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20" r:id="rId2"/>
    <p:sldId id="514" r:id="rId3"/>
    <p:sldId id="523" r:id="rId4"/>
    <p:sldId id="526" r:id="rId5"/>
    <p:sldId id="524" r:id="rId6"/>
    <p:sldId id="525" r:id="rId7"/>
    <p:sldId id="519" r:id="rId8"/>
    <p:sldId id="541" r:id="rId9"/>
    <p:sldId id="520" r:id="rId10"/>
    <p:sldId id="539" r:id="rId11"/>
    <p:sldId id="538" r:id="rId12"/>
    <p:sldId id="534" r:id="rId13"/>
    <p:sldId id="535" r:id="rId14"/>
    <p:sldId id="536" r:id="rId15"/>
    <p:sldId id="542" r:id="rId16"/>
    <p:sldId id="527" r:id="rId17"/>
    <p:sldId id="544" r:id="rId18"/>
    <p:sldId id="537" r:id="rId19"/>
    <p:sldId id="521" r:id="rId20"/>
    <p:sldId id="540" r:id="rId21"/>
    <p:sldId id="553" r:id="rId22"/>
    <p:sldId id="554" r:id="rId23"/>
    <p:sldId id="567" r:id="rId24"/>
    <p:sldId id="566" r:id="rId25"/>
    <p:sldId id="522" r:id="rId26"/>
    <p:sldId id="543" r:id="rId27"/>
    <p:sldId id="529" r:id="rId28"/>
    <p:sldId id="556" r:id="rId29"/>
    <p:sldId id="571" r:id="rId30"/>
    <p:sldId id="570" r:id="rId31"/>
    <p:sldId id="568" r:id="rId32"/>
    <p:sldId id="569" r:id="rId33"/>
    <p:sldId id="555" r:id="rId34"/>
    <p:sldId id="530" r:id="rId35"/>
    <p:sldId id="531" r:id="rId36"/>
    <p:sldId id="532" r:id="rId37"/>
    <p:sldId id="557" r:id="rId38"/>
    <p:sldId id="545" r:id="rId39"/>
    <p:sldId id="558" r:id="rId40"/>
    <p:sldId id="565" r:id="rId41"/>
    <p:sldId id="552" r:id="rId42"/>
    <p:sldId id="452" r:id="rId43"/>
    <p:sldId id="345" r:id="rId44"/>
    <p:sldId id="346" r:id="rId45"/>
    <p:sldId id="347" r:id="rId46"/>
    <p:sldId id="348" r:id="rId47"/>
    <p:sldId id="349" r:id="rId48"/>
    <p:sldId id="339" r:id="rId49"/>
    <p:sldId id="338" r:id="rId50"/>
  </p:sldIdLst>
  <p:sldSz cx="9144000" cy="6858000" type="screen4x3"/>
  <p:notesSz cx="7053263" cy="93091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971D-92FE-4748-A411-A3205AAAD8A7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21C4-76C4-4EEF-BF2A-AAB8A685EDB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025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1:20.5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0 228 33,'0'0'109,"0"0"-39,0 0-16,0 0 25,0 0-13,0-2-15,0 2 9,0-2-32,0 2 12,0 0-25,0 0 22,0 0-28,0 0 10,0 0-18,0 0 6,0 0-6,0 0-1,0 0 0,0 0-5,0 0 4,0 0-3,0 0-5,0 0 16,6 0-8,-1 4 1,-1 0 0,-2 1-1,0-5 3,0 0-7,-2 0 14,3 0 23,-1 0-26,4-3 20,8-13-24,3-13 12,27-38-14,-3 7-60,-5-2-153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4:29.6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793 0 3,'0'0'98,"0"0"-23,0 0-11,0 0 24,0 0-23,0 0-8,0 0-15,0 0-6,0 0 6,0 0-22,0 0 21,0 0-28,0 0 5,0 0-17,0 0 4,0 0-5,0 0 0,0 6 0,0 10 1,0 9-3,4 4 4,8 6-4,1 3 9,0 4-15,3 2 16,-3 4-16,-1 2-4,-4-8-41,-1-4 5,0-10-5,-2-6 34,-3-8-10,2-1-17,-2-8-26,0-2-42</inkml:trace>
  <inkml:trace contextRef="#ctx0" brushRef="#br0" timeOffset="421">697 323 103,'0'0'135,"0"0"-87,0 0-18,0 0 32,0 0-23,0 0 3,0 0-41,5-36 23,3 24-24,8 0 14,3 2-13,4-6 5,9 4-6,3 0 7,6-2-14,-1 2 3,2 2-14,3 0-65,-12 4-34,-8 1-157</inkml:trace>
  <inkml:trace contextRef="#ctx0" brushRef="#br0" timeOffset="720">907 88 134,'0'0'133,"0"0"-68,0 0-9,0 0-1,0 0-20,0 0-2,-81 113-26,68-79 10,0 2-11,0-2 4,2 0-10,1-4 6,4-6-6,-1-4-6,5-11 5,-2-4-26,2-5 10,-8 0-62,1-8-112,3-7-19</inkml:trace>
  <inkml:trace contextRef="#ctx0" brushRef="#br0" timeOffset="922">629 271 49,'0'0'130,"0"0"-51,0 0 12,0 0-19,0 0-14,0 0-29,0 0-29,-7-14-9,31 14 9,11 2 36,13 10-15,5 0 25,7 4-35,5 0-2,20 8-9,-16-6-100,-16-2-208</inkml:trace>
  <inkml:trace contextRef="#ctx0" brushRef="#br0" timeOffset="18618">490 189 95,'0'0'51,"0"0"-42,0 0 19,0 0-13,0 0 17,-9 0-9,5 0 21,2 0 7,-3 0-12,3 0 7,-1 0-24,1 0 8,0 0-11,2 0 21,0 0-40,0 0 24,0 0-23,0 0 15,0 10-16,0 4 0,0 10 0,0 6 6,0 8-7,7 4 9,2 4-15,2-2 14,3-1-14,-4-7 6,3-8-22,-3-2 8,-1-12-12,-3-4-8,-2-6-46,2-4-53,-6 0-108</inkml:trace>
  <inkml:trace contextRef="#ctx0" brushRef="#br0" timeOffset="19032">352 450 80,'0'0'121,"0"0"-82,0 0-2,0 0 4,0 0-14,0 0-4,0 0-3,-6 0 21,6-5-40,0 5 16,0-4-17,0-1 7,0-4-7,13-3 7,5-2-7,1-4 6,4 0 5,4-2-10,0 0-2,-4 2 11,0 4-22,-5-2-15,-5 10-86,-9 0-135</inkml:trace>
  <inkml:trace contextRef="#ctx0" brushRef="#br0" timeOffset="19363">486 191 192,'0'0'108,"0"0"-73,0 0-21,0 0 18,0 0-23,-16 116 1,5-80-2,-2-2-10,-1 2 4,3-5-2,0-3 0,2-6-43,2-4-36,3-10-65</inkml:trace>
  <inkml:trace contextRef="#ctx0" brushRef="#br0" timeOffset="19603">298 351 49,'0'0'88,"0"0"-27,0 0 15,0 0-35,0 0-1,0 0 2,143-4 1,-105 12-33,0 2 3,5 2-13,-12-2-100,-10-4-171</inkml:trace>
  <inkml:trace contextRef="#ctx0" brushRef="#br0" timeOffset="20375">38 359 52,'0'0'68,"0"0"-23,0 0 8,0 0 16,0 0-17,0 0 2,47 114-11,-34-75 7,0 5-2,0 6-38,1 0 10,-1-2-18,1-8-4,-3-10-11,0-7-20,-4-8-51,-3-7-35,-4-4-18</inkml:trace>
  <inkml:trace contextRef="#ctx0" brushRef="#br0" timeOffset="20630">0 656 41,'0'0'142,"0"0"-84,0 0-25,0 0-10,0 0-7,0 0 0,0 0 6,22-28 14,-4 14-20,2-2 15,5-2-25,1 0 9,3 0-15,-2 0 0,0 4 0,-3-3-4,-4 8-34,-4-1-79,-9 6-105</inkml:trace>
  <inkml:trace contextRef="#ctx0" brushRef="#br0" timeOffset="20887">149 427 137,'0'0'146,"0"0"-81,0 0-18,0 0-36,0 0 8,0 0-18,-11 109 6,9-75-1,-2 2-3,2-6-3,-4 2-5,0-8-31,2-6-85,-1-6-130</inkml:trace>
  <inkml:trace contextRef="#ctx0" brushRef="#br0" timeOffset="21096">5 549 100,'0'0'95,"0"0"-45,0 0 10,0 0-1,127 0-20,-83 0-2,5 0-35,16 0-2,-17 0-55,-7 0-307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38.1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162 185 136,'0'0'163,"0"0"-74,0 0 25,0 0-37,0 0 2,0 0-46,0 0 29,-52-33-13,38 33-1,1 0-23,-3 0-11,1 7-14,1 9-14,1 6 13,2 4-35,1 2 29,6-2-20,4-5 26,0-3 1,0-4-10,4-4 7,8-2 3,3-4 1,-1-4-1,4 0 0,0 0 8,-1-4-17,1-10 25,-2-4-17,-5-3 2,-7-2 9,-1 0-9,-3 1 0,0 2 10,-5 4-11,-8 4 0,-3 8-40,3 4-55,2 0-159</inkml:trace>
  <inkml:trace contextRef="#ctx0" brushRef="#br0" timeOffset="445">283 0 428,'0'0'158,"0"0"-100,0 0-3,0 0-10,0 0-44,0 0-1,0 0 7,6 50-1,1-16-6,-3 6 17,0 3-16,2 1-1,-4-2 0,0-5-20,-2-9 1,0-8-2,0-10 20,2-6 2,0-4-11,0 0 26,3-8-22,-1-10 6,0-8-7,2-2-3,-2 1-15,2 5-29,3 6 15,1 10 38,-2 6-24,5 0 25,1 6-19,1 12 19,-1 4 6,-1 3 22,-1-2 22,-1 0-17,-5-5-4,0-4-27,-6-4 15,0-4-4,0 0 33,-17-2-1,-9 2-25,-8-4-20,-1 0-8,-2-2-8,6 0-66,4-4-38,10-6-152,7 2 29</inkml:trace>
  <inkml:trace contextRef="#ctx0" brushRef="#br0" timeOffset="993">569 189 155,'0'0'225,"0"0"-104,0 0-59,0 0-2,0 0-42,0 0-7,0 0-2,22 16-2,-13 4 9,-2 2 29,2 3-9,-3 3-19,-1 2 12,-1-2-29,-1-2 17,-3 0-16,0-2 11,0-1-11,-12-3-2,-5-2-20,-5-6-2,-5-6-42,2-4-52,7-2-113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47.4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0 544,'0'0'116,"0"0"-90,0 0-26,0 0-112,0 0-152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46.3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 36 563,'0'0'140,"0"0"-55,0 0-35,0 0-17,0 0-17,0 0-15,0 0-2,14-11-9,-1 10 9,12-3-2,6 2-7,9-2 10,8 0 0,6 0 0,-1 0-6,-2 2 5,-6 2-84,-15 0-22,-14 0-156</inkml:trace>
  <inkml:trace contextRef="#ctx0" brushRef="#br0" timeOffset="295">0 398 347,'0'0'133,"0"0"-110,0 0-2,0 0-6,0 0 9,0 0-2,0 0-9,123 16 7,-92-16-11,-1 0 17,7 0-25,-4 0-2,5 0-34,-9-4-82,-10-4-262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45.9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0 373,'0'0'184,"0"0"-39,0 0-18,0 0 15,0 0-63,0 0-12,0 0-34,0-4 5,0 4-2,0 0-26,0 0-10,0 0 0,0 0-1,0 18-45,0 13 46,5 14-19,-3 11 19,0 6-47,0-3-44,2-8-14,1-15-4,1-9 24,0-11-53,-6-12-139</inkml:trace>
  <inkml:trace contextRef="#ctx0" brushRef="#br0" timeOffset="848">190 173 258,'0'0'110,"0"0"-74,0 0-27,0 0 61,0 0-25,0 0-19,0 0-3,19 85-3,-17-64 14,1-3-34,-1-2 15,-2-6-5,3-1 0,-3-5-10,0-2 12,0-2-11,0 0-1,2 0-1,0 0-31,0-10-13,2-9-44,1-1 37,-1 2 21,4 1 30,0 5-5,1 6 5,-1 4 1,2 2-1,-1 0-6,-1 12 14,2 9 23,-4 1 28,-1 2 1,-1 1-44,-4-1-2,0 1-13,0-3-57,0-5-32,0-7-123</inkml:trace>
  <inkml:trace contextRef="#ctx0" brushRef="#br0" timeOffset="1276">439 275 182,'0'0'177,"0"0"-138,0 0-13,0 0 9,0 0 7,0 0-29,0 0 7,15 112-20,-11-94 1,2-1-1,0-9-36,1-4-96,-3-4-200</inkml:trace>
  <inkml:trace contextRef="#ctx0" brushRef="#br0" timeOffset="1711">764 153 49,'0'0'230,"0"0"-128,0 0-20,0 0-14,0 0-13,0 0-48,0 0 19,-109 24-13,89-3 20,3 3-20,-2 2 12,8 3-17,4-3-2,7-1 20,0-5-11,0-1-4,14-5 2,6-2-11,2-2-2,7-6-9,9-4-51,-4 0-83,-10-12-234</inkml:trace>
  <inkml:trace contextRef="#ctx0" brushRef="#br0" timeOffset="2208">927 281 208,'0'0'254,"0"0"-163,0 0-18,0 0 1,0 0-13,0 0-39,0 0-21,-4-4-2,4 4 8,0 0-15,4 0-4,13 0 5,10 0 13,4 0-12,5 0 6,5 0-2,-1 0 2,2 0 0,-2-8-6,-4-1 19,-7 2-22,-8 0 18,-5 3-16,-7 2 7,-7 2 0,-2-2-1,0-2 1,0-2-1,-2-2-15,-11-3-21,-5 0-20,1-4 13,-2 1-7,3-2 34,1 3 17,4 1 15,2 4 2,5 4 16,1 4 10,3 0-43,0 0 0,0 0-43,9 12 43,7 2 1,1 4 26,4 1 9,-3 0 2,-1-5 4,-3 0-19,-1-2 10,-4 0-32,-2-2 33,-5 3-34,-2-1 0,0 4-7,-4 5-12,-21 5-60,5-6-53,3-3-184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49.3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174 7 20,'0'0'188,"0"0"-87,0 0-9,0 0-20,0 0 12,0 0-3,0 0-3,-29-7-10,21 7-37,0 0 13,-5 0-44,-3 0-1,0 10-30,-1 2 24,-1 6-7,5 0 2,-1 4 12,3 4 0,4 2-6,3 4 9,4-2-13,0-2-1,0-2 9,2-6-10,14 0 11,2-4-6,1-4 7,4-2 10,1-4-8,3-4-1,-3-2 1,3 0-4,-2-2-6,0-12 7,-1-2 1,-2-2 0,-2 0 0,-3 2 0,-3 2 0,-5 4 0,-3 0 34,-3 0 9,-3-2 35,0-2-49,0-2 0,0-2-16,-9-2-2,-7-2 7,-3 2-11,-4-2-14,-5 4-14,-3 0-34,-4 6-41,-12 6 6,7 6-33,8 0-22</inkml:trace>
  <inkml:trace contextRef="#ctx0" brushRef="#br0" timeOffset="954">303 18 35,'0'0'111,"0"0"-36,0 0 37,0 0-21,0 0-19,0 0-43,0 0 20,0-2-7,0 2 13,0 0-2,0 0-14,0 0-17,0 4-21,-7 8 3,-2 4 5,-2 8-9,-3 4 10,-2 8-8,-7 4-1,-4 6 1,-4 4-2,1 2 1,1-6-2,5-7-32,7-8 22,3-12-38,12-8 14,2-6-95,0-5-131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54.6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0 42,'0'0'195,"0"0"-45,0 0-19,0 0 2,0 0-52,0 0-8,0 0-34,0 0 26,0 0-13,0 0-5,0 0-13,0 0-11,0 0 11,0 0-34,-4 0 0,-4 0-8,-3 3 7,-2 8-21,0 9 15,-2 7-9,3 7 1,2 7 4,2 1-11,6 1 13,2-5-25,0-7 34,2-5-14,14-7 8,3-4 0,0-8 5,3-1 1,-4-6-13,4 0 11,-3 0 4,-2-16-2,-4-5 11,-2-7-3,-7-1-7,-4-3 23,0 1-8,0-1 8,-10 4-3,-6 2-14,1 5-7,-2 5 0,-2 4-1,2 4-90,-8 6-23,5 2-68,3 0-164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55.3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106 28 98,'0'0'240,"0"0"-86,0 0-20,0 0-5,0 0-34,0 0-7,0 0-46,-31-28 16,22 28-58,0 0 6,-2 2-5,0 14-2,-2 10-14,5 6 15,0 4-1,6 4-7,2-2 7,0-5-2,2-5-7,14-2 7,4-8-3,1-4 2,2-6 4,-3-6 0,3-2 0,-2 0-1,-1-14 8,-4-8-8,-5-6 10,-7-4-9,-4-1 8,0-4-6,-11 2-2,-9 1 7,0 4-7,1 6-9,1 7-11,-3 14-73,4 3-66,-1 0-217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55.9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0 307,'0'0'196,"0"0"-105,0 0 10,0 0-20,0 0-45,0 0-36,0 0 10,5 42-13,-3-9 12,2 5-6,1 8 4,-2 3-14,-3 1 0,2 0-38,-2-5-55,4-7-27,0-12-72,-2-12-104</inkml:trace>
  <inkml:trace contextRef="#ctx0" brushRef="#br0" timeOffset="345">243 20 484,'0'0'157,"0"0"-79,0 0-27,0 0-22,0 0-18,0 0-12,0 0 2,29 79 6,-18-39-6,-2 2 0,-3 3-1,3 3-1,-4-3-27,2 3-76,-3-12-43,-2-12-249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56.5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144 7 426,'0'0'173,"0"0"-66,0 0 14,0 0-28,0 0-34,0 0-44,0 0 2,-66-10-8,50 14-18,-1 17 6,0 7 2,3 8-17,6 4 10,3 5 8,5-3 0,0-6-1,0-4-9,11-8 3,7-6 6,1-4-8,2-8-2,0-6-7,-1 0 8,-1-6 10,2-16 0,-6-6 1,-6-4 4,-4-4 4,-5 0 0,0-1-9,-5 3 13,-11 6-12,1 4 9,-1 8-10,3 6-23,-7 10-52,7 0-106,-1 0-330</inkml:trace>
  <inkml:trace contextRef="#ctx0" brushRef="#br0" timeOffset="459">469 36 67,'0'0'266,"0"0"-121,0 0-53,0 0 8,0 0-31,0 0-29,0 0-30,-73-22 2,59 23-3,3 16-18,3 7 3,-2 8 6,6 6-1,4 4-5,0 3 6,0-5-17,4-6 17,12-8-19,4-6 12,0-6 5,5-7 1,-1-7-17,-1 0 16,1-7 1,-2-17 2,-4-6-1,-7-6 7,-4-6 6,-7-1-13,0-1 21,-9 2-13,-9 6 23,3 10-25,1 9-3,-1 17-3,2 0-121,1 11-264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57.5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 32 453,'0'0'167,"0"0"-28,0 0-9,0 0-28,0 0-50,0 0-22,0 0-29,-18-32-2,18 32-14,0 10 15,0 16-28,3 10 27,5 10-13,1 6 1,3 1-4,-2-4-50,1-4 11,6-4-58,-3-11-17,-3-9-178</inkml:trace>
  <inkml:trace contextRef="#ctx0" brushRef="#br0" timeOffset="316">313 14 424,'0'0'192,"0"0"-117,0 0 10,0 0 9,0 0-68,0 0-26,0 0 12,12 79-19,-3-29 7,4 35-1,-5-9-62,2-7-109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3:08.0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1 159 107,'0'0'40,"0"0"-9,0 0-7,0 0 35,0 0-13,0 0 18,0 0-19,0-12-14,0 8-12,0-2-18,0-2 5,0-2 4,0 0-14,2-2 14,2 2-15,3-2 11,-1 0-5,4 2-1,-2 0 0,3 1 0,1 1 0,-4 2 10,3-1 0,-2 6-7,0-2 7,2 3 6,-2 0 21,0 0 9,0 4-25,-2 6-21,1 5 13,-1 0-3,-2 5-3,-3 8-6,-2-2-2,0 6-2,0-4 2,-4 6-5,-8-8-3,-1 1 8,1-3 2,2-2-2,-1-2 2,2-4-2,2 0 5,2-6-5,1-2 1,2-4 0,2-2 0,0 0-1,0 0 1,0 2 0,0 0-6,0 4 13,0-2-14,0 0 6,4 0 0,8-4 1,-1 0-7,4 0 6,1-2 2,3 0-11,2 0 9,-2 0 0,2-6-63,5-4-16,-6 4-54,-6 0-107</inkml:trace>
  <inkml:trace contextRef="#ctx0" brushRef="#br0" timeOffset="1968">431 95 13,'0'0'78,"0"0"-22,0 0-25,0 0 19,0 0-21,0 0 7,0 0-4,0 0 2,0 0-8,0-2 6,0 2 24,0 0-31,0-2 24,-2 2-23,0 0 6,-1 0-31,-1 0 13,-2 0 2,-3 0-15,-3 4 2,1 6 3,1 4-6,-2 0 9,3 6-11,-2 2 11,5 4-11,-1 4 3,4 4-1,3-1 0,0-3 6,0-4-16,0-8 18,5-4-19,6-6 14,2-2-9,0-2 12,6-4-11,-4 0 6,3 0-1,-5 0 0,1 0-3,-3-8 3,-1 0-22,0-4 21,-1 0-25,-3-2 25,-2 0-14,-1-2 14,-3 0 1,0-4 1,0 1 2,0-2 3,0-2-12,-11 1 20,-5-4-15,-2 2 2,-2 4 7,1 2-8,0 2 0,2 4 0,1 4-15,-1 8-16,3 0-81,5 0-93</inkml:trace>
  <inkml:trace contextRef="#ctx0" brushRef="#br0" timeOffset="2959">687 0 91,'0'0'192,"0"0"-100,0 0 21,0 0-28,0 0-17,0 0-51,0 0-1,-27 52-6,16-21-8,-3 5 1,3 0 9,1 4-19,2 0 14,2-1-13,4-3 6,-1-4-27,3-6-43,0-6 7,0-8-8,0-6-46,0-6-83</inkml:trace>
  <inkml:trace contextRef="#ctx0" brushRef="#br0" timeOffset="3295">633 13 126,'0'0'176,"0"0"-113,0 0-37,0 0-1,0 0 2,0 0 11,0 0 25,38 39-38,-27-16 5,0 5 2,2 4-11,1 2-8,-3-2-12,2 0 2,-1-7 10,-2 0-26,-1-8 9,1 1-3,-4-8-40,-2 0 20,-1-2-103,-3-4-124</inkml:trace>
  <inkml:trace contextRef="#ctx0" brushRef="#br0" timeOffset="3629">578 278 95,'0'0'127,"0"0"-91,0 0 34,0 0-18,0 0-3,0 0-32,0 0-8,111-39-8,-84 29-2,-6 2-6,-5 4-138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31.32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45 215 195,'0'0'251,"0"0"-87,0 0-54,0 0 17,0 0-49,0 0 3,0 0-39,-43-8 14,41 8-32,2 0 3,0 0-10,0-2-17,0 2 0,0 0-28,0 0-12,4 0-57,14 0 71,9 0 3,4 0 20,10 0 3,3 0 0,8-4 5,4-2-4,4 0-2,4-1 8,3 0-20,3-1 25,3 3-20,6-1 8,-1 0 0,0 0 0,0 2 0,0-2-1,1 2 9,-4 0-20,1-2 25,1 0-26,-2 0 22,-1 1-18,-3 1 9,-3 0 0,-4 0 0,-6 4 6,-2 0-15,0 0 14,0 0-13,2 0 16,4-3-4,5 0-4,5-5-2,3 0 2,2 0 0,-1 0-2,-3 2 8,-3 2-19,1 0 26,-4 4-23,2 0 11,2-2-1,1 2 0,2-2-1,6-2 0,1 0 2,2 0-2,-1 0 9,-2 0-22,-4 0 28,-4 2-24,-5 2 12,-3-2-2,-1 2 0,-1 0 1,4-1-2,-2-2 12,3 2-22,3 1 22,1 0-18,3 0 14,3 0-14,2 0 7,1 0-1,3 1 1,-2 2 0,-2-2-1,2-1 11,-3 0-25,3 0 25,-6 0-17,1 0 8,-7 0-1,-3 0 0,-10 0 0,-6 0 0,-5 0 2,-5 0-4,-6 0 11,-5 0-18,-5 0 15,-5 0-6,-3 0 0,-1 0 1,-1 0-1,1 0 0,-1 0-7,1 0 19,-4 0-28,-2 0 0,-2 0-16,-5 0-20,-2 0-3,0 0-106,-11 0-187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1T16:34:13.8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0 141,'36'0,"17"0,-18 0,0 0,-17 0,-1 0,1 0,17 0,1 0,-19 0,1 0,0 0,-1 0,1 0,17 0,-17 0,-1 0,54 35,-53-35,-1 0,18 0,1 0,-1 0,-17 0,-1 0,1 0,0 0,17 0,0 0,0 0,0 0,-18 0,1 0,17 18,18-18,-35 0,17 0,0 0,-17 0,0 35,-1-35,1 0,0 0,-1 0,1 0,17 0,-17 0,-1 0,1 0,0 0,-1 0,1 0,0 0,17 0,0 0,-17 0,-1 0,1 0,0 0,-1 0,19 0,-54 0,0 0,-17-35,17 17,1 18,-18 0,17-18,0 18,1 0,-1 0,18 18,18-18,35 18,-36-18,1 0,-1 0,19 17,-19-17,19 0,-19 0,1 0,0 0,-1 0,1 0,17 0,0 0,-52 0,-1 0,0 0,-17 18,18 0,-1-1,-17-17,17 0,0 0,-17 34,17-34,18 18,-35-18,18 18,-19-18,19 0,-1 17,0 1,1 0,-1-18,18-18,0 0,0-17,0 17,0 2,18-2,-1 1,1-19,-18-17,18 36,-18-1,0 0,0 2,0-2,0-17,17 17,-17 1,18 17,17 0,-17 0,-18 35,0-17,35 17,-17-1,-1-16,1-1,0 1,-18 0,17-18,19 35,-36-17,0-1,17-17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4:06.5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60 33,'0'0'246,"0"0"-163,0 0-29,0 0 16,0 0-9,0 0-26,0 0-9,150 0-6,-101 0-3,6 0 15,1 0-25,-3 0 0,-6 0-1,-6 0-12,-14 0-10,-14 1-66,-6 3-95,-7 0-223</inkml:trace>
  <inkml:trace contextRef="#ctx0" brushRef="#br0" timeOffset="338">287 0 209,'0'0'188,"0"0"-106,0 0 16,0 0-26,0 0-10,0 122-47,0-81 14,0 1-28,0-1 1,0-5 0,0-4-3,0-7 1,0-7-33,0-8-48,0-6-81,3-4-104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3:59.9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0 0 117</inkml:trace>
  <inkml:trace contextRef="#ctx0" brushRef="#br0" timeOffset="1180">532 228 166,'0'0'183,"0"0"-109,0 0-61,0 0 2,0 0-15,0 0-1,0 0-21,10-4-77,-8 0-118</inkml:trace>
  <inkml:trace contextRef="#ctx0" brushRef="#br0" timeOffset="2080">724 198 25,'0'0'72,"0"0"-19,0 0-14,0 0 6,0 0-36,0 0 2,0 0-8,93-52-2,-77 46-1,-5 0-73</inkml:trace>
  <inkml:trace contextRef="#ctx0" brushRef="#br0" timeOffset="2666">877 31 42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3:53.1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2087 106 114,'0'0'72,"0"0"-4,0 0 7,0 0-24,0 0-33,0 0 57,0-4-17,0 4 10,0 0-22,0 0 12,0 0-21,0 0 1,0 0-11,0 0-17,0 0-2,0 0 3,0 0-17,0 6 15,0 5-13,0 3 12,0 6-8,0 2 0,0 6 0,0 4-1,0 4 7,-6 3-16,-1-4 22,-3-2-24,4-4-5,-1-7-38,5-8-42,0-6-59,0-6-184</inkml:trace>
  <inkml:trace contextRef="#ctx0" brushRef="#br0" timeOffset="683">1896 151 157,'0'0'139,"0"0"-51,0 0-36,0 0-10,0 0-8,0 0 27,0 0-24,81-26 18,-46 14-23,0 1-2,5-1-22,0 0-6,-2 2-2,-4 2-3,-5 2 3,-3 6-78,-8 0-26,-9 0-161</inkml:trace>
  <inkml:trace contextRef="#ctx0" brushRef="#br0" timeOffset="1429">1938 363 126,'0'0'177,"0"0"-82,0 0-51,0 0-14,0 0 16,0 0-1,0 0 10,31-3-21,-15 2 25,3 1-27,4-3 9,4 2-30,0-1 9,2 2-15,-3-3-4,-2 3-2,-3 0-3,-5 0 4,-1 0-48,-5 3-37,-2 0-107</inkml:trace>
  <inkml:trace contextRef="#ctx0" brushRef="#br0" timeOffset="1797">2343 261 173,'0'0'178,"0"0"-77,0 0-38,0 0 14,0 0-30,0 0-22,0 0 7,0 0-12,0 0 27,0 14-21,0 3 12,0 1-38,0 1 13,0-3-12,0-5-1,0-3 0,0-4 1,0-1-2,0-3 10,0 0-15,0 0 12,0-3-12,0-9-14,0-3 3,4-5 1,6-2-16,-2 2 16,3 2-5,3 4 19,-3 4 2,-2 2-11,1 6 18,-1 2-9,0 0 4,-2 2 15,2 12 6,-3 2-8,1 0 7,-2 2-21,-3-1 3,0-3-4,0-3-1,1-4-63,3-3-24,0-4-97,-1 0-149</inkml:trace>
  <inkml:trace contextRef="#ctx0" brushRef="#br0" timeOffset="2276">2647 239 346,'0'0'169,"0"0"-92,0 0-11,0 0-2,0 0-14,0 0-49,0 0 8,0 92 1,0-78-11,0-3 1,0-3 0,0-4-24,5-4-70,-3 0-81,1 0-169</inkml:trace>
  <inkml:trace contextRef="#ctx0" brushRef="#br0" timeOffset="2488">2647 239 147,'18'-96'162,"-15"96"-136,1 0-26,2 0-33,-1 0-92</inkml:trace>
  <inkml:trace contextRef="#ctx0" brushRef="#br0" timeOffset="2734">2937 227 199,'0'0'127,"0"0"-36,0 0-22,0 0-7,0 0-40,0 0 14,0 0-29,-33 0 34,21 0-33,2 8 7,1 2-14,-1 4 0,2 1-1,1 3 10,3 0-20,4 1 21,0-3-24,0-1 19,0-2-12,6-4 7,5 0-1,5-4 0,-1-2 1,6-3-2,3 0-15,-4 0-30,-2-8-144</inkml:trace>
  <inkml:trace contextRef="#ctx0" brushRef="#br0" timeOffset="3073">3071 279 324,'0'0'154,"0"0"-105,0 0 35,0 0-39,0 0-9,0 0-25,0 0-1,0 66-2,-2-44-7,2-3 1,0 0 4,0-3-12,0-2-52,0-8-30,0-4-124</inkml:trace>
  <inkml:trace contextRef="#ctx0" brushRef="#br0" timeOffset="3425">3329 271 54,'0'0'150,"0"0"-57,0 0-16,0 0-28,0 0 30,0 0-60,0 0 23,-31-15-18,22 15 12,-2 1-24,-3 16-11,4 1 0,-1 4 7,1 0-13,4 5 15,4-4-20,2 2 20,0-5-20,0-4 11,0-6-1,0-4 0,8-4 0,2-2 9,-2 0-7,3-6 4,1-10-6,-3-4 0,-1-3-48,-1 0 15,-5-1-30,-2 0-1,0 6 12,0 4 15,0 6 37,0 6 0,0 2 6,0 0-5,3 0 58,1 14-1,3 4-22,-1 1-10,3 2-13,3-3 4,1-2-17,1-6 4,-2-4 3,5-6-4,-2 0 4,3 0 2,-1-13 7,4-6-9,-1-9-1,-5-2-5,1-8-2,-5-2 7,-5-6-15,-6 0-4,0 5 12,0 3-13,-10 10 14,-4 9 7,-4 10 5,4 9 12,2 0-11,1 9-4,5 20 0,4 7-9,2 5 1,0 5-1,0 0 1,8-2-2,3-2-8,1-8-11,5-7-38,-5-6-33,-2-11-151</inkml:trace>
  <inkml:trace contextRef="#ctx0" brushRef="#br0" timeOffset="4910">259 12 29,'0'0'188,"0"0"-50,0 0-54,0 0-6,0 0-6,0 0-26,0 0-14,-54-4-32,38 4 13,-1 8-3,-1 6-20,1 4 4,0 0 6,2 2-39,6 0 4,0-1 1,7-1-40,2-2 8,0-2-18,0-4 45,9 0 14,5-2 24,1 2 2,3 0-1,-1 2 13,-1 4 5,-5 0 13,-5 0-5,-6 4 21,0-2-6,0-1 34,-12 0-41,-9-2 2,2-2-24,-6-1-12,2-5 0,1 0-8,2-5-5,-2-2-63,7 0-57,3 0-118</inkml:trace>
  <inkml:trace contextRef="#ctx0" brushRef="#br0" timeOffset="5436">223 261 51,'0'0'158,"0"0"-74,0 0-23,0 0-5,0 0-4,0 0-22,0 0-23,3 4 25,-3 10-23,0 3 15,2 2-22,0 2 10,0-1-11,3 1-1,1-9 0,0-1 1,4-2-2,-1-5 7,2-3-9,0-1 6,0 0 9,2-5-11,1-11 18,1-4-19,-1-3 1,-3 2 5,1-1-6,-6 2-1,-4 2-33,-2 6 9,0 6-41,0 4-2,0 2-91</inkml:trace>
  <inkml:trace contextRef="#ctx0" brushRef="#br0" timeOffset="5843">486 249 142,'0'0'174,"0"0"-95,0 0-27,0 0-21,0 0 5,0 0-28,0 104 1,0-68 3,0 6-14,-2 2 3,-2-2-2,-1-1-32,0-5-21,3-6 16,2-12-40,0-6-52,0-10-78</inkml:trace>
  <inkml:trace contextRef="#ctx0" brushRef="#br0" timeOffset="6112">468 269 65,'0'0'92,"0"0"-27,0 0-4,0 0 2,0 0-22,0 0 2,0 0 2,114-10 1,-110 22-6,-4 4-22,0 3 15,0 0-33,-11-2 13,-7 4 0,1-6-13,-2 2-1,2-5-25,1-6-46,3-2-75,4-4-134</inkml:trace>
  <inkml:trace contextRef="#ctx0" brushRef="#br0" timeOffset="6435">642 279 82,'0'0'166,"0"0"-104,0 0-31,0 0-5,0 0-12,0 0 21,0 0-25,-15 53 13,10-32-22,2-1 35,3-2-29,0-4 8,0-2-15,0-6 0,10-2 0,1-2 1,2-2 9,1 0-7,-1-8 42,0-8-37,0-3 10,-1 0-18,-3-6 0,-5 4 0,-4-3-11,0 6-7,0 0-48,-6 4-45,-8 6-48,5 4-11</inkml:trace>
  <inkml:trace contextRef="#ctx0" brushRef="#br0" timeOffset="6848">642 279 117,'151'-32'154,"-148"32"-99,1 0-10,-1 12 52,3 4-53,-4 5 17,0 2-37,-2 0 4,0 2-27,0-6 13,0-2-13,0-6-1,0-4 0,0-3 10,0-4-20,0 0 11,0-2-2,0-12-38,0-6 11,0-2 14,0-3-12,0 4-33,4 1 8,5 6 43,-1 6-2,4 0 2,-1 6 11,0 2-11,1 0 16,-4 12 11,-1 6 0,-3 4 10,-1-1-14,-1 1-13,-2-1-2,0-3-45,0-4-23,0-6-128</inkml:trace>
  <inkml:trace contextRef="#ctx0" brushRef="#br0" timeOffset="7284">1091 249 82,'0'0'136,"0"0"-47,0 0-24,0 0-4,0 0-29,0 0-16,0 0-8,0 0-8,-76 75 0,72-58 1,4-2 0,0-3-1,0-3 0,0-5-6,0-3 5,2-1 1,4 0-12,4 0 12,-1-4-1,-1-7-18,2-1 0,-4-2-28,-1 4 11,-3 3 21,-2 2 4,2 5 2,-2 0 18,0 0-5,0 13 35,0 8 16,0 3-26,0 6-12,-4-1 5,-5 2-8,2-1-8,-4-2 5,2-5-9,-3-3-1,2-4-2,-1-2-10,-1-6-2,3-2-94,3-6-132</inkml:trace>
  <inkml:trace contextRef="#ctx0" brushRef="#br0" timeOffset="8382">1401 217 87,'0'0'141,"0"0"-43,0 0-57,0 0 21,0 0-29,0 0-7,0 0-16,-18-4 1,11 4-11,-1 4-12,-2 6-7,-1 4-8,3 1 1,0 0-36,2 3 60,6-1 2,0-4-7,0-1 6,0-7-5,0 0 5,4-4-5,6-1 5,-2 0-4,1 0-2,1-7 4,-4-3 2,0-1-14,-1 0-34,-1 4 5,-2 0 13,0 5 31,-2 2 0,4 0 5,-2 0 21,0 9 66,0 6-36,2 9-8,1 1-21,-1 4 1,-2 3-2,2-2-25,-1 2 16,-3-4-11,3-2-12,-3-7 7,0-3-2,0-10-16,0-2-37,0-4-51,0 0-113</inkml:trace>
  <inkml:trace contextRef="#ctx0" brushRef="#br0" timeOffset="9139">1514 310 78,'0'0'136,"0"0"-71,0 0-2,0 0-21,0 0 4,0 0-20,0 0 10,0 7 2,0 4-21,0-1-4,0 1-7,0-1-9,5-2 14,-3-2-21,3-1 16,-1-2-6,3-3 0,-1 0-5,4 0 4,-2-3-20,3-8 10,1-6-49,1-4 8,-5 2-10,2 2-92</inkml:trace>
  <inkml:trace contextRef="#ctx0" brushRef="#br0" timeOffset="9531">1514 310 42,'152'9'107,"-150"-9"-54,0 0-8,3 0 30,2 0-39,-1-5 4,1-3-34,2-1 7,-2-1-1,-1 2-1,-2-6-1,-1 5-10,-3-2 0,0 1 0,0 2-2,0 4-22,-9 0 12,-2 4-34,-1 0 14,4 4 9,1 10 23,3 5 3,1 4 9,3-3 15,0 2-7,0-2 42,9-2-26,4-4-5,1-1-24,1-3-6,8-7-1,-6-3-20,-1 0-234</inkml:trace>
  <inkml:trace contextRef="#ctx0" brushRef="#br0" timeOffset="10437">1191 515 80,'0'0'204,"0"0"-100,0 0-3,0 0-27,0 0-12,0 0-22,0 0-14,0 0-2,0 0-23,7 0-2,5 0-14,-2-4-39,-1-4-180</inkml:trace>
  <inkml:trace contextRef="#ctx0" brushRef="#br0" timeOffset="11352">3570 241 111,'0'0'224,"0"0"-113,0 0-27,0 0-9,0 0-19,0 0-30,0 0-26,0-2 5,0 2 6,0 8 12,2 8-2,2 4 10,1 3-23,0 0-6,-5 3 13,2-4-15,-2-6 0,0-4 0,0-6-7,2-4 5,0-2-6,0 0-3,5-6-26,5-12 1,-2-7 26,3-1 9,3 2-25,0-3 3,-3 5-12,3 2 26,0 6-9,-3 4 18,-2 4-7,-2 6 7,0 0-8,-3 0-10,2 4 10,-4 10 8,2 0 63,-4 2-28,3 0-6,-3-8-28,0 1 2,0-8-2,0-1-2,2 0 1,-2 0-16,6 0 6,1-5-6,7-8 2,-1-3-3,1 0 15,1 4-23,-3 4 14,-1 6-7,-4 2 5,1 0 12,-4 0 1,1 10 28,-1 2-4,4-2 22,-4 0-40,3-3 3,-3-2-3,4-5-2,-2 0-3,2 0-1,2 0 3,3-14-3,1 0-6,-3-4-10,-1-2 15,-6 0-30,-6 0-48,0 4-39,0 4-27,-14 6 33,4 6 52,-3 0 60,3 0 42,4 16-42,3 0 0,1 4 11,2 2 2,0 0 20,0-4 24,0-2 19,5-4-8,3-1-42,2-6 5,1-3-29,-1-2 9,2 0-11,3 0 0,4-14-23,-4 0-126,-1 0-50</inkml:trace>
  <inkml:trace contextRef="#ctx0" brushRef="#br0" timeOffset="12247">4240 143 64,'0'0'112,"0"0"30,0 0-57,0 0-15,0 0-25,0 0-13,0 0-17,10 116-14,-10-101-2,2-4 10,-2-4-22,3-3 13,0-4 0,1 0-39,5-3-19,2-11 15,0-8 1,4-2 10,-1 0-18,-1 0-18,1 6 2,-3 4 60,-2 6 6,-3 8 2,-1 0-1,0 2 38,-3 16 55,0 2-20,0 2-17,2 0-44,1 0 3,3 1-16,2-8-76,-1-3-116</inkml:trace>
  <inkml:trace contextRef="#ctx0" brushRef="#br0" timeOffset="12666">4524 0 52,'0'0'176,"0"0"-84,0 0-47,0 0 3,12 117-27,-7-85 7,-3 0-27,0-2-2,-2-2-3,0-6 2,0-2-58,0-5-86,0-10-87</inkml:trace>
  <inkml:trace contextRef="#ctx0" brushRef="#br0" timeOffset="12876">4487 191 15,'0'0'83,"0"0"-16,0 0-27,0 0-8,0 0 8,0 0-27,0 0 1,102 0-13,-82-8 2,-1 0 3,-4-2-2,3 2-4,-5-2 0,1 0 8,-6 0-1,-3 2-1,-3 0-4,-2 1 2,0 3 3,0 0-14,-11 2 0,-1 2 7,-1 0 0,3 0 11,0 10 2,4 7-1,3 5 7,3 4 2,0 2 59,3-2-31,13 0 1,-1-4-35,5-4-7,0-6-6,15-10-2,-6-2-75,-4 0-289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4:07.2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0 122 195,'0'0'190,"0"0"-145,0 0-13,0 0 20,0 0-5,0 0 7,0 0-43,85-12 7,-67 2-11,-3-2-14,-4 2-1,-1-2 8,-6 2-21,-4 0 8,0 2 11,0 2-16,-14 4-3,-1 2 21,1 0 8,1 0-7,0 12 20,1 6-21,4 6 1,3 2 8,3-1-9,2 1 21,0-4-20,0-2 5,2-6 6,11-6-15,1-1 4,1-7-2,10 0-69,-2-8-71,-6-6-207</inkml:trace>
  <inkml:trace contextRef="#ctx0" brushRef="#br0" timeOffset="369">197 70 129,'0'0'187,"0"0"-82,0 0-5,0 0-31,0 0-8,0 101-31,0-87-21,0-2-3,0-6 1,0-2-14,0-4 7,0 0-6,2 0-33,2-10 1,5-13 18,2-2 7,0 0 12,5-1-31,0 6 31,-2 4-19,2 8 19,-3 8-6,-2 0 7,-4 4 0,-1 16 74,-1 2 4,-3 4-31,0-5 2,0-1-40,4-4-9,-2-6-7,2-4-48,1-4-81,-3-2-31</inkml:trace>
  <inkml:trace contextRef="#ctx0" brushRef="#br0" timeOffset="750">429 126 114,'0'0'159,"0"0"-96,0 0-15,0 0-2,0 0 7,0 0 4,0 0-33,47 4 3,-36-16-26,0-4 7,-1 0-8,-4 0-1,-4-2-31,-2 4-17,0 2-10,0 4-20,-6 4 41,-6 4 38,-1 0 3,4 14 4,0 10 16,2 4-22,3 2 18,4 1-9,0-3 10,0-4 2,0-6-21,0-4-2,2-6 9,7-8-17,7 0-16,-5-5-60,0-9-89</inkml:trace>
  <inkml:trace contextRef="#ctx0" brushRef="#br0" timeOffset="1088">603 62 13,'0'0'221,"0"0"-87,0 0-17,0 0-42,0 0 1,-2 113-44,2-101 0,0-2-31,0-6 9,0-2-9,0-2 0,0 0 0,0 0-1,0-10-18,0-8-33,0-6 31,4 1-29,5-3-25,0 4 1,0 4 52,0 6 21,0 8-6,2 4 6,-2 0 0,0 12 65,0 8 4,-5 2 15,1 0-18,-3-1-11,-2-3-21,0 0-25,0-4-9,0-4-4,0-3-18,0-7-76,0 0-48,0 0-352</inkml:trace>
  <inkml:trace contextRef="#ctx0" brushRef="#br0" timeOffset="1494">847 50 123,'0'0'182,"0"0"-86,0 0-60,0 0 58,0 0-33,0 0-8,-24 111-8,22-87-21,0-2 9,2-4-32,0-1-2,0-8 10,8-5-21,3-2 12,5-2-16,-1 0-36,3-10 12,-2-4 23,-1-2-35,-4-12-41,-3 6-67,-6 2-39</inkml:trace>
  <inkml:trace contextRef="#ctx0" brushRef="#br0" timeOffset="1795">1093 0 121,'0'0'178,"0"0"-96,0 0 2,0 0-9,0 0-42,0 0-6,0 0-4,-32 62-14,32-42 24,0 0-8,0 0 44,2-3-26,5-1 24,-3 0-50,-4 0 6,0 0-10,-6 6-13,-15-4-11,-3-4-186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4:11.2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1227 162,'0'0'158,"0"0"-35,0 0-25,0 0-27,0 0-5,0 0-24,0 0 17,-4 0-33,4 0 25,0 0-32,0 0 20,0 0-26,0 0 10,0 0-2,0 0-20,0 0 3,0-3 9,0 3-23,0-1 19,0-1-18,0-5-5,0 2 8,13-5-4,5-1 10,2 0-1,2 0 2,-1 4-10,-5 0 18,2 3-18,-3 2 6,-1 2 2,-1 0-9,1 2 3,-5 10 7,-3 6 0,-2 3 19,-4 3-18,0 2 7,0 2 3,-8-2-9,-13 2-1,2-5-2,-6-3 1,3-6 0,3-4 0,3-4 1,3-4-2,1-2 6,6 0-11,4 0-9,0 0 0,2 0-27,0-2-3,0-4 13,10 2 13,7 0 18,2 2 2,0 0-15,4 2 17,-6 0-10,1 0 9,-2 6-4,-5 6 1,-2 2 1,-3 2 19,-1 0-6,-2 4 17,-3-2-23,0 2 26,0-2-32,-10 0 31,-7 0-7,-3-4-6,-5 1-5,0-8-4,0 1-1,1-3-2,1-5 0,3 0-5,5 0-4,4-6-24,-1-6-37,8-5-43,4-3-11,0 2-43,0 6-202</inkml:trace>
  <inkml:trace contextRef="#ctx0" brushRef="#br0" timeOffset="1090">446 1164 196,'0'0'175,"0"0"-83,0 0-28,0 0 31,0 0-62,0 0 6,0 0-30,-39 17 2,29 1-9,1 6-1,1 2 15,2 6-16,2 4 21,2 1-20,2 3 24,0-4-24,0-4 3,0-6-3,2-6-1,8-3 9,4-6-8,-1 0-2,6-6 9,-1-2-16,1-3 19,4 0-15,-3-3 10,0-13-6,-2-4 0,-5 2 0,-1-8-1,-6 0 9,-6-2-18,0-4 22,0-4-19,-16 1 14,-3 1-14,-4 2-6,3 4-13,2 6 20,2 6 5,5 3-11,3 3-40,0 6 6,4 0-123</inkml:trace>
  <inkml:trace contextRef="#ctx0" brushRef="#br0" timeOffset="1788">757 1202 155,'0'0'155,"0"0"-19,0 0-54,0 0 12,0 0-10,0 0-25,0 0-6,-29-10-5,22 10-29,0 17-8,-2 2-22,1 10 22,1 3-18,2 6 16,3-1-10,2 1 1,0-6-7,0-4 6,9-6-2,6-6-6,1-4 18,2-4-19,2-6 20,-1-2-16,2 0 6,-1-2 0,-3-12-1,-4-6 1,0-4-2,-6-2 5,-4-4-16,-3-2 27,0-3-27,-7 1 13,-13 0-7,-1 4-59,-17 3 15,7 12-44,2 4-201</inkml:trace>
  <inkml:trace contextRef="#ctx0" brushRef="#br0" timeOffset="2680">169 497 124,'0'0'172,"0"0"-127,0 0 7,0 0 14,0 0-1,0 0-51,0 109 5,0-77-16,0 0-3,0-2 0,0-2-1,0-4-15,0-6-60,0-6-28,0-8-162</inkml:trace>
  <inkml:trace contextRef="#ctx0" brushRef="#br0" timeOffset="2973">165 500 62,'0'0'88,"0"0"-20,0 0-3,0 0 7,0 0-32,114-28 2,-91 28-30,-3 0 11,-5 2-17,-4 12-5,-9 4 20,-2 2 1,0 4 56,-11 2-58,-9-2 15,-4-2-35,2-2 6,-1-4 0,6-4-5,1-2-1,7-6 2,5-2-8,2 0 7,2 0-8,0 0-10,0 4 17,2 0-17,13 4 16,3 3 1,4-2-1,0 0 1,3 0-12,0-3 10,7-2-92,-5-3-29,-5-3-95</inkml:trace>
  <inkml:trace contextRef="#ctx0" brushRef="#br0" timeOffset="3394">528 542 221,'0'0'232,"0"0"-122,0 0 5,0 0 4,0 0-69,0 0-21,0 0-28,-38 110 12,25-72-3,-1 2-12,1-2 11,1-2-5,2-5-4,3-6-5,5-9 4,0-8 2,2-4-10,0-4-12,0 0-24,0-10-108,11-15 99,5-19-110,-3 5 25,-5 1-182</inkml:trace>
  <inkml:trace contextRef="#ctx0" brushRef="#br0" timeOffset="3634">528 542 78,'-9'-8'92,"18"22"25,3 12 13,0 6-30,-1 6-11,3 0-33,-1 0 9,-2-2-42,0-2-1,-3-4-21,0-2-1,-4-6-20,-4 0-67,0-6-44,-2-6-103</inkml:trace>
  <inkml:trace contextRef="#ctx0" brushRef="#br0" timeOffset="3898">450 824 85,'0'0'201,"0"0"-138,0 0-25,0 0-9,0 0 2,0 0-20,0 0-10,109-4 3,-87 4-3,6 0-2,-7 0-26,-6 0-110</inkml:trace>
  <inkml:trace contextRef="#ctx0" brushRef="#br0" timeOffset="4162">712 650 179,'0'0'126,"0"0"-54,0 0 24,0 0-5,0 0-40,0 0 8,0 0-43,0 104 26,0-77-28,0-4 12,0 0-26,0-1 1,0-4 4,0-3-3,0-5-4,0-6 17,0-2-30,0-2 17,2 0-9,-2-4-27,2-12 21,0-6-11,-2-4 9,3-4-3,-3-3-43,2 0 28,-2 5-57,3 6 90,-3 8-2,2 8-6,0 6 5,0 0-4,5 6 6,1 14 1,2 6 28,1 4-4,-1 1 40,0-5-41,1-3 19,-5-5-34,2-9 10,-4-2-16,-2-5-1,2-2 4,-1 0-4,2-4 15,2-12-7,2-9-5,-2-2-4,1 0-29,-1-4-26,0 5-41,-3 6 13,1 6 65,-1 10 18,0 4-4,3 0 4,0 20 36,2 6 52,-3 6-48,1 3 1,-3-3-24,2 11-15,-2-11-2,-4-6-174</inkml:trace>
  <inkml:trace contextRef="#ctx0" brushRef="#br0" timeOffset="5213">281 5 172,'0'0'179,"0"0"-80,0 0-11,0 0-31,0 0-57,0 0 33,0 0-18,0 63 9,0-33-24,0 2 15,-4 2-15,2 0-1,-2-4-26,-1 2-57,3-11-65,0-7-197</inkml:trace>
  <inkml:trace contextRef="#ctx0" brushRef="#br0" timeOffset="5505">219 0 42,'0'0'69,"0"0"-21,0 0-6,0 0 18,0 0-3,0 0-16,0 0 11,110 5-10,-93 9 40,0 4-53,-2 5 35,-3 3-14,-8 4 9,-1 2-14,-3 0 0,0 0-4,-5-4-40,-9-4 11,-3-5-5,2-3-1,-2-4-6,-2-6-1,4-4-33,-1-2-23,1-2-80,3-14-45,6 2-93</inkml:trace>
  <inkml:trace contextRef="#ctx0" brushRef="#br0" timeOffset="5910">513 123 175,'0'0'186,"0"0"-51,0 0-25,0 0 3,0 0-76,0 0 11,0 0-41,0 23 45,0 1-29,0 2-1,0 4-6,-3 2-8,1-1 0,0 3 2,-1 0-20,3-2-21,0-4-9,0-3-74,0-10-22,0-6-80</inkml:trace>
  <inkml:trace contextRef="#ctx0" brushRef="#br0" timeOffset="6240">616 182 124,'0'0'146,"0"0"-62,0 0-30,0 0 3,0 0-36,0 0 8,0 0-3,0 78-7,0-51 1,0 1-13,-2-2-14,2-1 7,0-7-7,0-5-83,0-4-41,0-8-105</inkml:trace>
  <inkml:trace contextRef="#ctx0" brushRef="#br0" timeOffset="6489">654 210 91,'0'0'139,"0"0"-79,0 0-8,0 0 9,0 0-36,0 0-24,0 0-2,7-4 4,-5 4-11,0 0 16,3 2-8,-1 6 2,-2 0 7,2 0-9,-1 0-33,-3-2-42,0-4-73</inkml:trace>
  <inkml:trace contextRef="#ctx0" brushRef="#br0" timeOffset="6728">654 210 52,'45'-60'58,"-39"60"-19,1 0 8,-1 0-15,2 0-6,-2 0 20,3 6-33,-3-2 12,2 2-24,0-2 17,-1 2-9,1-2 10,0 2 4,-2 0-10,1 0 9,-3 0-20,0 0 31,2 0-33,-4 0 18,-2 0 7,0 0 28,0 0 8,0 2-18,-14 0-17,-1 2-25,-6-1 7,1 1 1,1-2-18,-2 0 2,6-2 6,3-2-13,6-2 6,2 0 8,4-2-6,0 0 5,0 0-18,0 0 19,0 0-26,0 0 20,0 0-20,0 0 25,0 0-8,0 2 9,0 0-7,0 2 16,6-2-19,0 0 5,4 0-5,1 0 19,0 1-9,0-2 1,0 3 7,0 0 0,1 2-8,-4 4 6,1 1 1,-5 3-8,2-1 11,-2 1-7,-2 0-3,0-1 0,-2-1 0,0-5-39,0 0-52,0-3-145</inkml:trace>
  <inkml:trace contextRef="#ctx0" brushRef="#br0" timeOffset="9574">555 1210 276,'0'0'164,"0"0"-74,0 0-15,0 0-9,0 0-26,0 0-32,0 0-5,-5 9 8,-1 0-17,2 5 18,-4 1 2,2 5-14,-5 0 20,-3 6-13,-3 1-6,-6 3-1,3 0-15,-6 8-40,3-6-86,5-6-90</inkml:trace>
  <inkml:trace contextRef="#ctx0" brushRef="#br0" timeOffset="10452">947 1210 166,'0'0'189,"0"0"-76,0 0 1,0 0-52,0 0-15,0 0-31,0 0 17,-62 67-14,37-39-6,-2 4-10,4-1 4,-3 1-14,-9 8-26,9-10-65,2-6-182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4:28.2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187 630 90,'0'0'132,"0"0"-67,0 0 13,0 0-10,0 0 0,0 0-12,0-4-10,0 3 9,0 1-6,0 0 13,0 0-39,0 0 18,0 0-33,0 0 24,0 0-19,0 0 2,0 0-3,0 0-11,0 0-2,0 0 8,0 0-18,0 0 22,0 0-21,4 0 22,2 12-12,0 3 0,3 10 6,-3 4 12,2 12-10,-6 3 3,-2 5-2,0 1-18,0-4 4,0-3 4,0-10-27,0-6-14,0-8 16,0-8-66,0-5-43,0-6-136</inkml:trace>
  <inkml:trace contextRef="#ctx0" brushRef="#br0" timeOffset="862">163 661 104,'0'0'180,"0"0"-93,0 0-3,0 0-5,0 0-37,0 0-6,0 0-22,0-6 14,0 6-28,2 0 10,7 0-10,0 0 0,5 0 0,-2 0 0,5 0 15,-2 0-8,3 4 36,-3 2-41,1 2 34,-3 0-10,1 2 21,-5 2-10,-1 2-17,-1 2 1,0 2-21,-3 2 18,3 4-12,-3-1-2,-2-1 3,3 0-8,-3-2 1,0-3 0,-2-2 0,2-1 2,-2-2-4,0 1 12,0-2-21,0-3 22,0 0-19,0 1 16,-4-4-6,-5 1-2,-2 2 1,-5 1-1,1-1 14,-1-3-25,1 2 22,1-4-22,1 1 15,4-1-11,0-1-9,2 0 1,1-2-5,2 0-41,-2 0 28,4 0-6,0 0 18,0 0-27,0 0 6,2-11-102,0 1 27,0 1-177</inkml:trace>
  <inkml:trace contextRef="#ctx0" brushRef="#br0" timeOffset="2012">464 688 42,'0'0'163,"0"0"-55,0 0-30,0 0 20,0 0-33,0 0 7,0 0-24,-6 0 13,6 0-12,0 0-6,-2 0-14,2 0-18,0 0 4,0 0-5,0 0-16,0 0 15,0 0-18,0-1 6,0-3 2,0 0-17,6-2 16,6-2-5,1 2 14,0-2-13,3 0 14,-1 2-16,1-1 14,-1 3-7,-1 3 1,-1 1-6,-1 0 5,-2 0-5,-1 5 6,1 10 1,-6-1 7,-2 2 2,-2 2-8,0 2-1,0-2-2,0 0 0,-8-2 1,-4-2-1,-1-2 7,-1-2-13,1-3 17,2-3-14,-1 0 11,4-4-7,1 0 0,3 0 0,-1 0 0,3 0 0,2 0-10,0 0 17,0 0-17,0 0 7,0 0 2,0 0-14,0 0 9,0 0-15,0 0-8,0 0 10,7 0-5,4 0 22,2 0 1,1 0-5,-1 0-1,1 4 7,-2 0-5,-1 4 5,-1 0 0,-1 2 1,-1 2-5,-4 2 13,0 0-15,-4 2 19,0 2-9,0 0 6,0 2 22,0 0-25,-6-2-6,-2 3 21,-3-9-21,1-1 18,2-4 7,-3-1 15,-1-5-41,1-1 25,-2 0-2,-1 0-3,1-1-19,0-12-1,2-1-1,2 1-54,0-1 26,6 1-59,3 2-25,0 0-81,0 3-190</inkml:trace>
  <inkml:trace contextRef="#ctx0" brushRef="#br0" timeOffset="5450">107 10 80,'0'0'174,"0"0"-66,0 0 9,0 0-30,0 0-30,0 0-3,0 0-12,-16-10 10,14 10-16,2 0 33,-2 0-53,2 0 8,0 0-22,-2 0 12,0 0-14,-1 10-8,1 10 7,-2 6 2,-1 8-7,0 2 15,1 4-18,0-4-4,-1 0-10,3-4-12,0-8 5,2-5-16,0-6-44,0-7 11,0-4-67,0-2-80</inkml:trace>
  <inkml:trace contextRef="#ctx0" brushRef="#br0" timeOffset="5848">0 76 75,'0'0'159,"0"0"-80,0 0-14,0 0-1,0 0-41,0 0-15,0 0 4,16-6-19,-7 6 15,3 0-8,5 0 2,-2 0 11,3 4 8,0 8-12,-1 4 40,-1 2-16,-3 4 35,-4 0-40,1 2 9,-8 2-30,-2-2 11,0 1-7,0-4-2,-5-1 2,-8-2-10,-3-4 18,3-2-19,0-4 1,-1-2 11,1-4-24,2-2 11,-1 0-31,4 0-59,-5-16-36,3 0-19,1 2-47</inkml:trace>
  <inkml:trace contextRef="#ctx0" brushRef="#br0" timeOffset="6359">403 26 183,'0'0'182,"0"0"-46,0 0-21,0 0 14,0 0-46,0 0-61,0 0-16,-13 34 4,4-8-19,-2 4 18,0 5-12,0-2 12,-3 2-14,3-3 5,2-7 0,0-3 0,5-8-18,2-4 9,2-6-49,0-2 16,0-2-36,0 0 21,0 0-37,0-26 9,0 1-83,2 3-44</inkml:trace>
  <inkml:trace contextRef="#ctx0" brushRef="#br0" timeOffset="6653">376 74 65,'0'0'87,"0"0"9,0 0 5,0 0-7,0 0 6,42 127-28,-36-95-13,3 4-6,-3 1-30,2 1-4,-4-4-12,3-4-14,-5-6-14,0-6-33,-2-12-32,0-4-46,0-2-73</inkml:trace>
  <inkml:trace contextRef="#ctx0" brushRef="#br0" timeOffset="6923">301 290 68,'0'0'127,"0"0"-84,0 0 6,0 0 18,0 0-20,0 0-31,0 0 13,71 0-16,-53 0 7,2 0-11,1-4-9,-3 0 1,7-1-1,-8 1-30,-5 1-122</inkml:trace>
  <inkml:trace contextRef="#ctx0" brushRef="#br0" timeOffset="7216">480 106 149,'0'0'235,"0"0"-140,0 0-43,0 0-14,0 0-28,0 0 21,0 0-25,82-26 23,-59 22-28,1 2 17,-1 0-18,-4 2 0,0 0 0,-7 0-24,-4 0-63,-6 0-123</inkml:trace>
  <inkml:trace contextRef="#ctx0" brushRef="#br0" timeOffset="7463">578 118 72,'0'0'124,"0"0"-8,0 0-7,0 0 0,0 0-49,-6 123 8,-1-92-42,0-1 1,0 0-12,3-6-15,0-2 0,1-6 3,3-6-10,0-6-32,0-2-68,0-2-183</inkml:trace>
  <inkml:trace contextRef="#ctx0" brushRef="#br0" timeOffset="7883">763 156 62,'0'0'181,"0"0"-69,0 0 8,0 0-16,0 0-9,0 0-16,0 0-37,0-4 26,-6 4-55,-4 12-7,-3 4-5,0 6-1,-1 7 0,3 3 0,0-1 0,4 3 1,3-6-2,2-2 10,2-8-21,0-4 18,4-6-17,8-4 12,1-4-2,2 0-20,3 0 9,0-14 5,2-4 14,-2-4-15,-3-4 16,-1 0-16,-10-3 16,-4 5-19,0-5-2,-2 4-3,-16 0-40,-22 1-47,5 4-24,1 9-163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3:16.6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523 1376 67,'0'0'88,"0"0"-15,0 0 24,0 0-31,0 0-10,0 0-17,-6 0 5,6 0 5,-3 0-10,3 0 13,0 0-19,-2 0 22,2 0-22,-2 0 13,0 0-16,2 0 9,-2 0-13,-1 0-8,1 0 3,-3 0-20,3 0 13,-2 0-12,-3 0 8,3 0-9,-3 0 2,-2 0-3,0 0 0,-2 0 0,0 0 0,0 0-1,-5 0 3,3 0-8,-3 0 15,1 0-17,1 0 16,-1 0-9,1 0 1,-1 0-5,-1 4 4,1 2 2,-2 2-3,4-4 2,1 2-8,0 2-8,3-4 7,1 0-8,0 0 15,2-2-9,1 2-2,1-4 13,0 0-6,-1 0-1,0 0 14,3 0-11,0 0 5,0 0-1,-1 0 1,1 0-1,2 0 0,0 0 1,0 0-2,0 0 10,0 0-19,0 0 21,0 0-21,0 0 11,0 0-1,0 0 0,0 0 1,0 0-2,0 0 5,0 0-13,0 0 15,0 0-16,0 0 7,0 0 2,0 4-3,0 2 4,0 6 0,0-2 7,0 4-13,0 4 16,2 2-20,1 0 23,-1 2-23,2-1 20,1-2-10,0 2 0,-1-6 0,0 2-6,-2-3 12,3-2-13,-3-2 14,0-2-14,0-2 16,1-2-11,-3-4 2,0 4 0,3-4 0,-3 0 0,0 0-1,0 0 2,0 0-11,0 0 19,0 0-18,0 0 18,0 4-8,0-4-1,2 2 0,0 0-1,0 0 2,2 0-10,3 0 19,1 2-20,2-4 19,1 0-18,-3 4 11,4-4-2,-1 0 1,0 0 0,1 2-2,0-2 3,2 2-9,-1-2 20,1 0-15,-1 0 4,0 0-2,-1 0 0,1 0 0,1 0 0,-3 0 2,2 0-4,-2 0 11,0 0-19,-2-2 17,0 2-14,-2 0 4,-3 0 2,3 0-6,-2 0-8,1 0 8,-1 0-23,-1 0 28,0 0-19,1 0 19,-3 0-6,0 0 6,1 0-12,-3 0 1,2 0 1,-2 0-11,0 0 16,0 0-11,0 0 17,0 0-37,0 0-11,0 0-49,0 0-49,0 0-166</inkml:trace>
  <inkml:trace contextRef="#ctx0" brushRef="#br0" timeOffset="1613">498 1440 104,'0'0'104,"0"0"-7,0 0 9,0 0-31,0 0-8,0 0-20,0 0-12,0-6-2,0 2-13,0 0 6,0 0-26,0-2 6,0 2 1,0 0-6,0 0-1,0 2 1,0 2-1,0 0 0,0 0 13,0 0-7,0 0 23,0 0-23,0 0 28,0 0-26,0 0 0,0 0 1,0 0-9,0 0 0,0 0 9,0 4-9,0 2 7,0 2 4,0 2-10,0 2 16,0 2-15,0 4-1,0 0 6,0 4-6,0-4-2,0 4 11,0-2-18,0 2 18,0-1-17,0-2 8,0-1-1,0-1 2,0-3-2,0-6 0,0-2-9,0-2 8,0 0-33,0-4 21,0 0-19,-2 0-1,2 0-18,-2 0-17,2-10-27,-2-2-45,0 2-69</inkml:trace>
  <inkml:trace contextRef="#ctx0" brushRef="#br0" timeOffset="2695">356 1466 88,'0'0'91,"0"0"-30,0 0 21,0 0-9,0 0-21,0 0 9,0 0-18,3 0 18,-3 0-34,0 0 11,0 0-25,0 0 6,0 0-9,0 0-9,0 0 13,0 14-13,0 0 12,0 6-11,0-2 0,0 0 6,-3 4-14,3-4 7,0 1-2,0-1 1,0-9-39,0 4-7,-2-9-38,0-4-32,-1 0-107</inkml:trace>
  <inkml:trace contextRef="#ctx0" brushRef="#br0" timeOffset="3394">374 1460 120,'0'0'81,"0"0"-11,0 0-2,0 0-3,0 0-26,0 0 7,0 0-18,0 0 19,0 0-18,0 0 6,0 0-21,-5 2-7,-3 6 6,-1-2-12,-5 2 6,1 2-4,-1 0-6,1 0-1,-5 0-47,5-2-77,1 0-104</inkml:trace>
  <inkml:trace contextRef="#ctx0" brushRef="#br0" timeOffset="5277">284 409 64,'0'0'163,"0"0"-70,0 0 23,0 0-14,0 0-22,0 0-18,0 0-13,0 0 30,0 0-25,0 0 24,0 0-39,0 0 10,0 0-23,0 0-6,0 0-10,-2 0-8,-2 0-4,0 0 11,-1 0-18,-1 0 22,-4 0-23,4-2 17,-5-2-8,1 3 1,0-2 0,-1 2 0,-3 1 0,1 0-8,-1 0 18,1 0-22,-3 0 12,3 4-6,0 3-1,1 1 7,4 4 0,1-3-5,1 5 4,0 0 2,4 2-12,0-2 18,2 0-16,0 0 15,0 0-12,0-2 6,2 0-7,8 0 6,3 0 2,3-4-2,1 2-5,4-6 5,0 0-47,2-4 19,-1 0-46,1 0 12,4 0-30,-10 0-50,-1 0-95</inkml:trace>
  <inkml:trace contextRef="#ctx0" brushRef="#br0" timeOffset="10037">209 730 84,'0'0'36,"0"0"22,0 0-6,0 0 4,0 0-35,0 0 23,0 0-18,-4-2 10,4 2-3,-2 0-10,2 0 22,0 0-12,0 0 23,0 0-17,-2 0 7,2 0-31,0 0 6,0 0-13,0 0 6,0 0-3,0 0-10,0 0 7,0 0-1,0 0-14,0 0 10,0 0-4,0 8 2,0 8 8,0 0-9,0 4 0,0 1 0,0 1 8,0-3-14,0-1 17,0-1-22,0-3 12,0-4-2,0-2-53,0-4-27,0 2-11,0-4-60,0 0-45</inkml:trace>
  <inkml:trace contextRef="#ctx0" brushRef="#br0" timeOffset="10795">124 863 100,'0'0'89,"0"0"-5,0 0 23,0 0-44,0 0 11,0 0-40,0 0 5,0 0-30,0 0-2,0 0 0,0 0-1,0 4 10,0 4-16,0 2 31,0 0-30,0-1 32,2 4-22,3-1 5,-1 2-10,1-4-5,2 2 0,-3 2 6,3-6-14,-1 6 17,-1-6-20,0 2-6,1-2-14,-4 2-35,0-2-13,1-2-82,-3-4-100</inkml:trace>
  <inkml:trace contextRef="#ctx0" brushRef="#br0" timeOffset="11462">289 867 32,'0'0'84,"0"0"-17,0 0 20,0 0-28,0 0 2,0 0-47,0 0 11,-2 5-25,-5 5 17,1 1-17,-3 3 6,2 1 4,-4 2-8,2 5 6,-3-4-2,4-4-7,-1 0 8,1-2-11,2-6 5,2 0-1,4 0 2,-2-6-2,2 0-10,0 0-26,0 0-18,0 0-54,0-6-22</inkml:trace>
  <inkml:trace contextRef="#ctx0" brushRef="#br0" timeOffset="12148">180 881 108,'0'0'113,"0"0"-44,0 0 15,0 0-37,0 0-12,0 0-22,0 0 29,0 22-29,0-10 6,0 4-19,0-2 7,-2 2-1,-2-2-5,2-2-1,-1 4-22,0-4-62,1-4-112</inkml:trace>
  <inkml:trace contextRef="#ctx0" brushRef="#br0" timeOffset="13039">169 20 33,'0'0'189,"0"0"-76,0 0 4,0 0-21,0 0-44,0 0-15,0 0-36,-27 0 11,20 0-11,1 0 17,-3 0-7,2 0 18,-2-2-13,0-2 1,1-1-2,-1 0-15,-3 3 0,4 2 10,-1 0-20,-1 0 7,2 0 3,1 0-11,3 0 10,2 0-11,0 2 3,2 0 8,0-2-2,0 3-3,0-2 10,0 3-14,0 2 17,0 1-8,0 0 1,0 4 0,0 0-2,0 4 4,0 0-2,0 6 9,0-1-15,0 6 14,0-6-13,-4 2 14,2-4-11,0-2 2,0-4 0,2-2-2,0-6-1,0 0 2,0-2-17,0-2-5,0 2-27,0-2 1,0 0-84,0 0-88</inkml:trace>
  <inkml:trace contextRef="#ctx0" brushRef="#br0" timeOffset="13625">0 187 36,'0'0'136,"0"0"-81,0 0 4,0 0 7,0 0 9,0 0-17,0 0-16,39 0-13,-25 0-22,1 0 10,1 0-15,0-2-4,-3 2-9,-6 0-49,-3 0-104</inkml:trace>
  <inkml:trace contextRef="#ctx0" brushRef="#br0" timeOffset="13950">224 77 72,'0'0'136,"0"0"-52,0 0 4,0 0-9,0 0-23,0 0-21,0 0 15,0-3-19,0 3-5,-2 7-25,-4 7 9,-3-2-10,3 4 6,-4 0-6,1 4 0,1 0 0,0-2 1,4-2-2,0-2 9,4-2-14,0-4 7,0-2-2,0 0 1,0-4 0,0 2 0,6-4 1,6 0-3,-1 0-12,5 0-5,-3 0-13,7 0-11,-5-2-114,-3-2-120</inkml:trace>
  <inkml:trace contextRef="#ctx0" brushRef="#br0" timeOffset="14563">356 104 108,'0'0'159,"0"0"-48,0 0 0,0 0-7,0 0-27,0 0-40,0 0 14,0-5-21,0 5 18,0 14-48,-7 4 17,0 4-17,-3 2 1,1 0 3,-1 0-2,4-2-4,0-4 14,1-4-25,3-6 11,0-4 1,2-4-7,0 0 7,0 0-21,0 0-42,0-16 40,6-4-8,5-2 13,-2-2-16,0 0 8,0 4-26,-3 4 44,-1 6-10,0 3 18,-1 6-5,-1 1 6,1 0-9,-2 0 15,2 0-12,1 10 12,-1 2 4,1 0-9,2 2 17,-3 2-5,3 2 0,1 2 4,0-2-16,-2 0-2,1-4-3,-3 0-31,0-4-99,-4-4-101</inkml:trace>
  <inkml:trace contextRef="#ctx0" brushRef="#br0" timeOffset="15113">301 277 90,'0'0'155,"0"0"-85,0 0 12,0 0-29,0 0-17,0 0-34,0 0 15,73 0-14,-57 0-6,3 0-11,-3 0-92,-3 0-91</inkml:trace>
  <inkml:trace contextRef="#ctx0" brushRef="#br0" timeOffset="15398">588 103 35,'0'0'192,"0"0"-77,0 0-28,0 0-11,0 0-12,0 0-38,0 0-6,-58 6-19,45 3 11,-1 5-11,3 1 3,0 1-2,4 2-2,0 2 0,3-2 0,2 0-3,2-2 10,0 0-14,0-4 16,0 2-15,0-4 7,6 0-1,4 0 0,1-4 1,2 2-2,-2-4-4,2-2-7,1 2-37,-3-4 19,-2 0-55,-3 0 51,-1 0 8,-2-6 18,-3 0 8,0 0 10,0-4 9,0 2 13,0 0 11,-8 2-30,2 2 12,1 0-17,3 4 8,2 0-6,0 0-9,0 0-1,0 0 0,0 0-1,0 0 2,0 0-1,2 8 10,5 2 3,-3 0-5,1 2 10,0 0 1,-1 0-7,-2 0-5,-2-2-7,0 4-20,0-6-100,0-1-275</inkml:trace>
  <inkml:trace contextRef="#ctx0" brushRef="#br0" timeOffset="44093">768 1041 46,'0'0'101,"0"0"-57,0 0 5,0-8-6,0 6-26,0 2 12,0 0-3,0 0 43,0 0-33,0 0 6,0-2-22,0 2 11,0 0-11,0 0-14,0 0 8,0 0-12,0 0 22,0 0-24,0 0 10,0 0-9,0 0-2,0 0 1,0 0 0,0 0 1,0 0-1,0 0 1,0 0-1,0 0 17,0 0-17,0 0 22,0 0-9,0 0 24,0 0-24,-6 0-12,-3 0 2,2 0-3,-4 0 0,-2 0-10,-3 0 9,-2 2-20,0 0 19,0 2-12,1-4 14,-1 0 0,3 0 0,-2 0 0,5 0 2,-2 0-5,3 0 9,0 0-9,-1 0 4,4-4-1,-1 4 0,2 0 0,2 0 0,1 0 1,0 0-2,1 0 5,1 0-11,-2 0 13,2 0-14,-1 4 9,-2 2-1,3 0 0,0 4 1,-2-4-3,2 2 4,-5 0-8,3 2 13,-4-2-11,2 2 10,-1 0-7,1 0 1,-1 0 0,0 4-1,3-6 1,-1 6-1,1-5 2,2 0-2,0 0 4,0-1-9,2-1 7,0 1-1,0 1 0,0-4 1,0 2-2,0 3 2,0-9-2,0 3 3,0-1-11,0-2 16,0-1-14,0 0 4,0 0 2,0 0-7,0 0-5,0 0 1,-3 0-37,1 0-29,-1 0-98,-1-4-99</inkml:trace>
  <inkml:trace contextRef="#ctx0" brushRef="#br0" timeOffset="45233">347 1163 12,'0'0'102,"0"0"-54,0 0-5,0 0 16,0 0 0,0 0-14,0 0 16,0-4-21,0 4 8,0 0-24,0 0 11,0 0-24,0 0 2,0 0-7,0 0-6,0 0 10,0 0-9,0 0 26,0 0-11,0 0 0,0 0-15,0 0-1,0 0 0,2 8 0,3 0 0,-3 2 1,3 2-2,-1-2 11,-2 0-18,3 2 18,-1-2-16,-2 3 7,0-9-1,-2 1 2,0-1-2,3 1 0,-3-5 0,0 4-7,2-4-1,-2 0 0,0 0-15,0 0 9,0 0-2,0 0 3,0 0 0,0 0-17,0 0 11,0 0-7,0 0 19,0 0 1,3 0-1,-1 0 7,2-4 0,-2-2 0,0-1 1,3 2-1,-1-5 7,0 2-14,4-5 14,-2 2-14,5-6-55,-1-1-71</inkml:trace>
  <inkml:trace contextRef="#ctx0" brushRef="#br0" timeOffset="183641">284 395 107,'0'0'65,"0"0"13,0 0-28,0 0-5,0 0-19,0-6 3,0 6-3,0 0-9,0 0 8,0 0-14,0 0 27,0 0-37,0 0 22,0 0-22,0 0 29,0 0-18,0 0 1,0 0 3,0-4-16,0 3 16,0 1-15,-2-3 10,0 3-10,0 0 12,0 0-13,0 0 0,0 0 0,-3 0 1,1 0-2,-4 0 8,4 0-14,-2 0-5,-1 0 1,1 0-1,-2 0 11,4 0-19,-3 0 8,3 0 11,-2 0-13,-2 0 12,4 0-31,-3 0 0,3 0-12,-2 0 33,1 0-21,0 3 14,1-2 17,-1 3-7,1-2 2,0 0-9,-1 3 6,1-1-12,1-3 21,-1 2 2,-1-2-1,3 1 0,-2 0 0,2 3 0,0-4 0,-3 3 1,1 0 6,1 0-14,-1 1 14,1-1-8,-1 1 1,2 4 0,0-4 0,0 2 1,-1-1-2,1-1-3,0 4 2,2-4-4,-2 3-13,2 1-56,-2-1-7,-1 0-8,-2-1 32,3 0 58,2-1 0,-2-1 0,2 2 0,0-1 0,0 2 0,0-6 0,0 4 0,0-2 22,0 2 4,4-2 13,6 0 0,-1 2-23,-1 0-1,4 0-14,3 0-2,-2 2-18,-1-8-58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0:35.1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0 132 35,'0'-34'40,"0"34"6,0 0-38,0 0 2,5 0-10,-1 0 0,0 0 1,1 0-1,-1 0 0,1 0 2,2 0-4,-1 0 4,1 0 2,-1 4-3,2 2 7,-2-4-5,0 0 6,1 0-3,-1-2-5,4 0-1,-3 0 6,-1 0-10,0 0 12,2 0-9,-2 0 1,-1 0-1,1 0 1,-2 0 0,4 0 0,-4 0 1,3 0-4,-3 2 6,3 0-6,-3 0 3,3 0 0,0 2 0,-1-4 0,-1 0-9,1 0-7,-3 4 9,1-4-8,1 0 14,-1 0 2,0 2-2,1-2-1,1 0-14,2 0-27,-2 0-6,1 0 29,-3 0 18,2 0 2,2 0 0,-2 0 0</inkml:trace>
  <inkml:trace contextRef="#ctx0" brushRef="#br0" timeOffset="737">261 94 100,'0'0'50,"0"0"5,0 0-17,0 0-4,0 0-6,0 0 0,0 0 10,0 0-21,-119-18 8,109 18-15,-1-2 13,1 2-9,2-2 17,-1 0-30,1 0 24,2 2 8,2-4-16,-1 4 11,3 0-26,0 0 7,0 0 1,2 0-15,0 0 7,0 0-2,0 0 0,0 0-2,0 0-6,0 0-21,0 0-3,0 0-11,11 0 11,7 0 2,1 4 29,6 2-6,2-2 7,2 0-1,-2-4-10,0 0 10,0 0-35,-4 0-14,-5 0-7,-2 0 46,-7 0 1,-2 0 10,-5 0-1,-2 0 1,0 0 10,0 0 5,0 0 4,-2 0-18,-9 0-1,-3 0 6,1 0-6,-3 0 0,-3 0 0,-2 0-1,1 0 1,-2 0-1,2 0 2,2 0-2,2 0 6,0 0-7,3 0 3,5 0-1,-2 0 0,4 0 3,1 0 10,3 0-4,2 0 13,0 0-21,0 0-2,0 0 4,0 0-9,0 0 6,9 0 0,5 0 0,3 4 1,1-4-2,0 0 5,0 4-10,-3-4 1,-3 2 5,-4 0-16,-3-2 15,-1 0-11,-4 2 11,0-2 1,0 0 0,0 0-1,-4 0-9,-9 2-88</inkml:trace>
  <inkml:trace contextRef="#ctx0" brushRef="#br0" timeOffset="1757">223 120 10,'0'0'35,"0"0"13,0 0-20,0 0-2,0 0-25,0 0 10,0 0-9,60 0 28,-51 0-7,-3 6-4,4-6-3,-4 4-15,3 0 8,0 0-8,0 2-2,0-2 7,-3-2-4,1 0-2,-4 0 0,-1-2 0,0 0 0,-2 3 0,0-3 0,0 0 7,0 0-6,0 0-2,0 0-12,-9 0-11,2 0-80</inkml:trace>
  <inkml:trace contextRef="#ctx0" brushRef="#br0" timeOffset="3079">24 32 13,'0'0'127,"0"0"-55,0 0-4,0 0-7,0 0-18,0 0-19,0 0-22,-2-14 22,2 12-22,-2 2 13,2 0-14,0 0 9,0 0-10,0 0 0,0 0-1,0 0 2,0 0-3,0 0-6,0-2 8,0-2-24,0 4 23,0-6-3,0 4 4,0 2 0,0-2 0,0 2-1,0 0 2,0 0-2,0 0 8,0 0-8,0 0 2,0 0-2,0 0 1,0 0-1,0 2 0,0 12 1,0 2-1,0 4 5,0 2-5,0 0 2,0 0-2,0-2 2,0-1-2,0-4-4,0-3 3,0-3-5,0-1-20,0-2-34,0-6-103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3:14.7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135 92 90,'0'0'99,"0"0"-51,0 0-27,0 0 28,0 0-21,0 0-15,0 0 4,-2 0-5,2 0 12,0 0-17,0 0 11,0 0-17,0 0 8,0 0-9,0 0 0,0 0 1,0 0-1,0 0 0,0 0 6,0 0-12,0 0 16,0 0-19,0 0 16,0 0-9,0 0 4,0 0-2,0 0 0,0 0 1,0 0 0,0 0 7,0 0-16,0 0 13,0 0-6,0 0 2,0 0-1,0 0 0,0 0 1,0 0-2,0 0 2,0 0 1,0 2-1,0 7-1,0 0 2,0 1-2,0 4 0,0 4 6,0 7-1,0 3 2,0 4-4,0 2 7,0-2-20,0-2 18,2-6-16,0-6 9,0-4-2,0-2-17,0-4-92,-2-2-56</inkml:trace>
  <inkml:trace contextRef="#ctx0" brushRef="#br0" timeOffset="1000">8 72 45,'0'0'105,"0"0"-17,0 0 20,0 0-18,0 0-24,0 0-40,0 0-7,-8 0-18,8 0 7,0 0 2,0 0 3,3 9-13,8-4 0,2-1-5,3-2 5,4 0 8,5-2-6,1 0 2,3 0-3,0 0-2,0 0-11,5-2-35,-9 0-95,-10 2-90</inkml:trace>
  <inkml:trace contextRef="#ctx0" brushRef="#br0" timeOffset="1457">431 44 48,'0'0'174,"0"0"-41,0 0-52,0 0-31,0 0-8,0 0-10,0 0-31,-51 38 33,39-20-21,4 3 20,1 1-23,3 6-3,2 4-5,2 2 4,0-2-6,0 0 8,0-4-16,4-6 16,7-6-18,3-4 16,-1-6-12,3-2 5,1-4-6,1 0 7,-3-4-36,1-12 14,-3-2-42,-2-4 54,-3 2-34,-4-6 25,-4 2-9,0 2 26,0 0-3,-2 1 5,-14 2 23,0-2-17,-2 3-5,-1 3 8,1-2-18,5 5-14,-1 6 11,7 2-22,3 4-82</inkml:trace>
  <inkml:trace contextRef="#ctx0" brushRef="#br0" timeOffset="2049">578 64 136,'0'0'174,"0"0"-81,0 0-47,0 0 6,0 0-15,0 0-35,0 0-2,0 0 8,0 0-19,4 0 18,8 0-17,3-2 20,5 0-8,3 0-2,1-2-2,5 2 2,0-1 0,0-2-1,2 1-20,-9 2-68,-6 0-107</inkml:trace>
  <inkml:trace contextRef="#ctx0" brushRef="#br0" timeOffset="2397">705 82 85,'0'0'132,"0"0"-108,0 0 19,0 0-12,0 0-1,0 0-21,0 111 18,0-85 0,0 2 4,2 0-16,2-2-14,1 0-2,0-8 1,-1 0-40,3-8-63,-5-2-83</inkml:trace>
  <inkml:trace contextRef="#ctx0" brushRef="#br0" timeOffset="2726">972 32 74,'0'0'169,"0"0"-90,0 0-4,0 0-17,0 0 5,0 0-28,0 0-24,-8 36 7,0-10-18,0 2 21,1 4-20,3 3 0,-3 1-1,4 2 3,1-4-3,0-4-1,0-4-17,2-6-42,0-4 19,0-8-37,0-4-47,0-4-9</inkml:trace>
  <inkml:trace contextRef="#ctx0" brushRef="#br0" timeOffset="3034">997 18 126,'0'0'135,"0"0"-31,0 0-40,0 0-25,0 0-3,0 0-19,62 126 2,-53-95-19,0-1 3,-2-2-3,0 8-22,-3-12-97,-4-4-59</inkml:trace>
  <inkml:trace contextRef="#ctx0" brushRef="#br0" timeOffset="3283">939 251 49,'0'0'117,"0"0"-68,0 0-27,0 0-21,0 0 41,0 0-18,0 0-4,54-22-20,-28 10-1,-4 6-30,-4-4-50</inkml:trace>
  <inkml:trace contextRef="#ctx0" brushRef="#br0" timeOffset="3508">1251 0 364,'0'0'89,"0"0"-43,0 0 22,0 0 7,0 0-46,0 0 4,0 0-33,0 22 20,0 0-20,0 6 18,-2 4-18,0 7 0,-3 3-2,3 3-31,2 2 32,0-7-49,0-8 49,0-10-12,0-8 2,7-6 8,3-6 2,6-2 1,4 0-14,2 0-15,7-6-33,-2-4-71,-10 4-134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8:22.4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-2 839 2,'0'0'34,"0"0"-12,0 0 2,0 0-13,0 0 10,0 0 5,0 0 6,0-4 11,0 4-13,0 0 12,0 0-13,0 0 23,0 0-22,0 0-1,0 0-10,0 0-5,0 0 7,0 0-19,0 0 15,0 0-17,0 0 19,0 0-17,0 0 11,0 0-12,0-2-1,3 0-3,-1-4 3,0 2-7,0-2 14,2 2-10,-1-2 13,2 0-18,-1-2 16,0 2-15,1-2 9,-1 2-2,0-1 0,4 2 7,-4 1-14,3 0 17,-3-1-17,2 1 14,0 3-11,0-5 5,1 2-1,-1 0 0,-2 1 0,-1 3-1,2 0 0,-1 0-6,0 0 14,1 0-17,1 0 17,-1 0-8,2 0 1,-3 0 0,3 0-1,-1 0 2,-1 0-2,-1 0 7,3 0-12,-2 0 9,-1 0-10,0 0 5,1 0 2,-1 0 0,3 3 0,-2-2 0,1 2 1,-2 1-3,3-2 9,0 2-9,-2-3 4,1 2-4,1 1 2,-3-2 0,0 2 0,4 0 0,-4-4-1,0 4 12,1-3-21,-1 2 17,2-1-14,0 0 14,0-2-14,1 0 7,1 0 0,-1 0 0,0 0 7,0 0-16,-1 0 22,1 0-26,-2 0 22,1 0-18,1 0 8,-1 0 1,1-2 0,0 0 0,-2-2 0,-1 0-18,-2-2 17,-2-1-36,2 2 11,-2-1 3,0-1 23,0 2 0,0 1 12,0-1-6,0 4-5,0 1-2,0 0 8,0 0-16,0 0 18,0-3-18,0 3 10,0 0-1,0 0 7,0 0-7,0 0 0,0 0 6,0-1-6,0 1 10,0-3 0,0 3-9,0-1 12,0 1-13,0 0 0,0 0 0,0 0 0,0 0-2,0 0 8,0 0-13,0 0 14,0 0-14,0 0 7,0 0-1,0 0-7,0 0-2,0 0 8,0 1 4,0 3-4,0 3 7,2-1-7,1-1 4,-1 2-3,2-1 1,-2-2 0,3 0 1,0 2 1,-1-2-4,0 0 9,1-3-15,1 4 7,2-3 0,-2-2-13,3 2 13,-3-2-9,4 0-2,-2 0 11,-1 0 2,2 0-7,0 0 7,0 0-2,-1 0 2,2 0-1,-1-2 0,-1 0 1,4 0-1,-5-2 1,1 4 0,-1-4 6,-1 4-14,2-4 18,-2 4-18,0 0 14,2 0-6,-1 0-1,0 0 0,-3 0-1,1 0 2,-1 0-2,0 0 8,-2 0-9,0 0 4,2 0-2,-2 0 0,-2 0-3,2 0 3,0 0-2,0 0-4,3 0 12,-3 4-4,0 0-1,0 0 4,2 4-4,-2-2 13,2 2-6,-2-2 0,0-2 0,-2 0-8,2 2 10,0-4-8,-2 2-4,0-2 10,2 2-16,-2-2-12,0 4-68,0-2-17,0-2-96</inkml:trace>
  <inkml:trace contextRef="#ctx0" brushRef="#br0" timeOffset="2792">480 334 68,'0'0'141,"0"0"-43,0 0-30,0 0 3,0 0-45,0 0 1,0 0-2,2 0 15,-2 0 1,0 0-18,0 0 4,0 0-26,0 0 14,0 13-15,0 1 30,0 4-29,0 2 9,0 2-8,0-2-2,0 2 0,0-7 0,0-3-2,0-2-67,0-4 36,0-4-74,0-2-66,0 0-107</inkml:trace>
  <inkml:trace contextRef="#ctx0" brushRef="#br0" timeOffset="3267">437 329 9,'0'0'156,"0"0"-84,0 0-23,0 0-17,0 0-8,0 0-4,0 0-5,14-17 14,-5 13-22,1 3 16,0 1-22,-1 0 25,1 0-25,0 0 12,-1 0-13,1 0 9,0 1 2,1 6-5,-3-2 26,-1 5-25,3 1 36,-4 3-21,-2 0 17,3 4-25,-3-4 1,-1 2-6,2 0-7,-5-2 2,2-2 2,-2 3-9,0-3 12,0-2-6,0 2 4,0-4-5,0 2-1,0-2 16,0 2-5,-2-4-11,-3 2 1,-2 0 7,-2-4-18,1 4 15,-4-2-15,-1-2 6,2 0 3,-3 0 0,1-2-6,-1-2 5,3 0-12,1 0 12,-2 0-38,3 0 26,1 0-16,0 0 28,4-6-6,0 2 7,1 0-6,1 0-7,2 0 0,0-2-61,0-2-24,0 0-45,0 2-93</inkml:trace>
  <inkml:trace contextRef="#ctx0" brushRef="#br0" timeOffset="4264">493 449 98,'0'0'55,"0"0"-23,0 0 50,0 0-24,0 0-12,0 0 7,0 0-22,-4 0 3,1 4-27,1 2 6,0 5-5,0 5-4,-2-2-3,1 6-1,-2 4 0,1-2 0,0-2-1,-1 2-4,3 0 4,2 0-64,0-5-39,0-8-130</inkml:trace>
  <inkml:trace contextRef="#ctx0" brushRef="#br0" timeOffset="5587">901 887 3,'0'0'118,"0"0"-61,0 0-21,0 0-2,0 0 14,0 0-39,0 0 15,0-18-14,0 16 16,0 0-1,0 0-7,0 0 0,0-2-17,0 0 10,0 0-4,0-2-11,0-2 11,8-2-14,1 0 8,-1 2-1,4 0 3,-1 0-3,-1-1 0,2 4 5,1 1-12,-2-2 14,3 2-12,-3 4 11,-3-4-6,4 0 0,-5 2-1,1 2 0,2 0-3,-4 0 1,3 0 6,0 0-9,-2 0 15,2 0-9,-1 10 1,2-6-1,-2 4 0,-1-2 1,2 2-1,-2-2 1,2 2-2,-3-6 7,3 4-11,-2-2 12,2 2-9,-1-4 2,3 0 0,1-2 0,-1 0 0,3 0-6,-1 0 12,1 0-13,-1 0 20,-1 0-25,2-4 13,-3-6-1,-2 2 1,0-2-1,-4-1 0,-1 0 1,-2 3-9,-2-6 16,0 6-14,0-5 7,0 8-1,0 1 0,0 2 0,0 2 0,0 0 1,0 0-2,0 0-8,0 0 8,0 0-15,0 0 16,0 0-10,0 0 10,0 7 2,0 0-2,0-1 1,0-1 0,2 2-2,1-1 6,1-2-7,-2 0 4,3 2-4,0-2 2,-1 0-1,2 0 1,3-3-6,1 2 5,0-3 2,-1 0-2,3 0 7,-1 0-14,-3 0 10,4-3-3,-1-4 1,0-4-1,0 2-1,-2 0 1,0 4-5,-2-1 12,-1 3-12,-3 2 12,1 1-8,0 0 3,3 0-1,-2 0 0,2 0 0,-1 0-1,0 4 3,1 2-4,-2-1 5,0 2-3,-1 3 7,2-4 16,-1 6-7,1-2-4,-1 4-4,0 2 10,-1-4 0,-4 0-18,0 0 3,0 0 7,0 0-12,0 0 4,0 0-2,0-2 0,0-2 0,0-2-2,0-6-49,0 0-24,0 0-97</inkml:trace>
  <inkml:trace contextRef="#ctx0" brushRef="#br0" timeOffset="7116">1252 395 9,'0'0'111,"0"0"-71,0 0 2,0 0 1,0 0 2,0 0-23,0 0 4,29-25-3,-18 20 11,-1-1 1,4-2-18,1 0 4,2 2-20,-2-2 26,-4 8-25,0-4 6,-2 4-6,0 0 3,-2 0-4,-3 8 24,1 6 2,-3-5-7,0 4 8,-2 1-22,0 0 4,0 0-2,0 2 8,-2-2-7,-7-2-8,-2 1 6,2-3-5,2-4-4,1-2 4,1-4-4,3 0 2,2 0-1,0 0-17,0 0-7,0 0 2,0 0 6,0 0 15,5-6-5,3 2-3,1 2 17,0 2-17,0 0 12,0 0-4,0 0 2,2 0 0,-4 6 0,1 2 0,-2 2 1,-2 0 9,-2 0-16,-2 0 16,0 0 12,0-2-1,0 0 34,0 4-29,-6-4-14,-8 2 0,1 2-11,-3-2-2,3-2 8,-1-3-16,1-4-1,1-1-3,1 0-49,5-4-47,1-8-14,5 0-53</inkml:trace>
  <inkml:trace contextRef="#ctx0" brushRef="#br0" timeOffset="8700">1870 508 114,'0'0'140,"0"0"-66,0 0 18,0 0-31,0 0-4,0 0-55,0 0 28,0-4-21,0 4 17,0-4-18,6 2 2,11 0-4,6 0-4,4-2-4,9 2 14,4 2-22,2 0 17,8 0-8,-2 0 1,4 0 0,-2 0 0,2 0 6,2 0-13,-3-2 13,2 2-15,1 0 9,2 0-1,-3-4 1,0 2 0,3-2-10,-4 2-7,1-2 11,0 2 6,-1-3-1,-1 5 0,-2-4-9,-4 4 16,0-2-12,-5 2-2,1 0 7,-4 0 1,1 0 0,-3 0-1,6-2 2,-1 2-11,2 0 20,3-2-20,-1 0 20,3-2-11,0 2 1,-4-2 0,-1 2 0,-3 0 1,-1 0-7,-1 2 15,-2 0-18,3 0 15,-3 0-8,5 0 4,1 0-3,-1 0 1,2 0 0,0 0-7,-2 0 14,3 0-16,-5 0 6,2 0-5,-2 0 12,-2 0-13,0 0 7,-2 0 2,-1 0 5,2 0-4,1 0-2,-1-2 11,3 0-20,3 0 27,1 0-24,-2 2 8,-2 0-1,-2 0 0,-5 0 1,0 0-2,-2 0 8,-2 0-15,2 0 16,0 0-15,2 0 14,-2 0-7,-1 0 0,-1 0 0,0-4 0,-2 0 0,0 0-3,-3 2 10,0-5-17,-4 6 22,1-5-18,0 2 12,1 0-12,1 0 6,4-2 0,4 0-1,0 0 2,5 2-4,-1-2 9,0-1-16,4 2 20,-1-5-19,-2 3 10,-1 0-1,-4-1 5,-2 1-3,-6 1-4,0 1 5,-3-2-11,-3 1 16,3-2-16,0 0 16,2-2-9,3 0 1,-2-4-1,2 0 0,-1 2 2,1-2-7,-4 2 13,-1 2-14,-2 2 14,-3 0-8,-4 2 2,2 2-1,-2-2 0,0-2 0,2 0-1,1 0 2,-2 2-8,3-4 16,1 4-10,-1-2 2,1 2-1,-3 2 0,-2 0 0,0 0 0,-5 0 1,1 2-2,-1 0 9,-2 0-3,0 0-4,-2 0 21,3 0-22,-1 2 17,-2-4-17,2 2 0,1 2-1,-3-2 8,0 2-2,0 0 12,0 0 42,-3 0-46,-10 0 3,-7 0-15,-2 0 0,-3 0-1,-2 4 2,3 2-4,-1 0 5,3-2-16,4-2 26,7 0-22,2-2 18,4 2-5,3-2 5,2 0-8,0 0-1,0 0 6,0 0-12,0 0-17,0 0 21,7 0-12,9-4 5,-1-2 6,1-2 3,2 2 0,-3 0 0,1 0-1,-3 2 2,-2 0-8,3 2 17,-3-2-16,1 2 12,-2-3-6,1 4 0,1-3-1,-3 0 1,-3 2 0,-2 2 1,-1-2 9,-1 2-17,-2 0 14,0 0-4,0 0-2,0 0-1,0 0 1,0 0-1,0 0 0,0 4 0,0 8 12,0 2-11,0 2 42,0 2-12,-5 0-2,-1-2-21,2 0-6,1-4-2,1 0 1,2 0-2,0-6-48,0-4-104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2:50.9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21 137,'0'0'62,"0"0"-7,0 0-19,0 0 3,0 0-23,0 0-3,0 0 9,0 0 22,0 0 10,0 0-27,0 0 24,0 0-23,0 0 23,0 0-16,0 0 19,0 0-15,0 0-10,0 0 3,0 0-19,0 0 16,0 0-28,0 0 27,0 0-17,0 1 15,3 6-8,1 0 16,1 4-3,-1 3-12,0 4 21,-2 4-28,0 4 15,-2 4-26,0 4 18,0-1-18,0 3 4,0-2-5,0-4-10,0-4 10,0-3-28,0-5 15,0-9-43,0 1 2,0-3-48,0-3-24,0-4-56,0 0-85</inkml:trace>
  <inkml:trace contextRef="#ctx0" brushRef="#br0" timeOffset="662">187 47 183,'0'0'237,"0"0"-136,0 0 22,0 0-24,0 0-11,0 0-52,0 0 21,2 20-4,-2-2-14,0 4-7,0 4-22,0 2 14,0 2-23,0-1 10,0 3-1,0-6-10,0-2 1,0-2-1,0-5 0,0-3-20,0-6-45,2-7-62,-2-1-32,0 0-102</inkml:trace>
  <inkml:trace contextRef="#ctx0" brushRef="#br0" timeOffset="1810">466 57 22,'0'0'148,"0"0"-57,0 0 0,0 0-19,0 0 0,0 0-24,0 0 5,0-10 7,0 10-3,0 0 8,0 0-17,0 0 17,0 0-32,0 0 19,0 0-27,0 0 14,0 0-26,-7 0-12,-2 0-1,-4 10-8,-1 8 7,4 4-10,-4 4 10,5 6-15,3 0 16,1-1-11,5-1 10,0-6 1,0-2-12,5-4 11,8-2-13,3-10 13,6 1-10,0-6 10,5-1 2,2 0-1,-3-4 0,0-10 0,-3 0-1,-6-4-5,-3-2 4,-5 0 1,-5 2-6,-4-1 14,0-1-7,0 2 0,-6-2 0,-8-2-2,-1 2-4,-4 2-1,4-3-25,-3 6 10,1 1-17,0 3 23,-2 10-40,6 1-41,3 0-108</inkml:trace>
  <inkml:trace contextRef="#ctx0" brushRef="#br0" timeOffset="2958">778 0 107,'0'0'193,"0"0"-92,0 0 12,0 0-30,0 0-13,0 0-4,0 0-4,0 0 6,0 0-29,0 11 20,0 7-14,0 6 10,5 6-43,-3 6 6,2 4-12,-2 2-6,3 1 0,-3 1 7,3-4-14,-1-8-11,3-1-24,-3-12-66,1-2-48,-1-13-167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2:54.8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 36 340,'0'0'169,"0"0"-93,0 0 21,0 0-41,0 0-22,0 0-10,0 0-11,-73 28 12,54-12-25,4 4 20,-1 6-18,3-2-4,3 4 8,2 0-7,4 3 1,4-3-1,0-2 0,2-6-14,12-2 15,5-2 6,4-10 32,4-2-38,2-4 13,2 0-13,0-1 0,-2-12-1,-2-5 0,-6-4 1,-5-4-7,-8 2 0,-6-2 14,-2-5 5,0 3-11,-17-2 19,-8 2-6,2 2-1,-4 4 0,0 4-13,5 4 0,0 0-41,4 6-103,5 3-217</inkml:trace>
  <inkml:trace contextRef="#ctx0" brushRef="#br0" timeOffset="1007">482 50 300,'0'0'175,"0"0"-73,0 0 1,0 0-24,0 0-28,0 0-43,0 0 18,-49 30-24,36-10 25,4 2-17,0 4 15,2 4-18,5 2 0,2 1 9,0-5-4,0-2 22,13-4-23,8-4 13,1-4-15,5-6 4,-1-2 4,-1-6-1,-1 0-9,-3 0-6,-4-15 0,-3-8 8,-6 1-18,-8-8 18,0 2-4,0-6-4,-12 5 11,-11-3-12,-2 6 0,-2-2 0,3 8 1,2 6-2,0 6-111,5 3-85,7 5-349</inkml:trace>
  <inkml:trace contextRef="#ctx0" brushRef="#br0" timeOffset="1734">739 54 217,'0'0'238,"0"0"-111,0 0 24,0 0-31,0 0-28,0 0-37,0 0-16,0 0-8,0 0-30,3 0 7,-1 15-2,5 8 36,-2 7-20,1 6 5,-2 2-26,1 1 0,-1-1 9,-2-4-10,3 0-27,0-6-66,-1-3-30,0-7-82,-1-8-102</inkml:trace>
  <inkml:trace contextRef="#ctx0" brushRef="#br0" timeOffset="2148">907 0 337,'0'0'192,"0"0"-80,0 0-8,0 0 20,0 0-66,0 0-10,0 0-8,0 98 27,2-64-30,3 2 2,-1 2-28,2-1-10,-1-5-1,0 11-16,1-14-106,-3-4-177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5:56.6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52,'0'0'33,"0"0"19,0 0-16,0 0-8,0 0-20,0 0 8,0 0 12,0 0 9,0 0 1,0 0-27,0 0 18,0 0-17,0 0 7,0 0-18,0 0 5,0 0-6,0 0 0,0 0-1,0 0 2,0 0-2,0 0-19,0 0-25,0 0-49,0 0-1</inkml:trace>
  <inkml:trace contextRef="#ctx0" brushRef="#br0" timeOffset="67908">3566 50 48,'0'0'55,"0"0"-31,0 0 15,0 0-20,0 0-5,0 0-13,0 0 0,-2 0-1,0 0 1,2 0-1,0 0 1,0 0-2,0 0-13,0 0 3,0 0-20,0 0 7,0 0-21,0 2 2,0-2 10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5:51.1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5 35,'0'0'29,"0"0"0,0 0 14,0 0-1,0 0 8,0 0-17,0 0 13,0 0-11,0 0 10,0 0-28,0 0 18,0 0 2,0 0-17,0 0-2,0 0-17,0 0 0,0 0 7,0 0-6,0 0-1,0 0 8,0 0-7,0 0-1,0 0-1,0 0 7,0 0-16,0 0 19,0 0-20,0 0 12,0 0-4,0 0-5,0 0 7,0 0-1,5 0-16,-3 0 7,-2 0-16,0 0 26,0 0 0,0 0 0,0 0 1,0 0 0,0-4 0,-4 4-1,-1 0 0,0 0 7,1 0-14,2 0 4,2 0 1,0 4 4,0 5-4,0 0 2,0 0 0,0-1 9,4-3-9,3 1 19,-2-3-18,-1-3 22,-2 0-23,3 0 20,-3 0-19,-2 0 17,0 0-18,0-9 0,0 1 25,0-2-23,0 2 18,0 3-19,-7-2 6,5 5-5,0-2 13,0 3-13,2 1 8,0 0-10,0 0 1,0 0-2,0 1 1,0 7-8,0 1-15,6 0-77,3-9-168</inkml:trace>
  <inkml:trace contextRef="#ctx0" brushRef="#br0" timeOffset="1951">114 174 78,'0'0'43,"0"0"1,0 0-14,0 0-13,0 0 6,0 0-8,0 0 11,-14 14-25,14-10 11,0 0-11,0 2 6,0-6 5,0 2 8,0 0-3,0-2-11,0 2 6,0-2-11,2 2 4,0-2-4,1 0-2,-3 0 2,0 0-2,0 0 1,0 0-7,0 0-1,0 0-15,0-6 21,0 0-46,0 2 46,-3 2-3,1 0 5,0 2 2,0 0 16,2 0-2,0 0-16,0 0 0,0 2 6,0 4-13,0-2 14,0 0-3,4-4-2,-2 2 2,1-2-2,-3 0 6,0 0 0,2 0-7,-2 0-2,0 0 4,0 0-10,0-2-22,0 0 21,0 0 2,0 2 5,0-4 1,0 4 0,0 0 4,0 0-2,0 0 6,0 0-7,0 0 20,0 0-19,0 0 18,0 0-1,0 0 0,0 0 17,0 0 7,0 6 3,5 0-17,-3 5 17,0-1-24,-2 2 11,0 6-19,0 0-1,-4 4-7,-12 2-5,-4 2-1,-12 6-18,9-3-41,0-10-137</inkml:trace>
  <inkml:trace contextRef="#ctx0" brushRef="#br0" timeOffset="4127">83 206 62,'0'0'39,"0"0"-38,0 0 9,0 0-9,0 0 23,0 0 9,0 0 2,0 2 3,0-2-23,0 0 20,0 0-18,0 0 8,-3 2-19,3 0 12,-2 3-10,2-1-7,0 0 5,0-4-5,0 2-2,0 0 5,0-2-11,0 2 8,0-2-2,0 0-17,0 0 7,5 0-4,-1 0 4,-2 0-17,1 0-9,-1 0 25,-2 0-4,0 0 15,0 0-4,0 0 5,0 0 0,0 0 3,0 0 7,0 0-10,0 0 0,0 0-5,0 0-8,0 0-72,0 0-30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6:19.3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154 185 5,'0'0'57,"0"0"-8,0 0-5,0 0 9,0-2-7,0-2 7,0 4-28,0 0 17,0 0-18,0 0 12,0 0-23,0 0 13,0 0-8,0 0-4,0 0 16,0 0-22,0 0 22,0 0-24,0 0 27,0 0-27,0 0 15,0 0-2,0 0 4,0 0 0,0 0-11,0 0 22,0 0-25,0 0 14,0 0-22,0 0 19,0 0-14,0 0 1,0 0-5,-7 8-2,-4 8 0,0 6 5,-5 3-13,3 3 16,-3-1-14,1 2 12,-1-5-8,5 0 2,0-4-1,2-2 1,2-7 0,3 1-10,0 0 5,2-6 4,0 0-27,2-2 15,0 2-23,0-4 11,0 0-17,0 0-8,0-2-32,0 0-38,0 0-52</inkml:trace>
  <inkml:trace contextRef="#ctx0" brushRef="#br0" timeOffset="690">123 189 29,'0'0'128,"0"0"-51,0 0-2,0 0-12,0 0 7,0 0-23,0 0 15,0-2-33,0 2 16,0 0-35,0 0 1,0 0-11,5 0 0,-1 9 3,2 5-2,1 4 15,-1 1-15,4 7 25,-1 1-25,-1 1 14,2 2-13,-2-6-2,1 2 0,1-5 6,-4-1-12,1-2 14,-3-4-16,0-4-6,-2-2-15,0-2-34,-2-6-2,0 0-98,0 0-169</inkml:trace>
  <inkml:trace contextRef="#ctx0" brushRef="#br0" timeOffset="1186">43 406 75,'0'0'51,"0"0"-18,0 0 20,0 0-24,0 0 17,0 0-15,0 0-3,44 0-7,-32 0-14,0 0 6,0 0-12,1 2-2,-2 0 10,5 4-18,-3-2-11,-3-3-107</inkml:trace>
  <inkml:trace contextRef="#ctx0" brushRef="#br0" timeOffset="1525">296 296 127,'0'0'201,"0"0"-93,0 0-16,0 0 3,0 0-7,0 0-53,0 0 20,0 0-23,0 0 24,0 0-34,0 0 11,0 0-24,0 0-9,0 0 1,0 0-1,0 0 0,0 0 8,0 0-12,0 0 13,0 0-15,0 0 7,0 0-1,0 0 0,0 0 0,0 0 0,0 0 2,0 0-4,0 9 11,0 8-2,0 2-5,0 4 2,0 1-4,-2 0 0,0-3-1,2 5 2,0-8-8,0 0 17,0 0-20,0-10 20,0 0-22,0-2 13,0-2-1,0-2 0,0 0-10,0-2 10,0 2-21,0-2 20,7 2-18,-1-2 18,6 2-3,-1-2 3,3 4-9,1-4-6,1 0-23,-1 0-30,3 0-19,-5 0-39,-1 0-100</inkml:trace>
  <inkml:trace contextRef="#ctx0" brushRef="#br0" timeOffset="2560">755 372 120,'0'0'94,"0"0"7,0 0-13,0 0 7,0 0-29,0 0-30,0 0 9,-4 0-15,-4 8-10,-4-2-19,1 2 11,-5 2-9,1 2-2,-1-5 7,-4 1-8,2 0 0,1 0 0,-1 0 0,2-4 1,3-2-6,2 2 11,4-4-12,0 0 8,3 0-3,1 0 1,3 0 0,0 0-1,0 0 0,0 0 1,0 0-20,0 0 7,0 0-30,0 0 15,0 0 5,7 0 22,5 4-4,1 0 5,0 2 0,0 0 7,3 0-14,-3 0 7,3-2-8,-3 2 10,0 0-12,-1-2 17,-3 0-10,-1 2 3,-1-4 0,-2 4-1,0-6 2,-5 0-9,2 2 20,-2-2-22,0 0 20,0 0-20,0 0-3,0 0-22,0 0 3,0-6-2,0-2-11,2 2 2,-2-6 23,2 2-1,-2-2 11,0 0-1,0 0 11,0-2 8,0 2 1,0 2 10,-2-1-13,-2 3 14,1 2-4,-1-2-5,4 4-11,0 0-13,0 2-60,0 2-125</inkml:trace>
  <inkml:trace contextRef="#ctx0" brushRef="#br0" timeOffset="3664">720 465 23,'0'0'145,"0"0"-37,0 0-30,0 0-2,0 0-17,0 0-1,0 0-42,0-2 21,0 2-14,0 0 5,0 0-12,0 0-8,0 0-8,0 0 0,0 0-1,0 0 1,13 0-7,3 0 8,4 0-1,2 0 1,3 0 0,2 0-1,2 0 0,0 0 0,-3 2 7,3 0-14,-3 0 14,1 0-10,-2 0 9,-3 2-7,-1-4 1,-6 0-1,1 0-24,-5 0 5,-5 0 20,1 0-39,-3 0 4,-4 0-37,0 0 25,0 0-31,0 2-58,0 0-90</inkml:trace>
  <inkml:trace contextRef="#ctx0" brushRef="#br0" timeOffset="11429">1438 161 72,'0'0'120,"0"0"-45,0 0-10,0 0 1,0 0-35,0 0 5,0 0-20,0 0 33,0 0-23,0 0 24,0 0-11,0 0-6,0 0 3,0 0-18,0 0 13,0 0-23,0 0 16,0 0-15,0 0 15,0 0-18,0 0 16,0 0-3,0 0-5,0 0 16,0 8-24,-8 2 7,-3 4-11,-1 4-4,-1 0 11,1 7-18,-3-1 10,2 6-1,-5 2 0,2 2 5,3 0-13,2-1 16,4 3-18,7-4 16,0 4-12,0-2 12,3 2-5,8-4-1,2-4-1,3 0 1,-3-4 0,3-2-1,-1-4 8,-1-2-16,-1-2 16,1 0-14,-6-6 7,-1-2 0,-3-2-8,-2 0-44,0-2 7,-2 0-35,0-2 1,0 2-47,0 0-64</inkml:trace>
  <inkml:trace contextRef="#ctx0" brushRef="#br0" timeOffset="12846">1536 392 93,'0'0'80,"0"0"-31,0 0 22,0 0-18,0 0-9,0 0 0,0 0-12,0 0 7,0 0-29,0 0 15,0 0-9,0 0 17,0 0-20,0 0-2,0 0-11,0 0-5,0 0 4,0-6 2,5 0-6,4-2 14,2 2-18,1 2 19,1-4-20,-3 4 10,0 2 0,1 0 0,-3 2 1,0 0-2,0 0 8,-1 0-17,-3 2 20,1 8-12,-5 4 4,0 2-2,0 0 6,0 1-6,-9-1 0,-2-2 1,-3-2-7,3-2 10,1 0-5,-2-4 2,5 0-1,1-6 0,4 2 0,0-2 0,2 0 0,0 0 0,0 0-17,0 0-7,0 0-14,6 0 38,5 0-17,-2 0 17,2 0-9,-2 0-3,-3 0 11,4 0-6,-4 2 1,-1 8 12,-1 4-9,0 0 9,-4 2 6,0 2-11,0-4 18,0 3 2,0-2 17,-8 2-3,-5-4-34,-5 1 21,-1 0-6,2-3 1,-3-1-16,2-6 5,0-4-5,3 0-1,1 0 0,3 0 0,2-12-1,4-1-8,1-2-4,4 1-39,0-4-22,0 5-61,7 1-184</inkml:trace>
  <inkml:trace contextRef="#ctx0" brushRef="#br0" timeOffset="14018">1781 362 153,'0'0'186,"0"0"-111,0 0-17,0 0-29,0 0 10,0 0-28,0 0 14,-40 14-25,32-2 24,4 2-14,-1 5-8,0 1 3,5 4-4,0 2-2,0 0 9,0-2-9,0 2 2,2-5 9,8-3-10,-2-3 9,3-2-8,3-8 0,-1-1-1,1-4 2,-1 0 1,1 0-3,-1-5 0,0-8-3,-4-1-4,0 0-11,-5-6 12,0 0 5,-4 0-3,0 0-3,0-6 14,0 4-7,-8-2 6,-5 2 4,-1 1-10,-1 3 10,-1 2-10,3 2 1,1 1-2,3 4-5,-1-1 5,3 2-120,0 2-143</inkml:trace>
  <inkml:trace contextRef="#ctx0" brushRef="#br0" timeOffset="15242">1800 16 136,'0'0'164,"0"0"-86,0 0-19,0 0 9,0 0-42,0 0 4,0 0-30,-5 40 13,3-20-7,2-2 4,0 2-1,0 2-8,0-5-2,0 1 9,0 0-16,0-4-52,0-6-76,0 0-115</inkml:trace>
  <inkml:trace contextRef="#ctx0" brushRef="#br0" timeOffset="15527">1784 38 90,'0'0'151,"0"0"-103,0 0-38,0 0 4,0 0-14,0 0 8,0 0-6,78-36-4,-65 36 4,-1 0-2,-4 0 6,-1 4-6,-2 8 0,-3 0 1,-2 0 7,0 2-7,0 2 2,-9-2 0,-4 0 1,-4 0-4,5 0 0,-5-2-1,7-5 0,1-1 1,3-2-9,2 0 8,4-2-4,0 2 3,0 0-6,0 3 7,4 0 2,6 1-1,3 0 0,1 1 0,8-4-2,-4 3-104,-4-8-93</inkml:trace>
  <inkml:trace contextRef="#ctx0" brushRef="#br0" timeOffset="16030">1978 86 116,'0'0'196,"0"0"-108,0 0-3,0 0-22,0 0-19,0 0-24,0 0-20,-16 20 0,7 2 10,3-1-17,-3 5 17,2 0-17,2-4 14,1-2-4,2-3-3,2-8 0,0 0-1,0-5 2,0-4-10,0 0 6,0-4-11,0-14-18,2-1 15,2-7-35,1 0 10,-1 0-14,-1 1 2,-1-1 25,3 6 11,-3 4 12,2 4 12,-2 4-12,0 4 7,1 2-1,-1 2 0,2 0 0,1 0 17,0 14 32,1 4-13,1 8-17,-1 0 32,2 3-20,-2 1 4,0 0-28,-1-7 2,-1-1-9,0-4-7,-1-4-3,0-10-45,-3 0-31,0-4-145</inkml:trace>
  <inkml:trace contextRef="#ctx0" brushRef="#br0" timeOffset="16570">1940 214 107,'0'0'141,"0"0"-84,0 0-36,0 0-2,0 0-3,0 0-16,0 0 12,36-11-11,-25 11 4,3-2-4,1 2-2,-2 0-57,-4 0-121</inkml:trace>
  <inkml:trace contextRef="#ctx0" brushRef="#br0" timeOffset="16834">1940 214 7,'121'-110'110,"-121"122"-41,0 2 11,0 1-33,0 1-8,0-2-29,0-2 9,0-2-7,0-4 1,0-2 2,0-1 3,0-3 6,0 0-14,0 0 7,0 0-16,0 0-2,0-3-16,0-7-6,0-4-12,0-2-17,0-2-4,0 3-6,0 3 22,2 0 15,0 6 24,0 6-6,0 0 7,1 0 1,-1 0 33,2 6-13,-2 6-13,2-4 4,1 0-11,-2-3 2,1-1-1,-2-2 2,3-2-3,-1 0 10,0 0 9,3 0 6,0-9-6,0-1-14,-1-2-3,1 2 6,-3 0-17,1 4 16,0 2-16,-3 2 9,2 2-1,-2 0 0,0 2 12,1 14 34,-1 2-16,-2 0 15,2 3-16,-2-3-10,2-1-18,2-6-1,-1 1 0,2-8-16,-1-4-83,-2 0-149</inkml:trace>
  <inkml:trace contextRef="#ctx0" brushRef="#br0" timeOffset="18522">2026 402 101,'0'0'107,"0"0"-48,0 0-10,0 0 13,0 0-32,0 0-2,0 0-11,0 0 5,-4 0 18,-2 0-4,-1 0 3,-1 0-13,0 0-3,-1 2-21,-1 4 10,0 4-12,1 1 0,1 5-1,-1 4 2,2 4-3,2 2 11,3 2-19,0 2 17,2-6-13,0-2 7,0 0-1,2-4 0,7-4 1,5-1-2,-1-5 2,1-2-8,-1-5 15,3-1-16,-6 0 15,3 0-8,-1 0 1,-1-7-7,1-7 7,-6-3-12,1-1 11,-5-1 2,-2-3 10,0 0-10,0-3 28,0 3-15,-9-2 4,-3 2-17,2 0-1,-3 4 0,3 4 9,1 2-19,1 7 10,4-3 0,-8 2-58,5 4-68,-1 0-230</inkml:trace>
  <inkml:trace contextRef="#ctx0" brushRef="#br0" timeOffset="22383">2234 593 91,'0'0'61,"0"0"-12,0 0 23,0 0-38,0 0 11,0 0-16,0 0 19,0 0-5,0 0-11,0 0 7,0 0-28,0 0 22,0 0-20,0 0 4,0 0-16,0 0-2,0 0 1,0 10 0,0 7 0,0 1 1,0 1-2,0 3 8,0 1-17,0-2 0,-2-3-32,2-2-42,0-2-51,-2-8-70</inkml:trace>
  <inkml:trace contextRef="#ctx0" brushRef="#br0" timeOffset="23604">2365 643 67,'0'0'93,"0"0"-29,0 0-28,0 0 9,0 0-30,0 0 1,0 0-6,-9-1-4,5 1 6,2 0-11,-2 0-2,-1 4 10,0 2-16,-1 2 8,1-3-1,1 4 1,0-5-1,-1 0 0,1 2 2,-1-2-4,0 1 9,3 1-8,0 0 1,0-1 0,2 2-1,0-3 1,0 2 0,0 0-2,0-2 2,0 4-1,0-4-6,0 0 14,0 0-13,4 2 13,1-6-8,-1 4 1,1-4-2,-1 0 2,1 2-6,-1-2 6,-2 0-15,0 0 15,1 0-10,-1 0 10,0 0 0,0 0 0,1 0 0,-3-2 0,0-2 6,0-2-6,0 2 17,0 0-16,0 0 13,0 0-12,0 0-2,-5 2 0,-2 0 0,-1 2-2,1 0-21,-7 0-1,6 8-47,1 0-59</inkml:trace>
  <inkml:trace contextRef="#ctx0" brushRef="#br0" timeOffset="26134">2394 179 45,'0'0'108,"0"0"-16,0 0-9,0 0-18,0 0-3,0 0-25,0 0 18,-2 0-28,0 0 15,2 0-17,-2 0 14,-1 0-15,1 0-1,2 0 0,0 0-21,0 0 21,0 0-22,0 0 6,0 0 1,0 0-11,0 0 4,0 0-2,0 0 1,0 0 0,0 4-2,7 4 4,1 4-9,4 4 16,-1 1-15,1 7 13,-1-2-7,-3 8 0,2 6 0,-4 2 0,-1 3 1,-1 1-2,-2-2 7,-2-2-12,0-6 13,0 0-8,0-5 2,0-1-1,0-4 0,0-3-5,0-1 4,0-4-16,0-2-13,0-4-46,-2 2 14,0-6-54,2-2-77</inkml:trace>
  <inkml:trace contextRef="#ctx0" brushRef="#br0" timeOffset="34040">1909 388 12,'0'0'73,"0"0"-32,0 0-12,0 0 21,0 0-23,0 0 7,0 0-20,0 0 19,-5 0-13,3 0 5,0 0 1,-1 0-9,1 0 19,0 0-11,0 0 17,0 0-41,0 0 25,-1 0-19,-1 0 7,-1 2-12,-4 6-2,1 2 0,-1 2 8,-1-1-8,0 3 6,1 2-10,-3 2 10,4 0-4,-1 2-2,-3-2 0,3 0 0,-1 0 1,-2 0-2,-1-1 7,2 1-18,-1-3 25,2 2-19,1-3 8,-1-2-4,4-2-5,-1-5 6,5 1-5,2-4-30,0-2-48,0 0-144</inkml:trace>
  <inkml:trace contextRef="#ctx0" brushRef="#br0" timeOffset="35196">2092 469 110,'0'0'69,"0"0"-24,0 0 31,0 0-15,0 0 4,0 0-26,0 0 5,-5 0 7,5 0-24,-3 0 9,3 0-20,-4 2 15,0 4-30,-3 2 7,1 4 1,-4 4-16,4 0 7,-3 4 0,0 2 0,-2 0 1,0 0-2,-3 1-7,3-1 6,3-4-32,0 0 8,2-9-24,4 0-8,-1-4-106,1-3-175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7:03.2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0 91,'0'0'139,"0"0"-70,0 0-10,0 0-9,0 0-19,0 0-20,0 0 35,0 0-8,0 0 18,0 0-28,0 0 16,0 0-25,0 0-3,0 0-10,0 2-5,0 0-2,0 4 10,0-2-18,0 2 18,0 0-16,-4 2 15,-1-2-9,-4 4 2,0-6-1,-2 2 0,-1 2 0,1-4-7,-2 0 16,3 0-21,1 0 18,3-4-12,4 2 8,0-2-3,2 0 1,0 0-20,0 0 5,0 0-15,0 0 17,0 0-15,0 0 27,0 0-29,0 0 22,4 0-10,5 0 3,-3 0-8,-2 0-17,2 0 1,-4 0-20,0 0 15,0 0-13,-2 0 21,2 0 7,0 0-17,1-2-104</inkml:trace>
  <inkml:trace contextRef="#ctx0" brushRef="#br0" timeOffset="1824">57 26 84,'0'0'43,"0"0"-8,0 0-12,0 0-6,0 0-16,0 0 12,0 0-12,-32 26 28,30-18-28,2-4 28,0 0-14,0 0 5,0-2-9,0 0-1,0-2 12,2 0-9,5 0 7,0 0-19,-1 0 19,1 0-18,-2-8 9,0 0-10,-5 0 5,0 0-5,0 2-1,0 0 5,0 0 1,-5 4-12,-4 0 3,2 2 2,-2 0-30,2 0-36,3 4-142</inkml:trace>
  <inkml:trace contextRef="#ctx0" brushRef="#br0" timeOffset="2543">82 215 22,'0'0'114,"0"0"-72,0 0 5,0 0-5,0 0-6,0 0-26,0 0 2,-6 17 1,6-13-6,0-3 2,0 2-9,0-1 14,0-2-5,4 0 12,2 0-20,1 0-2,-2 0-8,-1-2-7,1-5-19,-5 2 6,0-4 6,0 4 4,0 1 18,0-5-3,0 5 4,0 3 6,-2 1 30,-1 0-11,1 0-12,0 0 3,2 0-15,0 0 4,0 0 2,0 4-6,0 2 1,0-2 4,0 1-6,0 4 26,2-5 21,0 5-12,3 4 18,-5 1-17,0 2 22,0 8-38,0-2 2,-16 3-22,-18 13-7,4-4-82,3-8-145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7:13.6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196-1 67,'0'0'46,"0"0"13,0 0-3,0 0 3,0 0-21,0 0-5,0 0-13,0 0-8,0 0 15,0 0-11,0 0 14,0 0-18,0 2 22,0-2-6,0 0 14,0 0-5,0 0-4,0 0 12,0 0-13,0 0 13,0 0-28,0 0 19,0 2-20,0 0 13,0 4-22,-7 6 6,-4 4-10,-3 10-3,-1 4 0,-3 6 1,-1 4-9,-4 0 15,3 3-17,2-4 7,2-3 1,6-10-12,-2-4 12,5-8-4,5-6-8,0-2 13,0-6-31,2 0 5,0 4-43,0-4-3,0 0-43,0 0-41,0 0-203</inkml:trace>
  <inkml:trace contextRef="#ctx0" brushRef="#br0" timeOffset="676">202 51 124,'0'0'71,"0"0"-32,0 0 26,0 0-31,0 0-6,0 0-17,0 0 2,0 0 6,0 0-2,0 0 15,0 0-10,0 0 18,0 0-27,0 0 25,0 0-30,0 0 8,0 0-16,0 0 0,0 0 0,0 0 1,0 0-7,0 0 15,0 0-16,0 0 14,0 0-13,0 0 7,0 0-1,0 0 2,0 0-1,0 0 0,0 0 8,0 0 1,0 0-9,0 0 10,0 0-10,0 0-2,0 0 2,3 4 5,2 14 13,1 0-9,0 6 9,1 0-19,3 2 16,-2 2-14,1 1 9,3-3-8,-6-2-3,3-2 0,-5-5 0,2-3 0,-2-5 2,0 0-12,-2-5 10,0 0-1,-2-3-50,0-1 18,2 3-7,-2-1-2,0 0-7,3 0-23,-3 0 7,0 0-30,0 2-5</inkml:trace>
  <inkml:trace contextRef="#ctx0" brushRef="#br0" timeOffset="1854">96 240 139,'0'0'95,"0"0"-37,0 0 15,0 0 1,0 0-45,0 0 2,0 0-22,0 0 21,0 0-20,0 0 8,0 0-17,0 0 0,0 0 7,0 0-7,0 0 23,0 0-15,0 0 24,0 0-20,0 0 9,0 0-21,0 0 10,0 0-11,0 0 0,0 0-1,0 0-12,8 0 12,8 0 2,2 0-1,6 0 1,1 0-2,0 0 2,-1 0-1,-4-1 0,-2 1-11,-5 0-11,-1 0-28,-10 0-21,-2 0-94,0 0-90</inkml:trace>
  <inkml:trace contextRef="#ctx0" brushRef="#br0" timeOffset="2552">390 55 7,'0'0'106,"0"0"-54,0 0-5,0 0 31,0 0-20,0 0-5,0 0-12,0 0 19,0-4-14,0 4-1,0 0-7,0 0-8,0 0 9,0 0-25,0 0 17,0 0-24,0 0 19,0 0-25,0 0 15,0 0-15,0 0 10,0 0 9,0 0-19,0 0 8,0 0-2,0 0-3,0 0 3,0 0 0,0 0-6,0 0-1,0 0 8,0 0-8,0 0 0,0 0-2,0 0-6,0 0 11,0 0-9,0 8 12,0 8-1,0 0-4,0 6 0,0-4-1,0 4 1,0-2-2,0 2 13,0 1-24,0-1 22,0 0-11,0 0 1,0 1 0,0-7 0,0 2 0,0-4-1,0 0 6,0-4-14,0 2 15,0-4-13,0 2-3,0-6 10,0 0-7,0-2 5,0 0-6,0-2-5,0 0 11,0 0 2,0 0-11,0 0 11,0 2-6,0-2 3,0 4 3,0-4-1,0 4-8,0-4 9,0 0-11,2 0 4,-2 0 5,0 0-4,2 0 3,3 0 2,1 0-7,1 0 8,2 0-1,2 0 2,0 0-2,3 0 8,-3 0-20,3 0 23,-2 0-18,1 0 16,1 0-5,-1 0-3,-1 0 0,1-4-1,-2 4 2,-2 0-2,-2 0 4,-3 0-4,-2 0 2,0 0-2,1 0 1,-3 0-1,2 0-6,-2 0-70,0 0-5,0 0-74,0 0-152</inkml:trace>
  <inkml:trace contextRef="#ctx0" brushRef="#br0" timeOffset="4550">699 244 28,'0'0'43,"0"0"10,0 0-14,0 0 25,0 0-15,0 0-2,0 0-3,0-1-8,0 1 4,0 0-23,0 0 15,0 0-19,0 0 22,0 0-27,0 0 8,0 0-15,0 0-1,0 0-1,0 0 1,8-3-1,7 3 8,6-1-8,3-2 2,5 1 17,5 2-12,3 0 12,5-4-12,1 4 1,4-4 3,-2 0-10,-1 3 11,-1-5-9,-5 4 20,-5 2-22,-4-2 8,-4 2-8,-10 0 0,-1 0 1,-8 0-1,-2 0 0,-1 0 8,-1 0-18,-2 0 10,0 0-1,0 0-5,0 0 6,0 0-16,0 0-11,0 0-25,0 0-35,0 0-58</inkml:trace>
  <inkml:trace contextRef="#ctx0" brushRef="#br0" timeOffset="5497">838 103 16,'0'0'114,"0"0"-29,0 0-7,0 0 16,0 0-6,0 0-35,0 0 16,-8 0-41,4 10 2,-6-2-23,1 4 10,1 4-16,-6-6 0,1 4 2,-1 2 4,-1-4-7,-1 0 1,1 1-2,-2-3 5,5-2-5,1-4 1,3 0 0,2-2 0,4-2 1,0 0-2,2 0 10,0 0-10,0 0 2,0 0-2,0 0 10,0 0-16,0 0 7,0 0-2,0 0 2,0 0-11,0 0 10,2 0 1,4 0-12,6 0 18,1 0-12,1 0 7,3 0-1,1 0 0,0 0 1,2 4-2,0 4 8,-2-2-14,-2 2 15,-3 1-16,-2-4 15,-2-1-9,-3 5 2,1-9 0,-3 4 0,-2-4 0,-2 0-3,4 1 11,-4-1-13,0 0 12,0 0-5,0 0-1,0 0-1,0 0 0,0 0-1,0 0 0,0 0-28,0-5 18,0-4 2,0 0 3,0-5-1,0-3 7,0 2 0,-6-3 0,0 0-1,-1-4 1,-1 8-1,0-4 2,4 6-1,0 2 2,1 4 2,1 2-4,2 2 0,0 2-2,0 0 1,0 0 0,0 0-64,0 0-13,0 6-19,0 4-49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8:00.7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 4 20,'0'0'113,"0"0"-24,0 0-15,0 0 18,0 0-27,0 0-9,0 0-14,-2-4 7,-2 4 5,2 0-28,-1 0 21,1 0-15,0 0 6,0 0-37,2 0 29,0 0-24,0 0-5,0 0 11,0 0-11,0 0 8,0 0-7,0 0 2,0 0 3,0 0-8,0 0 1,0 0 0,0 0 0,0 0 0,0 0-7,0 10 16,0 6-5,0 2-2,0 4 18,0 8-19,0 8 10,0 6-10,0 2-1,0 2 0,-2-2 0,-6-10 0,6-6-2,-2-10-7,4-4-1,0-8-9,0-2-43,0-2-17,0 0-31,0-4-33,0 0-92</inkml:trace>
  <inkml:trace contextRef="#ctx0" brushRef="#br0" timeOffset="601">201 12 183,'0'0'189,"0"0"-53,0 0-22,0 0 12,0 0-47,0 0-17,0 0 0,0 0-7,0 14-21,0 4-33,-7 8 6,2 8 3,-1 4-10,1 2 1,3 0-1,0 2 0,2-2 0,0-4-1,0-8-19,0-6-12,0-6-47,0-6-8,2-10-88,0 0-41</inkml:trace>
  <inkml:trace contextRef="#ctx0" brushRef="#br0" timeOffset="1006">487 92 25,'0'0'163,"0"0"-33,0 0-5,0 0-14,0 0-39,0 0-5,0 0-30,-36-12 28,28 12-23,-6 4-17,1 8-18,-1 6-6,-2 2-1,2 6-4,3 5 1,2 0 6,2 6-6,5-2 12,2-3-12,0 0 9,0-10-12,7-4-1,8-6 5,1-2 1,5-10 1,1 0 2,1 0 5,2-22-1,-4-10-6,-2-2-1,-9-2-42,-8-6 1,-2 6-20,0 0-10,-17 6 44,-5 4 5,-3 6 17,2 8 6,4 6-8,3 4 6,2 2 1,5 4-114,2 8-183</inkml:trace>
  <inkml:trace contextRef="#ctx0" brushRef="#br0" timeOffset="1585">678 98 241,'0'0'219,"0"0"-67,0 0-22,0 0-2,0 0-50,0 0-24,0 0-9,0 18-9,0 10 3,0 10-29,-6 4 10,1 6-11,3 2-5,-2 0-3,4-2-2,0-8-47,0 0-71,9-12-73,-1-10-302</inkml:trace>
  <inkml:trace contextRef="#ctx0" brushRef="#br0" timeOffset="13522">1023 146 41,'0'0'125,"0"0"-27,0 0-16,0 0-12,0 0-18,0 0-15,0 0 15,0 0-23,0 0 11,0 0-22,0 0 21,0 0-16,0 0 10,0 0-7,-2 0-9,-2 0 9,0 0-25,-3 0 7,1 0 0,-4 0-1,4 6-6,-5 2 3,1 0-4,-1 6 0,1-1 0,0 2 1,-1 3-3,5 3 2,-1 1-7,3 1 13,1-3-8,3-2 2,0-2 0,0 0-8,5 0 8,6-8-1,2 2 1,-1-2-8,1-2 7,0-2-6,-2 0-2,2-4 9,-1 0-8,-1 0 8,-1 0 0,0-4-1,-1-6-12,-3-4 14,2 2-11,-4-6 20,0 2-13,-4 0 9,2 0 3,-2 2-9,0-3 0,0 2 1,0 1 1,0 1-4,-2 0 8,-2 3-4,-3-2 0,0 2-2,-2 2 0,3-2-2,-4 2 2,2 2-2,-1-4-4,3 4-28,0 2-1,0 4-54,-1 0-17,3 0-142</inkml:trace>
  <inkml:trace contextRef="#ctx0" brushRef="#br0" timeOffset="17590">1203 192 90,'0'0'56,"0"0"15,0 0-12,0 0 1,0 0-18,0 0 10,0 0 9,0-4-18,0 4 20,0 0-12,0 0 20,0 0-31,-2-2 19,-1 2-44,3 0 8,-2 0-10,2 0-6,-3 0 12,3 0-8,0 0 17,-2 0-27,0 0 15,0 0-9,-3 0-6,0 0-1,-1 9 0,-1 0 0,1 5 0,-1 0-7,2 0 14,3 3-19,0 2 18,2-7-12,0 2-1,0 0 7,0-2-12,0 0 3,9 0 9,2-2-6,2 2 0,1-4 8,-2 2-9,2-4-1,-4 0 7,3 0-8,-1-2 9,1-2-12,1-2-4,-3 0 15,2 0-20,1 0 19,-4-6-5,-1-2-3,1 2 10,-4-8 0,-2 2-17,-1 0 17,-3-4 1,0 0 1,0-2 13,0 0-14,-7 0 11,-4-1-11,-3 2 1,1 3-1,-1 0-1,2 4 1,1 2-1,1 3-1,2 0-23,3 3 6,-1 2-61,4 0-34,-2 0-177</inkml:trace>
  <inkml:trace contextRef="#ctx0" brushRef="#br0" timeOffset="18552">1457 196 18,'0'0'106,"0"0"-48,0 0 24,0 0 2,0 0 24,0 0-30,0 0-13,0-12 3,-3 12 4,1 0-4,2 0-6,-2 0-9,0 0-25,0 7 2,-3 6-29,3 7 1,-2 2 9,0 3-14,2 4 3,2-7-1,0 4 1,0-2-23,0-4-25,0-2-48,0-4 3,0-6-73,0-2-101</inkml:trace>
  <inkml:trace contextRef="#ctx0" brushRef="#br0" timeOffset="19161">1591 170 182,'0'0'177,"0"0"-71,0 0-21,0 0 4,0 0-44,0 0-9,0 0-34,-2 54 10,-3-25-12,3 4 0,-1-1 0,1 4 1,2-2-3,0 6-9,0-8-69,0-10-165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1:57.4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4 133 26,'0'0'142,"0"0"-47,0 0-3,0 0-5,0 0-30,0 0-8,0 0-31,0 0 19,0 0-15,0 0 8,0 0-17,0 0 12,0 0-5,0 0 6,0 0 6,0 0-11,0 0 27,0 0-26,0 0 27,0 0-25,0 0 8,0 0-31,0 0 12,0 7-13,0 4 2,0-3-4,-2 2 11,0 0-11,2-2 8,0-2 13,0-2-19,0-4 32,0 0-2,0 0 2,11 0-18,20-10-13,56-49-1,-4 1-90,-1-12-225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2:15.1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508 2466 212</inkml:trace>
  <inkml:trace contextRef="#ctx0" brushRef="#br0" timeOffset="1970">528 2884 253</inkml:trace>
  <inkml:trace contextRef="#ctx0" brushRef="#br0" timeOffset="3163">522 3355 367,'0'0'189,"0"0"-101,0 0-67,0 0 20,0 0-1,0 0-21,0 0-16,0 0 7,-3-7-20,3 7-8,-2 0-15,2 0-102,-2 7-167</inkml:trace>
  <inkml:trace contextRef="#ctx0" brushRef="#br0" timeOffset="29597">16 14 84,'0'0'236,"0"0"-96,0 0-43,0 0 1,0 0-59,0 0-3,0 0-35,-16-14-1,16 14 0,0 0-28,0 0-21,0 0-124,0 0-81</inkml:trace>
  <inkml:trace contextRef="#ctx0" brushRef="#br0" timeOffset="29928">16 14 166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4:34.3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251 1 195,'0'0'202,"0"0"-107,0 0 15,0 0-28,0 0 2,0 0-42,0 0 10,0 0-9,0 0 2,0 0-3,0 0-9,0 0 3,0 0-24,0 0 21,0 0-26,0 0 13,0 0-18,0 0 2,0 0-4,-5 0-1,-6 0 1,0 0-10,-3 0 9,1 0-18,-1 0 19,-4 0-20,-1 0 20,2 13-22,-3-2 8,-3 6 5,4 1-1,1 0 10,2 3-4,3 2-5,2 2 15,6 1-15,3-2 11,2-2-4,0-4 2,0-4-10,13-2 10,3-2 0,4-2-7,2-8-2,1 0-7,2 0-56,6 0-35,-10-4-76,-3-4-163</inkml:trace>
  <inkml:trace contextRef="#ctx0" brushRef="#br0" timeOffset="600">424 86 215,'0'0'133,"0"0"-48,0 0 10,0 0-17,0 0 6,0 0-58,0 0 19,-40 0-18,31 4 6,-2 5-11,2 5-11,0 4 3,1 2-13,0 4 0,4 2 9,4-2-19,0-2 15,0-2-7,0-4 1,7-5 0,4 1 0,2-6 1,3 2 4,-1-8 2,1 0-14,2 0 5,-2 0-9,-1-8-22,-3-6 17,-2-3-10,-5-5-10,-5 0 13,0 0 4,0 0 19,-9 0 0,-7-2-1,1 4 2,-1 2-1,3 4 0,4 9-12,3 1-74,1 4-173</inkml:trace>
  <inkml:trace contextRef="#ctx0" brushRef="#br0" timeOffset="1172">593 99 114,'0'0'183,"0"0"-70,0 0-21,0 0-5,0 0-25,0 0-17,0 0-24,0 10-20,0 6 16,0 2-15,0 4 18,0 4-20,0 2 14,0 0-13,6-2 0,3-1-1,0-7 2,2 0-4,0-10 9,1 2-15,-1-6 16,0-2-16,4-2 8,-2 0-9,1-2-37,-1-12 18,-1-4 17,-6-2-5,-3-1 9,-3 1-22,0-2 7,0 4 3,0 0 18,-3 6-16,-1 2-2,2-2-53,2 6-58,0 2-165</inkml:trace>
  <inkml:trace contextRef="#ctx0" brushRef="#br0" timeOffset="1735">871 131 82,'0'0'204,"0"0"-84,0 0-27,0 0-19,0 0-24,0 0-44,0 0 3,0-2-8,0 2-1,5 0 0,1 0 0,8 0 1,-1-2 0,6 0-1,4-1 9,3 2-11,1-5 4,-1 0-3,-3 4 1,-3-1-14,-9 3-65,-4 0-84,-5 0-159</inkml:trace>
  <inkml:trace contextRef="#ctx0" brushRef="#br0" timeOffset="2072">1020 129 61,'0'0'131,"0"0"-39,0 0-9,0 0 19,0 0-41,0 0-21,0 0-8,-7 80-12,7-56 2,-2 2-21,-1-2 10,3-1-9,0-1-4,0-2 4,0-6-4,0-6-18,3-4-31,3 0-61,-1-4-109</inkml:trace>
  <inkml:trace contextRef="#ctx0" brushRef="#br0" timeOffset="2493">1231 203 149,'0'0'223,"0"0"-109,0 0-37,0 0-8,0 0-44,0 0-4,0 0-21,-2-2 19,2 2-12,9-4 16,4 0-8,5 0-14,1 0 7,5 2-8,3-2 0,2 0 7,0 2-14,-4 0-5,-5 2-40,-5 0-66,-8 0-94</inkml:trace>
  <inkml:trace contextRef="#ctx0" brushRef="#br0" timeOffset="2847">1263 294 100,'0'0'161,"0"0"-74,0 0-11,0 0-12,0 0-24,0 0-21,0 0-18,88 4 7,-71-4-8,6 0-12,-3-8-90,-7 4-92</inkml:trace>
  <inkml:trace contextRef="#ctx0" brushRef="#br0" timeOffset="3266">1620 231 115,'0'0'145,"0"0"-68,0 0 25,0 0-51,0 0-20,0 0-29,0 0 12,69-86-14,-59 66 1,-1 2 0,-3 3 1,0 1 21,-4 0-22,0 4 24,-2 3-12,0 2 16,0 5-29,0 0 18,0 0-5,0 0 10,0 0-6,0 5-16,0 12-1,0 1 9,0 3-15,0 3 13,0 2-12,0 0 7,4 2-2,1-4 0,-1 0 0,2-6 0,0-3 2,-2-1-4,2 0 8,-3-4-12,1 2 12,-2-6-7,-2 2 1,0-4 0,0 0-1,0 1 2,0-1-2,-2-3 1,-7-1-1,-1 0-9,-4 0 10,3 0-5,-3 0 5,5 0 0,1 0 0,0-4 0,4 0 2,4 2 18,-2 2-19,2 0 25,0 0-24,0 0 6,0 0-8,0 0-1,0 0-1,0 0-5,6 0 6,4 0 2,1 0-2,3 0 8,-2 0-5,1 0-1,3 0-2,-5 0 1,3 0-1,-1 0 0,-1 0 2,-1 0-3,-1 0-3,-5 0 5,-3 0-84,-2 0-128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4:28.9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4 58,'0'0'141,"0"0"-69,0 0-5,0 0 1,0 0-9,0 0-43,0 0 7,0-4-5,0 4 27,0 0-25,0 0 1,0 0-6,0 0-3,0 0-12,0 0 6,0 0-9,0 0 9,0 0-12,0 0 12,0 0-7,0 4 1,2-2 0,5 2 2,2 4-2,2-4 9,5 1-8,-1-1 2,5 2 4,1-2-5,0 0-1,4-4 0,1 2-1,0 0 1,3-2 6,3 2-6,-5-2-2,2 2 13,-6 0-18,2 2 13,-5-4-7,0 4 0,-2-4 0,0 2 0,-3 0 0,2-2-1,-4 2 2,3-2-3,-3 2 4,0 1-8,3 1 13,-3-4-7,1 0 0,1 0 0,-1 0-1,-1 0-7,-1 0 7,1 0-12,-2 0 13,-2 0-6,0 0-1,0 0 7,-3 0 0,4 0 0,-2 0 1,1 0-2,1 0-6,-2 0 5,1 0-12,-5 0 14,0 0 0,0 0-1,-4 0 1,0 0-6,0 0 5,0 0 1,0 0-4,0 0 11,0 0-14,0 0 15,0 0-9,2 0 2,0 0-1,-2 0 0,0 0 0,2 0 1,-2 0-1,0 0 1,0 0 6,0 0-5,2 0-1,3 0-1,0 0 0,-1 0 0,-2 0 0,3 0 1,-2 0-2,1 0 2,0 0-2,1 0 10,-1 0-16,0 0 8,3 0-1,-2 0 1,-1 0 0,1 0-1,-1 0 7,-2 4-13,3-4 13,-1 0-14,-2 2 10,3 0-4,0 2 1,-1-2 0,2 0 7,1 0-6,-3-2 4,4 0 1,-6 4-4,0-4-1,0 0-1,-2 0 1,0 0 5,0 0-5,0 0 0,0 0 10,0 0-10,0 0-2,0 0 8,0 0-13,-2-8 12,-5 4-7,-2-2 1,2 2-1,-1-7 1,1 7-5,0-6 4,0 4 2,3 4-2,0-6 7,-1 4-10,3-2 10,0 1-6,0 1 2,-1 0 13,3 0-2,0 0-13,0 2 17,-2-2-16,2 4 9,0 0-10,0 0 9,0 0-8,0 0-1,0 0 0,0 0 0,0 0 0,0 0-12,0 0 11,0 0 2,7 0 4,2 6-4,-1 0-1,4 0 0,-3-2 0,-1 3 0,1-3 1,-2 0-2,2 4 6,-2-6-6,-1 2 2,-2 0 3,2 0-3,-4 0 5,0-4-5,0 2-1,0-2 9,-2 2-6,0 2 0,0 3 3,0-1 5,0 2-10,-14 4-1,-9 7-32,0-9-66,5 2-166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4:06.8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 52,'0'0'114,"0"0"-48,0 0 35,0 0-23,0 0-20,0 0-15,0-4-20,0 4 8,0 0-24,0 0 22,0 0-12,0 0 22,0 0-16,0 0 3,0 0-4,0 0-3,0 0-1,0 0-16,0 0 21,0 0-23,0 0 29,0 0-14,0 0 8,0 0-22,0 0 9,0 0-8,0 0-1,0 0 14,0 0-14,0 0-2,0 0 13,0 0-14,0 8 4,0 2 2,0 5 3,0 3 5,0 4 4,0 2-16,0 3 15,0 1-14,0 0 0,0-1 9,0-9-16,0 1 7,0-9-1,0-2 1,0-4-1,0 0 0,0-4 6,0 0-14,0 2 16,0-2-16,0 0 7,0 0 0,0 0-25,0 0-9,0 0-5,0 0-27,0 0 24,0 0-6,0 0 4,0 0-51,0-2-50,0-2-118</inkml:trace>
  <inkml:trace contextRef="#ctx0" brushRef="#br0" timeOffset="5299">221 28 85,'0'0'72,"0"0"-7,0 0-8,0 0-20,0 0 18,0 0-13,0 0 0,0 0-12,0 0-3,0 0 8,0 0-22,0 0 14,0 0-17,0 0 18,0 0-18,0 0 17,0 0-9,0 0-4,0 0 6,0 0-7,0 0 13,0 0-18,-5-2 16,3 2-23,-3 0 27,-2 0-22,3 0 5,-2 0-10,-1 0-1,-2 2 0,2 4 0,1 2-1,-1 2 7,-2 3-15,2 1 18,1-1-17,1 2 9,3-1-1,0 0 0,2 3 0,0-2 0,0 3-1,0-4-8,0-3 18,0 1-16,2 0 14,2-1-14,1-1 7,-1 2 0,0-3 0,4 1 7,0-2-15,-1 2 18,2-6-20,-2 1 20,2 1-17,-3-2 14,3-4-8,-2 4 1,0-4-9,-1 0 8,1 0-18,-1 0 17,2 0-20,-2 0 21,0-8 2,1-7 3,-3 3-3,2 2-1,-2-5 7,-2 1-7,0 2 17,-2-1-16,0 3 30,0-4-16,0-1 22,0 1-37,0 1 12,-4-1-4,-4 1-7,2 3 6,-1-3-5,1 3-4,0-3 10,-2 3-18,-1-2 18,3 2-16,-1-1 6,0 3-9,3 2-30,-1 4-35,1 0-31,2 2-123</inkml:trace>
  <inkml:trace contextRef="#ctx0" brushRef="#br0" timeOffset="6937">470 3 55,'0'0'154,"0"0"-54,0 0-6,0 0-11,0 0-19,0 0-32,0 0 5,-2-2-11,2 2 17,0 0-15,0 0 9,0 0-11,0 0-4,0 0-5,0 0-5,0 0 7,0 0-6,0 0 21,0 0-9,0 0 12,0 0-21,0 0 10,0 0-14,0 0-12,0 0 7,0 0-6,0 0-2,0 0 9,0 8-16,0 2 16,0-1-12,0 1 5,0 2-1,0 1 1,0-1-1,0 2 0,0 4 7,0 0-14,0 1 17,0-1-17,2 1 17,0-1-13,3-3 3,-3 1 0,2 1 0,-2-1 0,0-3-5,1 1 14,-3-4-18,3 0 16,-3-1-15,0-5 6,0 0 2,0-2-7,0-2 6,0 2 1,0-2-15,0 0 14,0 0-10,0 0 10,0 0-26,0 0 11,0 0-14,0 0-5,0 0 8,0 0-6,0-2-6,2 0-44,-2-2-19,0 0-112,2-2-146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4:15.4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60 6 107,'0'0'173,"0"0"-82,0 0 16,0 0-42,0 0-3,0 0-12,0 0 11,0-2 1,0 2-17,0 0 15,0 0-37,0 0 2,-5 0-25,-1 2 11,-3 6-9,0 4 6,0 2-8,3 4 0,0-1 1,1 2-1,2-1 0,1 4 7,2 0-16,0-3 18,0 2-18,0-1 10,0-1-1,10-5 0,1 0 0,1-2 0,2-2 5,-1-6-15,-3 2 20,3-4-20,-4-2 10,0 0-1,0 0-19,-3-2 15,0-8 5,-2-2 0,0 0 19,-4 0-19,0-6 30,0 3-24,0-3 23,0-2-14,-6-2 6,0 4 4,-2-4-16,2 5 4,-2 2-13,2-1 10,-1 2-1,3 2-15,0 2 13,-1-2-14,1 2 7,2 4-9,-2 2-17,-1 4-27,-8 0-38,-1 0-106,0 0-163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4:17.5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 0 42,'0'0'115,"0"0"-54,0 0-6,0 0-15,0 0-11,0 0 13,0 0-3,-38 0 17,34 0-13,-2 0 9,2 2-24,0 2-2,0 2-18,-1 0-7,1 4 10,0 0-10,0 4 4,0 1-4,2-1-2,0 9 1,2-5-1,0 4 2,0-4-1,0 0 0,0-1 1,0-5-2,4-2 8,6 0-2,-2-2-4,3 0 6,1-4-6,1-2 0,0 0-1,1-2 0,-4 0 0,4 0-3,-3-6-4,0-4 14,-1-2-12,-4 0 12,1 0-6,-5-5 1,-2 0 27,0 2 20,0-3-16,0 1-10,0-1-20,0 4 15,-7-4-17,1 6 14,-4-1-15,4 3 10,-5 2-9,2-2 7,-3 6-8,4 0-1,-3 4-28,1 0-55,2 0-64,1 0-394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4:19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3-4 93,'0'0'82,"0"0"-10,0 0-3,0 0-30,0 0 12,0 0-14,0 0 21,0 0-19,0-2 7,0 2-13,0 0-1,0 0 1,0 0-10,0 0 20,0 0-18,0 0 17,0 0-23,-1 0 15,1 0-12,0 0 7,0 0-6,0 0-3,0 0 6,0 0-19,0 0 12,0 0-17,0 0-1,0 0 8,0 0-11,0 0 2,0 0 0,0 0 0,0 0 0,0 0-7,0 0 14,0 0-15,0 0 15,0 5-16,0 0 16,0 3-7,0 7 0,0-1-2,0 1 1,0 7 2,0 1-3,0 2 4,0-2-5,0-1 10,0 1-8,0-4 1,0-4 0,0-3 0,1-2-13,0-1-10,-1-5-58,1-2 3,-1-2-35,0 0 15,1 0-39,-1 0-16,0 0-59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4:21.9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19 85,'0'0'149,"0"0"-76,0 0 13,0 0-10,0 0-11,0 0 9,0 0-4,-3 0 5,3 0-26,0 0 9,0 0-22,0 0 8,0 0-27,0 0 6,0 0-3,0 0-8,0 0 8,0 0-19,-3 0 7,1 0 1,0 8-13,-1 2 12,1 2-8,0 4 0,2 0 0,-3 2-2,3 5 4,-2 0-9,2 5 17,0-2-20,0-2 20,0-2-16,0-2 6,0-4 0,0 0 0,0-8-8,0-2-2,0 0-38,0-4 15,2 0-44,-2-2-12,3 0-27,-3 0-14,0-2-128</inkml:trace>
  <inkml:trace contextRef="#ctx0" brushRef="#br0" timeOffset="4376">331 15 77,'0'0'98,"0"0"-26,0 0-7,0 0 4,0 0-16,0 0-1,0 0-3,0 0-10,0 0-7,0 0-20,0 0 14,0 0-19,0 0 13,0 0-8,0 0 14,0 0-8,0 0 0,-2 0 0,0 0-9,0 0 9,0 0-17,-4 0 5,2 4 3,0-2-1,-2 2-8,-2 0 9,-2 4-9,1-4 1,1 2 13,-4 2-12,4-2 6,0 2-7,-1 2-2,0 2 8,0-4-8,2 2 1,1 0 0,1 2 0,-1-3 0,4 5-5,-2-5 12,2 1-14,2-1 17,0 4-15,0-5 11,0 2-4,0-5-2,0 4 1,0-1 15,0-4-16,0 2 14,0 2-12,0-4-1,0 4 5,0 2-3,4-6-3,2 6-2,3-6 2,2 2 0,2-2 2,3 0 4,-2 0-12,0-4 14,-1 0-16,-5 0 5,2 0 2,-2 0 1,-2 0-6,2 0 6,-2 0-3,3 0-4,-1-4 14,2-6-7,0-4 8,-4-2-7,1-2 1,-2-4 3,-3 2-4,0-1 0,-2 2 0,0-3 7,0 8-15,0-4 14,0 4-2,-4 2-4,-1 2 13,0-2-3,-1 6 11,2-4 1,0 2-21,-2 0 4,-4 2 1,4 0-14,-3 0-3,-3-2-15,4 2-96,2 4-125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9:52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1415 671 59</inkml:trace>
  <inkml:trace contextRef="#ctx0" brushRef="#br0" timeOffset="22829">4479 789 165,'0'0'225,"0"0"-134,0 0-6,0 0-33,0 0-35,0 0-17,0 0 0,2 8-3,2-4-73,1-4-103</inkml:trace>
  <inkml:trace contextRef="#ctx0" brushRef="#br0" timeOffset="28475">5815 905 191,'0'0'141,"0"0"-89,0 0-20,0 0-15,0 0-17,0 0-40,0 0-223</inkml:trace>
  <inkml:trace contextRef="#ctx0" brushRef="#br0" timeOffset="37568">0 519 10,'0'0'55,"0"0"-20,0 0-24,0 0-11,0 0 0,0 0-47</inkml:trace>
  <inkml:trace contextRef="#ctx0" brushRef="#br0" timeOffset="42892">134 0 35</inkml:trace>
  <inkml:trace contextRef="#ctx0" brushRef="#br0" timeOffset="82690">11870 747 211,'0'0'177,"0"0"-73,0 0-22,0 0-37,-43 117-45,30-90-50,-1-6-519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29:08.4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79 546 2,'0'0'93,"0"0"-46,0 0-19,0 0 17,0 0-19,-4 0 22,4 0-17,0 0 14,-2 0-6,2 0 4,0 0-4,0 0-24,0 0 12,0 0-25,0 0 22,0 0-23,0 0-1,0-2 6,0-2-6,0 0 0,0 0 0,0 4-1,0-4 7,0 4-15,0-2 18,0 0-18,2 2 8,-2-2-8,0 2 2,0 0 6,0 0-7,0 0 0,0 0 7,0 0 1,0 0-3,0 0 5,0 0-4,0 0 2,0 0 0,0 2-6,2-2-1,0 0 7,0 0-25,3 0 3,2 0-54,-2 0-8,-1 0-41</inkml:trace>
  <inkml:trace contextRef="#ctx0" brushRef="#br0" timeOffset="1014">84 698 12,'0'0'91,"0"0"-57,0 0-32,0 0 11,0 0-5,0 0-2,0 0-4,0 5-2,0-5 7,0 0-6,0 0-2,0 0 1,0 0 0,0 0-1,0 0-8,0 0 4,0 0 5,0 0 11,0 0-10,0 0 0,0 0 6,0 0-8,0 0 1,0 0-1,0 0 1,2 0 1,1 0 12,-1 0 6,0 0 62,3 0-34,-3 8 11,2-4-8,-2 4 15,0 2-16,-2 4 2,0-4-9,0 2-13,-4 2-3,-11 2-26,-17 4 0,4-2-71,-1-2-96</inkml:trace>
  <inkml:trace contextRef="#ctx0" brushRef="#br0" timeOffset="4867">796 550 62,'0'0'41,"0"0"-2,0 0-11,0 0 10,0 0-16,0 0 6,0 0 19,0 0-6,0 0 4,0 0-22,0 0 18,0 0-18,0 0 17,0 0-10,0 0 9,0 0-10,0 0-6,0 0-1,0-2-16,0-2-2,0 2 9,0-2-13,-2 2 3,0 2-4,0-4 2,-2 4-1,-1-4 1,3 0-1,-4 2 16,1 0-14,-2 0 9,3 2-9,-3-4 14,1 0-6,1 2 3,-2 0-13,0 2 0,1 0 8,0 0-8,-1 0 10,0-2-1,0 2-3,3 0-5,-3 0 11,3 0-12,-3 0 1,2 0-1,1 0 1,-3 0-8,1 0 17,-1 0-20,0 0 20,1 0-20,-1 2 17,1 0-9,0 0 2,2 2 0,0-4-1,-1 0 9,3 4-14,-2-4 12,2 0 5,-2 2-11,0 2 9,0 4-9,0-4 0,-1 2 0,1 0 1,0 4-8,-1-6 16,0 6-19,3-6 18,2 4-15,-2-2 14,0 0-8,2 2 1,0 0 0,0 1-1,0 0 2,-2 1-2,2-2 3,0 2-11,0-2 18,0 1-16,0 0 7,0 0 0,0-1-1,0 2 2,0-5-7,0 2 8,0-1-12,0 2 17,2-2-16,2 2 8,-2-4 1,3 0 0,0 2 0,-1-2 0,3 2 0,-3-2-1,0 0 3,4 0-10,-2 0 2,3 0 5,-1-4-11,2 2 6,1-2 3,0 2 3,2-2-1,0 0-16,4 0 4,-2 0-10,-1 0-6,5 0-38,-5 0-31,-6 0-164</inkml:trace>
  <inkml:trace contextRef="#ctx0" brushRef="#br0" timeOffset="9230">891 558 91,'0'0'84,"0"0"-11,0 0 12,0 0-34,0 0-5,0 0-23,0 0 16,0 0-14,0 0 2,0 0 2,0 0-13,-3 0 7,3 0-17,0 0 17,0 0-22,0 0 17,0 0-18,0 0 13,0 0-11,0 0 5,0 0 10,0 0-11,0 0 22,0 0-28,0 0 20,0 0-19,0 0 11,0 0-2,0 2 4,0 6 2,0 2-14,0 2 15,-2 2-14,0 3 7,-1 1-7,1 0 12,0 1-14,0 2 6,0-7-7,2 0 0,-2 0-1,2-2 8,0-8-17,0 2 23,0 2-25,-3-8 24,3 4-17,0-2 6,0-2-1,0 2 0,0-2 0,0 0 0,0 0 10,0 0-22,0 0 24,-2 2-21,2-2 18,0 0-11,0 2 2,0-2 0,0 0 0,0 0 0,0 0-7,0 0 14,0 0-14,0 0 13,0 0-8,0 0 2,0 0 0,0 0 0,0 0 0,0 0-1,0 0 2,0 0-11,0 0 19,0 0-21,0 0 7,0 0 4,0 0 1,0 0-2,0 0 2,0 0-2,0 0-7,0 0 5,0 2 4,0 2-17,0-4 16,2 0-8,3 0 9,-3 4-1,4-4 1,-1 0 0,4 0-3,0 0 2,2 0 2,0 0 13,2 0-14,1 0 12,-3 0-12,2 4 0,-1-4 4,-1 0-3,-1 2-2,-2-2 9,0 2-15,-1-2 20,-3 2-26,4-2 16,-2 0-3,-1 0 1,1 0-1,-2 0 0,-2 0-20,1 0-12,-3 0-76,0 0-49,0-2-152</inkml:trace>
  <inkml:trace contextRef="#ctx0" brushRef="#br0" timeOffset="30243">1180 626 20,'0'0'64,"0"0"-14,0 0-9,0 0 11,-4-1-12,4 1 16,-2 0-14,2 0 16,-2 0-15,2-3 5,-3 3 8,3 0-11,-2 0 5,2 0-22,0 0 12,0 0-28,0 0 9,0 0-20,0 0 9,0 0-4,0 0-6,0 0 1,0 0 8,0 0-18,0 0 3,0 0 5,0 0-9,0 0 8,5 0-3,10 3 4,-1 2 1,1-1 0,-1 1-1,1-1-4,-2-3 4,9 3-61,-4-4-42,0 0-140</inkml:trace>
  <inkml:trace contextRef="#ctx0" brushRef="#br0" timeOffset="31271">1189 723 54,'0'0'114,"0"0"-19,0 0-19,0 0-12,0 0-7,0 0-12,0 0 20,-7 0-25,7 0 20,0 0-21,0 0 13,-2 0-28,2 0 1,0 0-8,0 0-10,0 0-4,0 0 6,0 0-18,0 2 15,5 2-18,8 1 11,3 2 1,2-1-1,1-2 0,-1 0 1,0-4 0,-2 2-10,-3 2 22,-1-2-24,-4 0 9,1 2-8,0-4-32,-4 0-1,-1 4-15,-4-4-26,0 2-20,0 0-135</inkml:trace>
  <inkml:trace contextRef="#ctx0" brushRef="#br0" timeOffset="38449">1510 657 100,'0'0'127,"0"0"-77,0 0 11,0 0-15,0 0-3,0 0-5,0 0-11,0 0 15,0 0-23,0 0 18,0 0-24,0 0 12,0 0-25,0 0 15,0 0-15,0-4-1,0 4-8,0-6-1,2-1 3,5 1 14,2-3-1,2 0-5,0 0 2,4 0-3,-1 5 0,1-4-1,-1 4 1,-1 0 0,-1 2 0,-1 2-1,-3 0 2,4 0-2,-6 0-2,3 0 3,0 0-1,0 0 1,-2 0-1,1 2 2,2 6 3,-3 0-3,-3 1 12,0 0-10,0 1 0,-4 2 3,0-3 1,0 1-6,0-1 5,-8 4 11,-3 1-15,-5-5 23,-2 4-24,3 1 2,-4-2-2,2 2-2,-1-2-21,5 0 8,-1 0 12,3 2-12,3-2 5,-2-2 5,6 0-2,-1-2 9,3 0-5,0-4 3,2 0-2,0 0 1,0 2-12,0-2 12,0-4-14,0 4 11,7-2-7,4-2 10,4 2-11,2-2 2,0 2 1,3 2 8,-3-4-1,2 4-44,-1-4-1,-1 4-32,-3-2-12,-3 0-100</inkml:trace>
  <inkml:trace contextRef="#ctx0" brushRef="#br0" timeOffset="39711">1849 795 170,'0'0'168,"0"0"-50,0 0-13,0 0-9,0 0-46,0 0 6,0 0-21,0 0 1,0 0-27,0 0-9,0 4 12,0 10-12,0 0 14,0 4-12,-4-2-4,0 0 4,0 0-4,2 2-24,-2-4-46,2 0-30,-1-2-43,1-6-117</inkml:trace>
  <inkml:trace contextRef="#ctx0" brushRef="#br0" timeOffset="40295">1966 839 29,'0'0'143,"0"0"-52,0 0-13,0 0-3,0 0-22,0 0 3,0 0-18,0-8 17,-2 8-45,-2 0 24,-3 0-21,-1 0-7,-4 0-4,1 0-2,0 6 0,2 6 4,-2-4-13,4 2 18,1 2-21,4 2 13,-1-4-2,3 0 0,0 2-13,0-8 4,3 2-18,5 2 13,1-4-26,0-4 18,0 0-19,0 0 16,-3 0-13,1 0-17,-2 0-9,-3 0 22,-2 0 4,0-4-22,0-2 61,0 2 10,0-4 29,0 4-30,-7 0-1,-4 0-8,2 2-29,3 2-130</inkml:trace>
  <inkml:trace contextRef="#ctx0" brushRef="#br0" timeOffset="41557">2089 773 107,'0'0'108,"0"0"-60,0 0-28,0 0 6,0 0-20,0 0-5,0 0 7,0 0-7,0 0 16,0 0-10,12 0 11,-2 0-11,6 0 10,2 0-16,0 0 8,1 0-9,8 4-1,-6-2-48,-5 0-94</inkml:trace>
  <inkml:trace contextRef="#ctx0" brushRef="#br0" timeOffset="42045">2123 871 85,'0'0'143,"0"0"-100,0 0-11,0 0 10,0 0-28,0 0 37,0 0-14,26 0 1,-14 0-29,1 0 1,3 0-9,-1 0-1,-1 0 0,-1 0-12,1 0-10,-4 0-69,-3 2-68</inkml:trace>
  <inkml:trace contextRef="#ctx0" brushRef="#br0" timeOffset="42579">2394 723 71,'0'0'174,"0"0"-99,0 0 3,0 0-14,0 0-15,0 0 0,0 0-35,-9-12 12,9 6-25,0-1 6,0 2-7,0-5 2,0 3-1,11 2 0,3-4-2,1 5 7,1 3-8,2-3 4,-2 4-4,-1 0 2,-1 0 0,-3 0-1,-2 0 1,-5 8-1,1 2 0,-3 2 1,-2 2 0,0 4 18,0-4-17,-4 4 11,-8-4-12,-1 2 1,-3 2 5,-1 0-5,-4 0-2,4-4 3,-1 4-11,5-2 1,-1-2 6,7 0-3,1-6 4,4 2 1,2-2-9,0-2 8,0 2-16,0-4 16,4 2-21,5-4 22,2 0-28,5-2 17,0 0-24,1 0-8,5 0-45,-2 0-77,-6 0-15</inkml:trace>
  <inkml:trace contextRef="#ctx0" brushRef="#br0" timeOffset="43366">2606 857 157,'0'0'163,"0"0"-69,0 0 27,0 0-41,0 0-7,0 0-37,0 0 11,0 4-3,0 6-22,0 4-16,0-2 0,0 2-12,-2 4-7,2-4-33,-2 2-47,2-2-5,0-4-97</inkml:trace>
  <inkml:trace contextRef="#ctx0" brushRef="#br0" timeOffset="43796">2606 857 59,'127'68'150,"-127"-68"-47,0 0-27,0 0-1,0 0-39,0 0-13,0 0 29,-2 0-31,-5 4-3,1 0-16,-1 6-4,0-2 7,2 2-6,1 2 1,0-2 0,4 0 0,0-2 0,0 0-6,0-2 5,0 2-6,0-8 2,4 5 4,3-5-24,4 0 5,-2 0 2,0 0 11,2-5-4,-4-3-17,-1-2 5,-4-4 5,-2 1 17,0 0-24,0-1 24,0 0-18,-4 2-11,-11 2-2,-1 2-57,3 4-94</inkml:trace>
  <inkml:trace contextRef="#ctx0" brushRef="#br0" timeOffset="60515">3208 625 147,'0'0'173,"0"0"-67,0 0-30,0 0 4,0 0-43,0 0-14,0 0 13,0 0-10,0 0 15,0 0-25,-4 0 17,-2 0-32,0 5 25,-3 4-24,-2 5 5,-5-1-7,1 5-1,1 5 0,-1-1 2,1 4-11,4 2 13,1 2-13,1 2 17,8-2-8,0 2 1,0-4 0,6 2-1,7-8 1,7 2-8,2-3 2,2-3 4,5-9-18,9 0-33,-7-5-96,-6-3-134</inkml:trace>
  <inkml:trace contextRef="#ctx0" brushRef="#br0" timeOffset="61093">3414 755 88,'0'0'204,"0"0"-93,0 0-26,0 0-32,0 0 5,0 0-47,0 0 11,0 20-22,-4 0 16,-2 6-6,1 6 2,-1 0 12,-1 2-15,2-2-3,1 0 2,-1-10-12,1-4 10,2-5-12,2-3 6,0-10 0,0 0 0,0 0 0,0 0 0,0-13-18,0-6 18,0-4-12,4-3 11,1-2-46,-1 2 22,3 0-21,-2 2-4,-1 8 40,-2 2-3,2 6 11,-1 6-9,1 2 10,0 0-13,4 0 13,-2 10 1,1 4 0,-1-2 2,2 2-1,-2 0 19,1-4-14,-1 2 19,-2-8-24,1 2 10,0-6-10,-1 0-1,5 0 1,2 0-1,3-10 16,1-8-16,1-4 10,1 4-10,-3-4 0,-1 8 7,-1 0-5,-6 10-2,-2 0-1,-1 4-1,-1 0-6,-2 4 8,0 10 0,0 10 37,0 2-18,0 4 24,0 0-27,0-2 4,0-6-18,0 0 8,0-8-6,0 0-2,4-1-4,4-8-21,2-1-30,1-4-97,-4 0-207</inkml:trace>
  <inkml:trace contextRef="#ctx0" brushRef="#br0" timeOffset="61963">3796 993 245,'0'0'175,"0"0"-78,0 0-38,0 0-16,0 0-34,0 0-9,0 0-26,2 0-49,3 3-99</inkml:trace>
  <inkml:trace contextRef="#ctx0" brushRef="#br0" timeOffset="62963">3832 933 95,'0'0'41,"0"0"24,0 0 20,0 0-3,0 0 3,0 0-14,0 0-3,-19-16-18,17 16 24,0 0-38,-2 0 0,-3 0-36,-1 0 7,-2 0-7,3 8-11,1 4 10,2 2 2,2 4-10,2 0 12,0 0-11,0-5 9,0 1-2,4-5-4,4-4 4,4 0-7,-3-5-10,0 0 17,-1 0-34,2 0 21,-2-5-21,-3-8 12,-1-2-19,-4 2 15,0-5-2,0 2 10,0 0 19,-6 4-3,-3 2-4,2 2-8,0 2-6,5 6-83,0 0-107</inkml:trace>
  <inkml:trace contextRef="#ctx0" brushRef="#br0" timeOffset="63525">4058 943 72,'0'0'132,"0"0"-89,0 0 6,0 0-36,0 0 11,0 0-24,0 0 12,-60-10-12,49 20 9,3 2-8,-1 4 6,2 4-2,5 0-4,2 1-2,0-7 2,0-1-5,0-3 5,6-3-2,4-6-6,-2-1 7,3 0 0,1 0 0,-1-13 1,-1-1-1,-2-8 0,-2-1-8,-4 1 8,-2-2 0,0 0 13,0 0-5,0-2-8,0-4 0,0 6 6,0 6-12,-2 2 9,0 6-10,0 10 3,2 0 3,-2 0-38,2 4 23,-2 10 9,2 8-6,0 4 13,0 0 0,0 2-9,0 0 16,0 6-14,6-7 3,3-8-215</inkml:trace>
  <inkml:trace contextRef="#ctx0" brushRef="#br0" timeOffset="64065">4162 925 55,'0'0'143,"0"0"-65,0 0-49,0 0 7,0 0-18,0 0 7,0 0-25,-29 89 8,29-71-7,0-9 1,0 1-2,4-2 1,5-3-2,0-5-1,2 0-4,0 0-1,-2 0 6,0-10-15,0-3 3,-5 0-21,0-6 34,-2 3 13,-2 1-12,0-2 9,0 7 0,0 2-19,-4 4 9,-2 4-68,1 0-82</inkml:trace>
  <inkml:trace contextRef="#ctx0" brushRef="#br0" timeOffset="64673">4705 777 163,'0'0'183,"0"0"-116,0 0-8,0 0-35,0 0 1,0 0-25,0 0 13,0 72-7,0-44 15,0 2 4,0-4-24,0-4 11,0-2-6,0-4-11,0-7 13,0 0-6,0-9-2,0 2 0,0-2 1,0 0-1,0 0 2,-7-6-2,-4-6-9,-3 2-18,1-2 5,-3 6-44,6 0 46,-1 6 7,3 0 7,2 0 4,4 10-5,2 0 6,0 2 2,0 2-13,0-5 24,4 0-11,8 0 2,-1-8 14,5 2-7,-1-3-9,3 0 2,-1 0 4,4-8-11,-4-6 4,-1 1 0,-3-1-24,-1 0 2,-6 0 2,-4 2-12,-2-2-3,0 0 27,0 6 2,0-2 12,-6 6 1,-3 4 32,0 0-15,2 2-12,3 12 2,2 2-13,2-2-1,0 2 6,0-4-5,0 0 21,6-4-21,3 1 1,3-4-2,7-5-9,-1 0-81,0 0-189</inkml:trace>
  <inkml:trace contextRef="#ctx0" brushRef="#br0" timeOffset="65409">5173 725 74,'0'0'135,"0"0"-65,0 0-13,0 0-6,-2 106 5,2-76-11,0 2-3,0 0-15,0-6 1,0-2-27,0-2-2,0-5-15,0-8-68,0 0-48,0-9-59</inkml:trace>
  <inkml:trace contextRef="#ctx0" brushRef="#br0" timeOffset="65645">5128 761 65,'0'0'140,"0"0"-98,0 0-23,0 0 1,0 0 14,0 0-19,0 0 27,92 30-11,-72-12 17,-1 0-19,0 0 0,-3 4-2,-6 4-2,-1-6 6,-7 4-20,-2-4 12,0-2-15,0-2 30,-15 2-15,-1-8-4,-1 3-12,-1-9-7,2-3 0,3-1-19,0 0-36,3 0-70,6-5-82</inkml:trace>
  <inkml:trace contextRef="#ctx0" brushRef="#br0" timeOffset="65987">5404 885 5,'0'0'304,"0"0"-193,0 0-62,0 0-22,0 0-2,0 0 5,0 0-2,0 62 5,0-40-20,0 0 2,0-4-14,0 1-2,0-6 1,0 0-11,0-8-64,0 0-58,0-5-134</inkml:trace>
  <inkml:trace contextRef="#ctx0" brushRef="#br0" timeOffset="66235">5444 841 3,'0'0'68,"0"0"-42,0 0-13,0 0-3,0 0 3,0 0 6,0 0-8,39 84 25,-37-74-7,0 2 30,-2-2-34,0-2 14,0 2 16,0-2-14,0-4-5,0 0-21,0 1 9,0-4-11,0-1 13,0 0-26,0 0 14,0 0-14,0-1-8,0-12-3,0-5-30,5 0 5,5 0-30,4 4 64,-1 6-6,3-2 6,6 6-47,-4 0-56,-3 4-35</inkml:trace>
  <inkml:trace contextRef="#ctx0" brushRef="#br0" timeOffset="67175">6022 743 107,'0'0'125,"0"0"-65,0 0 20,0 0-25,0 0-10,0 0-9,0 0 33,0 52-11,0-26-2,0 6-10,2 4-18,-2 0-18,0-2-3,2-2-13,-2 0 6,2-9-20,3-1-66,-2-13-17,-1 0-73,0-9-58</inkml:trace>
  <inkml:trace contextRef="#ctx0" brushRef="#br0" timeOffset="67566">5924 791 87,'0'0'138,"0"0"-50,0 0-29,0 0-7,0 0-27,0 0 7,0 0-19,85-18 1,-52 18-8,3 0-6,-1 0 0,8 0-15,-12 10-41,-7-2-144</inkml:trace>
  <inkml:trace contextRef="#ctx0" brushRef="#br0" timeOffset="68729">5939 1082 49,'0'0'168,"0"0"-62,0 0-49,0 0-13,0 0-28,0 0-15,0 0-1,0-6-23,0 6-2,0 0-23,0 0 18,0 0-20,0 0 9,0 0 25,0 0 15,0 0-10,0 0-38,0 0 16,0 0 33,0 0 14,0 0 9,0 0 0,0 0-10,0 0 5,0 0-10,0 0-8,0 0 5,0 0-3,0 0-4,0 0 9,0 0-9,0 0 3,0 0-1,0 0 0,0 0 0,0 0 0,0 0 0,0 0-1,0 0 0,0 0 1,0 0 0,0 0-1,0 0 2,0 0-1,0 0 0,0 0 0,0 0-1,0 0 2,0 1-3,0 4-3,0-1-13,0-4-57,0 4-47</inkml:trace>
  <inkml:trace contextRef="#ctx0" brushRef="#br0" timeOffset="69734">5935 1082 78,'0'0'72,"0"0"-11,0 0 2,0 0-12,0 0 1,0 0 4,0 0-29,0 0 21,0 0-41,0 0 4,0 0-11,0 0-1,0 0 0,11 0 1,7 0-2,4 0 4,3 4-4,2-4-5,8 0-3,-6 0-87,-4 0-81</inkml:trace>
  <inkml:trace contextRef="#ctx0" brushRef="#br0" timeOffset="70088">6215 991 68,'0'0'167,"0"0"-93,0 0 8,0 0-18,0 0-10,0 0-15,0 0-21,0 95-2,0-81-14,0-2-4,-2-2 13,0-2-18,2-6 14,0-2-13,0 0 6,0 0-7,0 0-7,0 0-37,0 0-17,0-10-12,0-4 54,4-8-25,6 4 35,-2-4 5,1 4-63,1 1 28,-4 7 26,3 5 19,-3 2 1,2 3 0,0 0 1,-1 3 63,-1 12-24,-1 2 1,0 5-5,-3-4 17,-2 0-11,2-4-19,-2-2-9,0 2-12,0-6-4,0-2-96</inkml:trace>
  <inkml:trace contextRef="#ctx0" brushRef="#br0" timeOffset="70687">6385 1014 123,'0'0'174,"0"0"-106,0 0 9,0 0-36,0 0-12,0 0-23,0 0 13,0 27 13,0-4-15,0-5 19,-2 0-19,0 0 22,-3-2-33,3-2 5,0-4-11,-1-2 0,1-4 0,2-4-1,0 0 1,0 0-38,0 0 6,0-14-31,0-2 17,5-2-22,2-4 38,-1-1-44,0 4-44,1 2 17,0 8 56,-2 0 44,-1 9 1,-2 0 15,0 0 55,3 5-3,-3 4-20,-2 5 8,2-1-19,0-4 4,0 4-6,-2-9-26,3 0 1,0-4-3,1 0-12,2 0 5,5 0-1,1-12-26,1-2-14,-1-4-11,1 1 10,-3 3 4,0 4 8,-4 6 29,-1 4 4,-1 0 4,-4 0 42,2 13 14,-2 5 0,0 1-4,0 2-4,0-3-9,0-4 4,0 0-33,0-6-3,2-2-6,3-2-14,2 0 7,0-4-23,10 0-39,-3-4-100,-1-6-115</inkml:trace>
  <inkml:trace contextRef="#ctx0" brushRef="#br0" timeOffset="71311">6690 1064 204,'0'0'142,"0"0"-85,0 0-14,0 0-11,0 0-8,0 0-1,0 0 16,0 5-29,7-5 9,1 0-19,0 0 4,1 0-4,-3-5-3,-2-8-21,1 3-5,-5 1-6,0-4 9,0 3 25,0 2-12,-11 4 7,0 3 1,-3 1 4,3 0-6,3 4 7,-2 14 0,6 0 0,-1 4-1,5-3 2,0 0 14,0-6 6,0 4 11,11-9-31,3-2 11,1-2-12,4-4-1,12 0-65,-7 0-132,-2-12-30</inkml:trace>
  <inkml:trace contextRef="#ctx0" brushRef="#br0" timeOffset="71694">6973 1011 77,'0'0'200,"0"0"-86,0 0-56,0 0-3,0 0-15,0 0-28,0 0-4,-67-14 1,54 14-6,-3 8-2,2 2 14,4 7-14,1 1 12,3 1-12,3 2 2,3-2 9,0 2-11,0-7 12,0-2-11,0-2 11,5-6-12,1-2 3,3-2-4,3 0 0,-2 0 1,3-10 2,1-4-3,-3-8 9,-4-4-18,0-2 16,-5-3-14,-2-1 3,0-6 4,0 0-1,0 2-14,0 6 2,-2 2-11,-3 10 24,3 10 0,-1 4-6,3 4-1,-2 0 7,2 18-11,0 4 11,0 8 0,0 4 0,0 0 1,0 2-1,0-5 5,0-4 4,2 0-18,6-4 9,-4-6-80,0-7-114</inkml:trace>
  <inkml:trace contextRef="#ctx0" brushRef="#br0" timeOffset="72544">7129 799 126,'0'0'151,"0"0"-103,0 0-9,0 0 27,0 0 8,38 108-34,-29-72 2,-4 4-41,-3 0 17,-2 1-17,0 11-2,-16-6-55,-4-10-156</inkml:trace>
  <inkml:trace contextRef="#ctx0" brushRef="#br0" timeOffset="76686">1247 560 91,'0'0'69,"0"0"11,0 0 16,0 0-22,0 0-9,0 0-13,0 0-3,0 2 1,0-2-8,0 0 12,0 0-15,-2 0 20,2 0-33,0 0 8,-2 0-28,-1 2 6,-1 0-12,0 4 1,-4 0-2,0 2 8,-1 0-15,0 1 18,0 0-20,-2 0 11,2 0-2,0 0 1,2-4-15,1 4 8,2-5 4,-1 0-5,0-3 16,3 2-19,0-2 24,-1 4-25,1-5 19,-2 0-7,2 4 0,-2-4-7,-1 1 6,3-1 2,2 0-13,0 0 24,0 0-24,0 0 19,0 3-8,0-3 1,0 0 0,0 0-1,-3 0 1,1 0-7,2 1 5,0-1-8,0 0 17,0 0-15,0 0 15,0 0-8,0 0 1,0 0-1,0 0 1,0 0-2,0 0-4,0 0-7,0 0 13,0 0-31,0 0 20,0 0-11,0 3 14,0 3 2,0-2-6,0 1 11,7 2 2,2 3-11,2-4 20,0 6-17,0-6 14,0 6-7,3-6 0,-3 6 0,0-2 6,-2 2-6,0-2 21,2 2-20,-4 2 12,2-6-12,-5 6 11,2-8-11,-3 2 6,2-4-7,-3 0 0,-2-2 4,2-2-3,-2 0-1,0 0 10,0 0-2,0 0-7,0 0 7,0 0-8,0 0 1,0 0-1,0 0-6,0-2 6,0-12-27,0 2 27,0-6-25,0-4 25,0-2-41,0-2-16,0-6 34,0 6-11,0 0 10,-2 3 21,0 5-9,-1 4 24,1 1-8,-1 0-4,1 3 12,2 2-11,-2 2 5,2 2-6,0 2 1,0 0-2,0 2-82,0 0-109,2 0-30</inkml:trace>
  <inkml:trace contextRef="#ctx0" brushRef="#br0" timeOffset="78250">1224 603 20,'0'0'94,"0"0"-23,0 0-15,0 0-4,0 0-33,0 0 11,0 0-17,-13 81 19,11-68-24,0-5 5,0 2 13,0-4-14,0 2 1,-1-4-12,0-3 2,3 4-1,-2-3-4,2-2-5,0 0 1,0 0-18,0 0-14,0 0-27,0-2 0,0-8 47,0-3-11,0 0 28,0 3 1,0 0 25,0 2-9,2 8 30,-2-4-3,0 4-11,0 0-6,0 0-20,0 0 7,0 0-12,0 9 20,0 8-11,0-3 6,0 4-8,0-4 5,0 2-2,0-2-10,0-6 4,0 2 2,0-6-14,0-4 7,0 0-1,0 0-30,6 0-42,-2-4-35,0-8-93</inkml:trace>
  <inkml:trace contextRef="#ctx0" brushRef="#br0" timeOffset="78841">1243 715 91,'0'0'58,"0"0"20,0 0-5,0 0-22,0 0 2,0 0-14,0 0 20,0 0-24,0 0 12,0 0-29,0 0-1,0 0-17,2 0 0,6 0 0,6 0 0,4 0 0,4 0 7,1 0-5,-1 0 5,0 0-6,-4 0-1,-3 0 0,-3 0 0,-3 0-6,-5 0-6,-4 0-56,0 1-5,0 4-89</inkml:trace>
  <inkml:trace contextRef="#ctx0" brushRef="#br0" timeOffset="79321">1253 741 100,'0'0'52,"0"0"-13,0 0 37,0 0-10,0 0-1,0 0-17,0 0-5,29 2-14,-15-2-6,-1 4-8,3-4-15,2 0 4,2 0 8,0 0-19,0 0 15,-2 0-13,-3 0 5,-1 0 0,-3 0-28,-5 0-28,-1 0 10,-2 0-45,-3 4-66</inkml:trace>
  <inkml:trace contextRef="#ctx0" brushRef="#br0" timeOffset="79877">1338 689 22,'0'0'11,"0"0"23,0 0-8,0 0 7,0 0 1,0 0 18,0 0-7,-13-14 0,11 10-12,0 4-33,-1-6 5,1 3-4,0 2-2,2-2 1,-3 2-6,3 1-2,0 0 3,0 0 4,0 0 2,0 0-2,0 0-14,0 0 14,0 0 2,0 0-1,10 0 2,-1 0 8,1 0 10,2 0-14,3 0 10,1 0-15,2 0 4,0 0 2,-3 1-8,1 3 2,-1 0-2,-5 5-31,-4-9-110</inkml:trace>
  <inkml:trace contextRef="#ctx0" brushRef="#br0" timeOffset="80719">1307 697 67,'0'0'56,"0"0"13,0 0-20,0 0-3,0 0-31,0 0-2,0 0 0,-49 0-1,44 0-11,1 0-2,2 0 0,-5 0 0,3 0-7,-2 0 2,0 0 5,0 0-5,2 0 5,-1 0 2,3 1-2,0 2 5,-2-3-11,1 2 8,-2 0-1,1-2 0,0 0-7,-1 2 5,1-2 1,2 0 1,-3 4 0,3-4-7,-3 0 13,3 0-8,2 0 2,0 0 0,0 0 0,0 0-1,0 0-25,0 0-12,0 0 18,0-4-42,0-5 32,0 4-58,0-8 86,0 8-9,0 1-12,0-2 23,0 3 0,0 3 0,0 0 0,0 0 0,0 0 0,0 3 21,0 7-1,2 4 13,0-6 8,-2 2-10,0-1 10,3 0-31,-3-1 10,0-4-13,0 0 7,0-4-13,0 0 5,0 0-6,0 0 0,0 0-10,2 0-48,-2-7 6,0-2 12,0-5-45</inkml:trace>
  <inkml:trace contextRef="#ctx0" brushRef="#br0" timeOffset="81522">1191 705 26,'29'-52'82,"-29"56"-50,0 1 23,0 8-22,0-4 15,0 5-8,0 3 25,0-3-29,0 4-24,0-6-1,0 2-11,0 0 0,4-6-3,-1 0 3,2-2-39,-1-6-52,0 0-76</inkml:trace>
  <inkml:trace contextRef="#ctx0" brushRef="#br0" timeOffset="81815">1245 640 142,'0'0'131,"0"0"-33,0 0-3,0 0-7,0 0-72,0 0 11,0 0-19,0 21 18,0-7-8,0 0-10,0 0-3,0-1 1,0 4-9,0-7 9,0 2-12,0-8-14,0 2-33,0-2-64,4-4-33,0 0-85</inkml:trace>
  <inkml:trace contextRef="#ctx0" brushRef="#br0" timeOffset="82078">1245 640 103,'42'99'144,"-42"-99"-78,2 0-24,1-2-9,3 2-20,3 0-1,2-3 0,3 3-11,1 0 9,-1 0-8,1 0-1,-1 0 1,-3 0-2,3 0 0,-6 0-15,1 0-21,-3 0-32,-4 0-37,-2 0-19</inkml:trace>
  <inkml:trace contextRef="#ctx0" brushRef="#br0" timeOffset="82438">1380 689 71,'0'0'62,"0"0"-38,0 0 24,0 0-21,0 0-6,0 0-20,0 0 0,12-9 7,-6 9-8,1 0 1,-1 0 8,2 0-10,-2 0 2,3 0-1,0 0 0,0 0 1,0 0-1,-3 0 1,4-1-1,-6 1-7,1 0 1,-3-3-26,0 2 25,-2 1-8,0-4 15,0 4 1,0-6 0,0 3-1,0-1-26,0 3 4,0 1-27,-2 0 35,-3 0-6,-1 0 20,-2 0 0,2 0 4,2 0 23,2 0 5,2 0 1,0 0-20,0 0-8,0 1 2,0 3 6,0 0 20,0 1 7,0 0 6,0 2-4,0-1-16,0 2-16,0-4 2,0 0-11,0-2-2,0 2 7,0 0-7,0-4 2,0 4-2,0 0 1,0 2-18,0-2-26,0-3-80,0 2 0</inkml:trace>
  <inkml:trace contextRef="#ctx0" brushRef="#br0" timeOffset="83901">1357 5 49,'0'0'64,"0"0"-34,0 0-3,0 0-11,0 0-6,0 0 34,0 0 6,0-6 18,0 6-20,0 0 19,0 0-31,0 0-8,0 0-15,0 0-6,0 0-7,-3 0 6,1 6-8,-1 8 4,1 4 13,0 4-14,0 4 18,-1-4-17,1 4 8,2 2-5,0-6-4,0-2-1,0 0 9,0-10-18,0 0-4,0-3-26,0-3-49,0-4-36,0 0-62</inkml:trace>
  <inkml:trace contextRef="#ctx0" brushRef="#br0" timeOffset="84563">1352 23 46,'0'0'49,"0"0"13,0 0-18,0 0 0,0 0-6,0 0 1,0 0 4,0-4-23,0 4-1,-3 0-19,-1 0 0,-1 0 5,-1 4-6,2-2 2,-1 4-1,1-2 9,-3 2-6,0 0 16,1-2-9,-3 2 11,-1 0-21,0 2 12,-1-2-6,1 2-5,-1-2-1,3-2 0,0 0-1,2 0 2,2-2-2,-1 0 11,1 0-18,2-2 18,-3 2-19,2 0 16,-1 0-7,2 0 0,-2 2-5,1-2 4,-1 2 1,2 0-6,2 0 3,-2 0 0,2-4 0,0 4 2,0-4-4,0 0 2,0 0 2,0 0-5,0 0 5,0 2-1,0-2-5,0 0 10,0 2-4,0-2 2,0 0-1,0 2 0,0-2-1,0 2 1,0-2-15,0 2 9,0 0-24,4 4 6,-2-6-17,3 2 28,-1-2 2,0 0 9,1 2 1,2 0 1,-1 2-7,3 0 14,1 0-10,0 0 9,1 2-10,-1 2 5,1-2-1,-5 1 0,3 2 0,-2-3 0,0 2 2,-1 0-2,-2 1 1,3 1-2,0-5 4,0 3-9,-3 1 5,3-5-18,-5 0-24,2 2-28,-4-6 16,3 0-1,-3 0 6</inkml:trace>
  <inkml:trace contextRef="#ctx0" brushRef="#br0" timeOffset="85545">1301 103 100,'0'0'114,"0"0"-58,0 0-24,0 0-1,0 0-24,0 0-6,0 0 4,0-14-4,0 14-2,0 0 2,0 0-5,0 0 13,0 0 18,0 0 3,0 0-4,-5 0-9,-4 4-16,-4 6 1,2 2 5,-3 2-14,1 0 19,4-4-21,2-2 10,3-2-1,4-4 0,-2 0 0,2 0 0,0-2-5,0 2-1,0-2-1,0 0 7,0 0-19,2 0 12,4-4-12,6-6 6,-3-2 11,1-2-14,0 0 6,-6-2-5,1 2 14,-5 4-17,0 0 17,0 4 1,0 4 0,0 2 0,-3 0-12,-1 0 12,0 4 0,-1 6-7,0 2 9,1 2-8,2-2 12,0-2-7,-1 0 1,3-2-1,0 0 1,0-4 0,0 2 3,0-6 5,3 0-7,3 0 0,1 0-1,0 0 0,2 0 2,-1 0-2,1-6-15,-2 2-24,0 2-13,-1 0 6,-4 2-19,1 0 8,-1 0 19,-2 0 38,0 0 1,0 6 30,0 2 1,0-4 0,0 4 4,0-2-15,0 0 4,0 0-24,0 0 13,0 0-14,0 1 6,2-2-6,-2-1-2,0 0 1,0-4-13,3 0-11,-1 0-102</inkml:trace>
  <inkml:trace contextRef="#ctx0" brushRef="#br0" timeOffset="86289">1325 185 11,'0'0'39,"0"0"-29,0 0 28,0 0-18,0 0-1,0 0-6,0 0 1,0 69 0,0-63-13,0-6 0,0 0-1,0 0-12,0 0-122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1:05.7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1 130 147,'0'0'129,"0"0"-56,0 0 15,0 0-31,0 0 3,0 0-28,0 0 20,0 0-9,0 0-4,0 0 0,0 0-17,0 0 5,0 8-27,0 6 6,0 0 7,0 4-22,5 0 18,2-4-9,1 2 0,3-2-10,1-2-23,3-2-58,-1-2-56,-4-6-144</inkml:trace>
  <inkml:trace contextRef="#ctx0" brushRef="#br0" timeOffset="383">150 126 137,'0'0'215,"0"0"-111,0 0-10,0 0-3,0 0 0,0 0-48,0 0-7,0 0-14,0 10-9,0 6 8,0 6-8,0 0-1,0 2-5,0 2-11,0 2 4,10-2-2,5 6-73,-2-6-82,-4-8-123</inkml:trace>
  <inkml:trace contextRef="#ctx0" brushRef="#br0" timeOffset="1006">411 236 201,'0'0'141,"0"0"-85,0 0-5,0 0 35,0 0-22,0 0-15,0 0-7,-18 130-5,12-93 1,1-1-38,1-4 8,4-2 0,0-4-16,0-8-13,0-4-58,0-6-51,0-6-102</inkml:trace>
  <inkml:trace contextRef="#ctx0" brushRef="#br0" timeOffset="1291">324 254 270,'0'0'78,"0"0"-49,0 0 8,0 0 32,0 0-38,0 0-4,0 0-20,136 32 15,-114-18 10,-1 0-8,-4 7 15,-5 1-21,-6 6 25,-4-5-29,-2 3 22,0 1-35,-4-1 14,-12-6-14,-3 0 0,-2-6 4,1-6 3,0-2-12,4-2 4,6-4-9,3 0-67,2-8-69,5-2-146</inkml:trace>
  <inkml:trace contextRef="#ctx0" brushRef="#br0" timeOffset="1636">707 380 401,'0'0'153,"0"0"-68,0 0-11,0 0-18,0 0-22,0 0-33,0 0 0,-55 23 9,46-1-19,2 0 18,3 2-10,2-2 1,2-4 0,0-2 0,0-6 0,2-6-7,9 0-1,5-4 7,-1 0-33,1-4-1,-1-10-20,-1-4 22,-6-2 14,-1-3 7,-5 4 10,0 2-26,-2 8 28,0 0-2,0 8-6,0 1 16,0 1-6,0 17-2,0 5 24,0 3 5,0 0-2,0-2 14,0-2-35,2-6-5,10-2-1,1-10-58,-1-4-145</inkml:trace>
  <inkml:trace contextRef="#ctx0" brushRef="#br0" timeOffset="2102">966 214 332,'0'0'127,"0"0"-94,0 0 36,0 0-14,0 0-7,0 122-35,-4-86 3,-4 0-16,2 3 14,-1-7-14,3-6-1,2-2-22,2-4-31,0-6-32,0-8-106,0-4-147</inkml:trace>
  <inkml:trace contextRef="#ctx0" brushRef="#br0" timeOffset="2326">861 425 59,'0'0'142,"0"0"-95,0 0-34,0 0 22,0 0-3,0 0 7,0 0-31,76 0 20,-51 0-28,-4 0 8,2 0-6,-3 0-2,7 0 0,-7 0-24,-2 0-100</inkml:trace>
  <inkml:trace contextRef="#ctx0" brushRef="#br0" timeOffset="2515">1126 393 143,'0'0'211,"0"0"-99,0 0 6,0 0-48,0 0-30,0 0-30,0 0-9,-49 82 5,49-60-5,0-8-2,0 2 3,2-6-3,8-6 2,0 0 12,1-4-13,3 0 6,-3 0-5,1-4-1,-4-6 0,-1-2 2,-5-2-4,-2 0 9,0-2-15,0 2 8,-4 1 0,-3 4-10,-1 9-29,2 0-42,4 0-140</inkml:trace>
  <inkml:trace contextRef="#ctx0" brushRef="#br0" timeOffset="4233">1723 278 375,'0'0'190,"0"0"-99,0 0 22,0 0-32,0 0-15,0 0-54,0 0 28,-9-2-27,1 2 16,-4 0 4,-1 0-20,-3 10-6,1 4 2,-1 2-18,1 8 24,4 7-28,4 1 14,7 4-2,0-4-20,0 2-29,20-2-33,20-6-45,-5-8-18,-4-8-163</inkml:trace>
  <inkml:trace contextRef="#ctx0" brushRef="#br0" timeOffset="4534">1937 407 363,'0'0'153,"0"0"-78,0 0 33,0 0-53,0 0-1,0 0-46,0 0 36,-67 58-17,59-32 8,1-2-24,5-2-10,2 0 1,0-8 4,2-2-12,11-2 1,5-10 5,2 0-24,2 0 9,-1 0-24,-2-14 5,-3 0-2,-5-2-9,-7-2 26,-1 0-23,-3 0-2,0 0-60,0 4-10,-7 4-85</inkml:trace>
  <inkml:trace contextRef="#ctx0" brushRef="#br0" timeOffset="4826">1937 407 84,'145'90'180,"-145"-90"-79,2 4-6,0 0 15,3 0-52,-3 2-21,2 2-24,-1-2 6,0-2-16,-1 0 0,-2 0-3,0-4 0,2 0-1,-2 0-19,2 0 11,2 0-31,5-8 23,3-6 12,1-4 4,3 0 1,-3 4 0,0 2 1,-2 8-1,0 4 0,-4 0 1,2 8 32,-2 10 8,-3 8 7,-2-2-18,0 2 8,1 0-37,-1-4 1,2-8-2,3 0-6,11-14-68,-2 0-110,-1 0-343</inkml:trace>
  <inkml:trace contextRef="#ctx0" brushRef="#br0" timeOffset="5308">2550 421 18,'0'0'111,"0"0"-15,0 0-9,0 0 2,0 0-24,0 0-4,0 0-32,-46 0-12,38 0-9,2 0-7,-1 0-2,1 4 11,1 4-20,0 2 21,3-6-21,2 4 19,0 2-10,0-6 1,10 6-6,0-2 4,3-2-4,3 6-1,-3-2 7,1 2-7,-3 2 14,-1 0-14,-4 2 8,-6 0-1,0 0 13,0-2 0,-10 0 29,-7-2-5,-1 2-8,3-6-29,1 2 3,3-10-3,5 0-55,1 0-131</inkml:trace>
  <inkml:trace contextRef="#ctx0" brushRef="#br0" timeOffset="5720">2778 202 370,'0'0'121,"0"0"-53,0 0-28,0 0 11,0 0-25,0 0-25,0 0-1,0 56 2,0-18 12,0 6-7,0 1 5,0-4-11,-6 2 0,2-3-1,0-4-48,2-4-41,0-6-74,2-8-54</inkml:trace>
  <inkml:trace contextRef="#ctx0" brushRef="#br0" timeOffset="5946">2704 519 111,'0'0'188,"0"0"-112,0 0-37,0 0-1,0 0-15,0 0 3,0 0-10,49-14-2,-24 6-7,3 0-2,3 6-5,3-2 0,-3 0-9,-5 4-11,-1 0 14,-7 0-84,-7 0-10,-7 0 91,-4 0 9,0 0 113,0 0-12,-4 0-29,-7 0 10,-3 12-43,1 6-29,1 2 3,0 2-11,3 4 20,3-8-21,3-2 8,1-2-7,2-10-4,0 2 2,0-6 0,0 0-1,11 0-14,2 0-2,3-14-28,1-2 18,-1-4-18,2-2 26,-4 4-37,-4-4-13,0 6-6,-6 6 46,-1 6 27,-1 4-11,-2 0 13,0 12 25,2 6 18,-2 6-4,0 0 32,0 0-29,2-2-3,0-8 2,0-2-22,3-2-3,-1-6-16,3-4 8,0 0 1,4 0-18,0-4-2,0-14 1,0 0-11,1 0-10,-4 0-20,1 0-20,1 4 41,-4 6-3,1 0 19,-1 8-9,-2 0 21,4 0 4,0 0 73,-1 8-24,-1 0-29,-1 2 4,0-6-24,-1-2 27,-2 2-16,1-4 14,-1 2-26,0-2 13,0 0-13,0 2-1,0 2 1,5 6 0,-2 6 8,2 6-7,1-2 11,-1 2-12,4 0-2,9-2-2,0-6-104,-1-12-223</inkml:trace>
  <inkml:trace contextRef="#ctx0" brushRef="#br0" timeOffset="6802">3528 282 82,'0'0'145,"0"0"-27,0 0 9,0 0-30,-2 134-1,0-95-45,2-1-6,0-2-43,-2 0 6,0-2-8,-1-6 0,-2-2-10,3-8-31,-9-4-105,3-6-15,-2-8-100</inkml:trace>
  <inkml:trace contextRef="#ctx0" brushRef="#br0" timeOffset="7020">3358 609 173,'0'0'166,"0"0"-104,0 0 16,0 0-1,0 0-27,0 0-43,0 0 9,116-28-16,-86 24 0,-1 4 1,-3 0-1,1 0 0,-2-4 0,-3 4 0,-2-2-23,0 0 4,-5-2-9,-1 2 27,-5-6-1,-7 2 1,-2-2 2,0-6-1,0 6 3,-8-4-2,-2 6 18,-1 2-12,0 4 17,-3 0-24,4 0 1,-2 14 5,3 6-7,3 8 1,-1-2 0,5 2 0,2 2 0,0-6 15,0-2-12,4-6-6,9-2 0,12-8 2,-2-3-96,-4-3-217</inkml:trace>
  <inkml:trace contextRef="#ctx0" brushRef="#br0" timeOffset="7484">3913 577 196,'0'0'215,"0"0"-111,0 0-16,0 0-29,0 0-8,0 0-51,0 0 11,39-22-5,-15 16-7,7 2 1,0 0 0,5 0 0,2 4 0,0-4 0,9 2-107,-9 0-60,-5 2-154</inkml:trace>
  <inkml:trace contextRef="#ctx0" brushRef="#br0" timeOffset="7801">4043 697 101,'0'0'165,"0"0"-121,0 0-19,0 0-6,0 0 35,0 0-13,0 0-1,44 0-25,-23 0 2,3 0-8,0 0-9,5 0 2,2 4-2,1-4 0,9 2-96,-5 0-93,-7 0-8</inkml:trace>
  <inkml:trace contextRef="#ctx0" brushRef="#br0" timeOffset="8182">4465 523 192,'0'0'186,"0"0"-102,0 0-12,0 0-46,0 0-6,0 0-19,0 0 31,-2-50-25,2 42 3,7-2-3,4 2-6,6-5 9,4 5-9,1 3-2,3-1 2,-1 3-5,-2 2 5,1 1-1,-6 0 0,-1 4 0,-3 10 0,-3 4 30,-4 0 1,-4 4-30,-2 4 25,0 2-14,0 2 14,-16 4-9,-3 0 0,-4-4-7,1-2-9,2-2 2,4-8 4,5-4-6,7-4 5,0-2 11,4 1-15,0-5 4,0 1-6,0 4 0,0-4-1,6 4 2,9-1-7,3-4 2,3 2 4,0-2-30,2-4-25,4 0-58,-8 0-74,-1 0-172</inkml:trace>
  <inkml:trace contextRef="#ctx0" brushRef="#br0" timeOffset="8919">4998 198 196,'0'0'218,"0"0"-97,0 0 8,0 0-24,0 0-47,0 0-38,0 0 18,-20 66-38,13-44 10,1 0-8,-2-2-4,2 0-24,-1 4-76,3-6-67,0-5-180</inkml:trace>
  <inkml:trace contextRef="#ctx0" brushRef="#br0" timeOffset="224003">100 591 100,'0'0'115,"0"0"-76,0 0 29,0 0-13,0 0-15,0 0 19,-23 8-23,23-8 18,0 0-33,0 0 18,0 0-39,0 0 6,0 4-5,0-4-1,0 4 0,0 2-1,0-2 1,11 0-1,7-4-8,1 0 18,4 0-17,4 0 20,2 0-19,0 0 7,0 0 0,2 0 1,-2 0-1,0 0 0,0 0 11,-2 0-19,-1 0 15,-1 0-14,-3 0 14,1 0-8,-4 0 1,4 0 0,-1 0-2,3 0 4,-6 0-11,4 0 21,-3 0-24,-2 0 19,0 0-8,-1 0 1,-1 0-2,-1 0 2,4 4 0,-4-4 0,1 0 5,2 0-13,-3 2 16,3-2-15,-3 0 9,1 0-2,-3 2 0,0 0 0,3 2-1,-3 0 4,3-4-10,0 4 17,2-2-19,0 2 16,4 0-8,-2-4 1,3 4-2,-2-4 2,-1 0 0,3 4 0,-4-4 2,2 2-6,-1-2 11,-2 0-12,0 0 12,2 0-8,-3 0 1,4 0-2,0 0 2,2 0 0,-3 0-8,3 0 19,-2 0-22,2 0 22,0 0-21,-2 0 11,4 0-1,0 0 1,1 0-1,1 0 0,0 0 7,0 0-16,-5 4 18,0 0-18,-4 0 15,-3 0-9,-1 0 3,-1-2-8,-2 0 7,3 0 2,-1 2-10,3 0 16,1-4-17,2 4 20,0-4-18,4 4 8,-1 0 0,3 2 1,2-2-1,-1 0 0,5-4 1,3 5-2,-1-4 8,3 3-7,-5-4 7,0 0 0,-2 4-6,-4-4-1,-3 4 1,-4-2 8,-1 2-16,-1 0 20,-1 0-25,1-4 24,5 4-18,2-4 13,4 5-7,2-5 0,2 4 1,1-3-2,1 3 8,0 1-14,-2-5 17,1 4-20,-3-4 19,-2 0-18,-3 1 10,-1-1-1,-2 0 1,0 0-1,-3 0 0,1 0 10,0 3-16,1-2 16,-1-1-8,4 0-1,2 4-1,2-4 0,2 0 1,-3 0-2,-2 0 2,1 0-2,-5 0 7,0 0-10,-4 0 10,-1 0-8,-1 0 2,-1 0 0,-1 0 0,1 5 0,-1-5-1,5 0 8,1 4-17,1-3 23,2 2-10,1 1-3,2-3 8,1 4 0,1-1-8,-1-4 9,-2 4-8,-2-4-2,0 1 10,-3-1-18,-3 3 18,-2-1-19,1 2 10,-3-4 0,5 4 0,-1 0 1,5 0-3,1-2 8,2 2-13,2 0 14,-2-4-13,1 4 12,-4-4-6,-2 0 0,-3 4 0,-3-4 0,-6 0 0,1 2-1,-1-2 2,0 0-7,-2 0 18,4 0-18,3 0 13,5 0-2,5 0-5,5 0 2,3 0 5,0 0 3,0 0-12,-2 0 11,-3 0-13,-3 2 10,-4 0-7,-3 2 1,-3-4 0,-5 0 0,1 0 3,0 0-10,2 0 17,1 0-20,7 0 23,-2 0-22,5 0 18,5 0-10,-2 0 1,2 0 0,-2 0 0,-1 0 4,-4 0-13,0 0 18,-5 0-15,0 0 12,-5 0-12,1 0 4,1 0 2,-2 0 1,1 0 5,3 0-12,-4 0 16,1 0-15,2 0 15,-2 0 4,-2 0-13,1 0 15,-3 0 2,2 4-9,-3-4 8,1 4-16,-1-4 25,0 0-25,1 0 26,0 0-26,1 0 27,3 0-20,-3 2-2,4-2-4,-3 0 5,1 2-10,-3-2 14,-3 0-19,0 2 21,0-2-22,-2 0 19,2 0-8,-2 0-2,3 4 0,2-4 0,-1 0 1,2 0-1,3 0 12,-2 0-24,2 0 24,-2 0-24,-1 0 13,-2 0-1,2 0 1,-2 4-1,2-4 0,-1 0 7,-1 0-18,3 4 24,-2-4-25,1 0 24,-1 0-14,1 0 2,1 0 0,0 0-1,-1 0 2,-3 0-11,1 0 23,0 0-26,-2 0 21,1 0-18,-1 0 2,0 0-29,-2 0-85,0 0-96,-7 0-314</inkml:trace>
  <inkml:trace contextRef="#ctx0" brushRef="#br0" timeOffset="227847">4608 886 80,'0'0'57,"0"0"17,0 0-18,0 0 6,0 0-29,0 0 19,0 0-23,0 0 6,0 0 12,0 0-6,0 0 12,0 0-27,0 0 19,0 0-26,0 0 20,0 0-29,2 0 20,4 0-8,4 0-12,-1 4-6,1 0 5,6 0-11,0 0 11,4-1-15,0 3 13,0-6-14,0 4 7,-3-4-7,0 4-6,-5-2-25,0 0-5,1 4-41,-4-2-27,-2-4-60</inkml:trace>
  <inkml:trace contextRef="#ctx0" brushRef="#br0" timeOffset="235723">1841 73 74,'0'0'122,"0"0"-42,0 0 5,0 0-32,0 0 5,0 0-38,0-1 16,0 1-11,-2 0 12,2 0-14,0 0-5,0 0 2,0 0-19,0 0 7,0 0 0,0 0-16,0 0 16,0 0-16,0 0 3,0 0 4,0 0-5,5 0 4,6 0 2,2 4-6,5-2-1,4 0 11,5-2-14,2 0 11,2 0-1,0 0 0,0 0 0,1 0 0,-5-4 1,-3 1-7,-1 2 15,-4 1-18,-1 0 18,0 0-11,-2 0 3,-3 0-1,1 0 0,1 0-1,1 0 1,-1 0 0,1 0-10,1 0 22,-1 0-24,2 0 22,-2 0-17,2 0 7,-3 0-7,1 0-2,-1-4-6,1 4 14,-1 0-9,4 0 9,-4 0-1,3-4-6,-3 4 15,1-2-8,-1 0 1,3-3 0,2 4-7,0-3 14,1 0-3,-4-1 3,1 1 3,-5 3-10,1-2 10,-3 3-10,1 0 3,-6 0-2,3 0-1,-3 0 0,4 0 1,1 0-2,-1 0 6,4 0-7,-1 0 3,3 0-1,-5 0 1,0 0-1,-2 0 0,0 0 0,-2 0-1,1 0 3,2 0-4,1 0 9,-1 0-9,4-1 4,1 1-2,1-4 0,5-1 1,-2 4-2,4-2 2,-1 2-2,-2 1 8,2-3-14,-1 3 13,-4 0-8,1 0 2,-5 0 0,-1 0-1,-1 0 2,-5 0-8,-2 0 15,2 0-16,-2 0 15,0 0-14,3 0 8,-1 0-1,8 0 0,1 0 2,4 0-4,2 0 5,4-1-6,-3-3 10,-1-1-17,-4 5 11,-3 0-2,-3 0-4,-3 0 3,2 0 0,-3 0-1,-1 0-3,0 0 9,1 0-10,0 0 4,-2 0 2,1 0-8,-2 0 9,3 0-7,3 0 6,-2 0 0,1 0 2,5 0-11,-3 0 13,-1 0-14,0 0 16,-1-1-12,-3 1 6,-2 0 0,2 0 0,-4 0 1,2 0-1,0 0-3,1 0-3,-1 0 4,3 0 2,0 0-21,-1 0 12,1 0 1,-1 0 8,1 0 1,0 0-3,-2 0-3,-1 0 8,-2 0-11,-2 0 11,2 0-8,-2 0 6,2 0 0,1 0 0,-1 0 1,0 0-2,0 0 3,1 0-4,-1 0 4,-2 0-5,0 0 9,0 0-7,0 0 2,0 0 0,0 0 4,0-3-3,3 3-4,-3 0 10,0 0-17,0 0 9,0 0-3,0 0-10,0 0-33,0 0-9,0 0-27,0 0-104</inkml:trace>
  <inkml:trace contextRef="#ctx0" brushRef="#br0" timeOffset="247585">5713 511 143,'0'0'140,"0"0"-78,0 0-1,0 0-31,0 0 9,0 0-2,-2 0 5,2 0 7,-2 0-13,2 0 9,-2 0-13,2 0 15,-3 0-22,1 0 17,-1 0-18,-1 0 10,2 0-11,-3 0-22,1 0 13,-2 0-12,1 0 6,-2 0-2,0 0-9,1 0 12,-3 0-11,0 0 2,-4 0 0,-1 0-1,1 0 2,0 0-8,-1-2 17,3 2-20,-3-2 20,3 2-17,1-2 7,0 2 0,4 0 0,-1 0 0,3 0-1,-1 0 10,1 0-19,-3 0 20,0 0-20,1 0 11,-1 0-2,-2 0-7,2 0-5,1 0-4,1 0-5,-1 0 22,1 0-4,-2-4-6,1 4 1,-1 0 8,1-4-5,-2 4 6,0 0 0,1-4 0,3 4-1,0-2 3,0 2-10,2 0 20,2 0-22,-2 0 16,0 0-8,0 0 2,0-2 0,-3 2-1,3 0 2,0 0-6,2 0 15,0 0-20,0 0 22,0 0-24,0 0 13,0 0-2,0 0 1,0 0-8,0 0 7,0 0 1,0 0-12,0 0 24,0 0-22,0 0 18,0 0-8,-2 0 0,0 2 1,0 4-1,-1 4 1,0-2 5,3 4-4,0 2-4,0 0 15,0 0-21,0 4 16,0 0-6,0 4-2,0-2 0,0 0-2,0 2 7,3-4-17,2 0 24,-1-2-21,0-2 18,-2-1-11,3-3 2,-3-5 0,-2 3 0,2-3 0,-2-5-7,2 4 17,-2-4-24,2 0 17,-2 1-12,0 2 5,4-3 4,-4 1-12,0-1-5,2 3 15,-2-3-15,0 1 14,2 4-3,-2-5-4,2 4 8,0-4 1,0 4-13,0-4 3,3 0-2,-1 0-2,0 0 14,2 0-19,-2 0 10,0 0-16,-1 0 25,-1 0-4,0 0 4,-2 0 1,2 0-1,0 0 1,0 0-2,0 0-6,1 0 16,-3 0-16,2 1 14,-2-1-7,0 0 1,0 0-1,3 0 1,-1 0-1,0 0 1,0 0 0,1 0-1,-1 0 2,0 0-7,0 3 12,-2-3-6,2 0 0,0 2 0,-2-2 0,2 0 0,1 0-4,1 0 11,1 0-13,0 0 12,1 0-7,3 0 1,0 0 0,0 0 0,2 0 0,3 0-1,-1 0 8,3 0-16,1-2 19,1 2-11,-1 0 2,2 0 4,-4 0-5,1-3 0,-1 3 0,-1-1 0,-1 1-1,1-4 8,-4 0-14,-1 4 9,-1-5-4,-4 4 2,-4 1 0,0 0 1,0 0-1,0 0 2,0 0-1,0 0-2,0 0-20,2 0-3,2 0-38,1 0 46,-1 0-13,2 0-13,-2 0 16,0 0 3,-4 0 0,0 0-36,0 0-2,0 0-57</inkml:trace>
  <inkml:trace contextRef="#ctx0" brushRef="#br0" timeOffset="249507">5724 519 113,'0'0'63,"0"0"-18,0 0-6,0 0-12,0 0-1,0 0-3,0 0 18,-9-6-18,7 4 32,2 2-16,-2 0 14,2 0-14,0 0-3,0 0 6,0 0-12,0 0 18,0 0-22,-2 0 29,2 0-35,0 0 12,-2 12-31,2 2 10,0 4-3,0 4-7,0 4-2,0 0 7,0 2-14,0-2 16,0-2-14,0 2 7,0-8-2,0-1 1,0-3-13,0-5-3,0-4-13,0-1-6,0-4-47,0 0 13,0 0-55,0 0-36,0 0-54</inkml:trace>
  <inkml:trace contextRef="#ctx0" brushRef="#br0" timeOffset="250799">5918 158 84,'0'0'78,"0"0"-12,0 0-11,0 0-6,0 0-14,0 0 18,0 0-23,0-2 11,0 2-20,0 0 20,0 0-4,0 0 4,0 0-4,0 0-17,0 0 8,-5 0-20,1 0 8,2 0-14,-5 0 8,3 0-10,-3 0 13,0 0-13,-2 0 0,3 4-1,-5 2 9,1-2-16,2-2 21,-3 4-23,1 0 19,2-2-18,-1 0 10,3 0-1,-2 2 0,2-2 0,-1 2-1,1-2 7,-2 4-15,4-4 18,-3 0-18,3 0 18,0 2-10,-3 2 1,2-4-5,1 0 4,-1 2 2,3-2-3,-2-2 12,0 2-20,-1-2 20,0 4-18,1-2 8,-1-4 0,3 4 1,0-2 0,0 0-2,2 0 8,-2 2-19,2 0 17,0 2-12,0 0 14,0 0-8,-2-2 1,2 0-1,-2 1 1,2 0 0,-3-5-6,3 4 16,0-4-20,0 4 19,0-4-11,0 0 2,-2 0 0,2 0 0,-2 0-1,-1 2 1,1-2-10,0 3 9,2-3-14,-3 1 14,3-1-9,0 0 10,0 0-11,0 0 10,0 0 0,0 0-27,0 0-3,0 0-37,0 0 9,0 0-37,3 0-45</inkml:trace>
  <inkml:trace contextRef="#ctx0" brushRef="#br0" timeOffset="251849">5626 296 25,'0'0'135,"0"0"-63,0 0-21,0 0-24,0 0-17,0 0-2,0 0-7,-11 0-1,9 0 7,2 0-10,0 0 11,-2 0-8,2 0 0,0 0 7,0 0 6,0 0 1,0 0 14,0 0-14,0 0 15,0 0-28,0 0 23,0 0-18,0 4 10,0 0-3,0 2-4,0 2 12,0 0-19,0 2 26,0 2-27,0-2 12,2 3-11,0-4-2,-2 0 0,2 0 0,-2-4 0,0-1 7,0-3-14,0-1 17,0 3-20,0-3 12,2 0-4,1 0-13,3 0 8,1-4 7,4-5 0,2-4 0,1 3 2,3-3-11,8 1-21,-4 2-44,-4 2-125</inkml:trace>
  <inkml:trace contextRef="#ctx0" brushRef="#br0" timeOffset="253171">5514 627 48,'0'0'137,"0"0"-55,0 0 0,0 0-53,0 0-1,0 0-28,0 0 15,-6 0-15,6 0 0,0 0 2,0 0-2,0 0 23,0 0 2,0 0 15,0 0-27,0-2 13,0 2-25,0-4 13,0 0-14,0 0 1,0 2 10,0 0 1,0 2 14,0 0-26,0 0 13,0 0-6,0-2-9,0 2 4,0 0-2,0-2 6,0 0-4,0 2 9,0 0-9,0 0 5,0 0-6,0 0 5,0 0-3,0 0 3,0 0 2,0 0 1,0 0 14,0 0-11,0 0 14,0 0-25,0 0 25,0 2-25,0 10 24,0 2-25,0 2 7,-2 4-7,-1 2 0,1 0 0,2 0 1,0 0-8,0-4 17,0 0-20,0-5 17,0-3-14,0-2 4,0-7-34,0-1-14,2 0-28,3 0-71,-5-1-58</inkml:trace>
  <inkml:trace contextRef="#ctx0" brushRef="#br0" timeOffset="254672">5512 589 7,'0'0'47,"0"0"13,0 0 2,0 0-37,0 0 12,0 0-4,0 0 21,0 0-20,0 0-3,0 0-18,0 0 8,0 0-3,0 0-4,-2 2 15,0 2-15,0 0 25,-1-4-37,1 4 23,-2-2-24,2 0-1,0 0 1,2 0-1,-3 0 0,3 2-1,-4 0 0,1 0-37,-6 6-35,3-6-53,-1 4-28</inkml:trace>
  <inkml:trace contextRef="#ctx0" brushRef="#br0" timeOffset="260363">5603 310 23,'0'0'39,"0"0"-4,0 0-5,0 0 15,0 0-19,0 0 19,0 0-8,3-6 18,-3 6-28,0 0 6,0 0-8,0 0-9,0 0-4,0 0-11,0 0 1,0 0 10,0 0-21,0 0 10,5 0-1,-1 0 0,0 0 1,3 0-1,2 0 2,2 0-4,0 0 9,3 0-17,-1 0 20,-2 4-11,3-4 1,-4 2-2,1 0-55,-5 0-79</inkml:trace>
  <inkml:trace contextRef="#ctx0" brushRef="#br0" timeOffset="261068">5671 336 51,'0'0'39,"0"0"-5,0 0 30,0 0-22,0 0 11,0 0-16,0 0 5,-5 0-4,3 0-14,-1 0 4,1 0-21,-2 0-3,0 4 5,1 0-15,-1 2 7,4-2-2,0 0-49,0 0-65,0-4-138</inkml:trace>
  <inkml:trace contextRef="#ctx0" brushRef="#br0" timeOffset="271565">6147 527 46,'0'0'145,"0"0"-63,0 0 6,0 0-35,0 0 8,0 0-24,-4 0 12,2 0-20,2 0 3,0 0-10,0 0-1,0 0 10,0 0-21,0 0 16,0 0-25,-2 0 27,2 0-28,-2 0 14,-1 0-13,-2 0-1,1 0 5,-3 2-4,1 2 1,-3 0 6,0 4-16,0-2 16,0 2-9,0 4 1,2 2-2,1 0 2,-1 0-4,5 2-2,0-2 12,2 0-14,0-2 11,0 2-10,7-4 10,5 0-4,2 2 1,1-8-2,4 2 2,-4-3 0,1-3-9,-3 0 4,1 0 4,-3 0 1,1-3 0,-2-3-31,-1-4 30,-5-2-13,-2 0 14,-2-2 4,0 0-4,0-4 27,0 0-14,-4 0 20,-5 0-24,1 0 13,-2 2-21,4 2 0,-3 0 6,1 4-5,2 2-4,2 0-12,-1 8-42,1 0-112</inkml:trace>
  <inkml:trace contextRef="#ctx0" brushRef="#br0" timeOffset="275665">6359 555 55,'0'0'123,"0"0"-60,0 0 1,0 0-28,0 0 3,0 0-15,0 0 25,-12 0-13,12 0 9,0 0-5,0 0-6,-2 0 2,2 0-15,-2 0 15,0 0-24,2 0 27,-2 0-23,2 0 13,0 0-9,0 0 0,0 0 3,0 0-22,0 0 20,0 0-20,0 0 6,0 0 4,0-4-15,0 4 5,0-2-1,0 2 0,0-2-1,0 2 1,0-2-10,0 2 2,0-4 16,0 4-13,0-4 11,0 4-7,0-4 1,0 4 0,0-2-1,0 2 2,0-2-2,0 2 10,0 0-18,0 0 22,0 0-19,0 0 12,0 0-5,0 0-1,0 0-1,0 0 1,0 0-6,0 8-3,0 10 18,0 0 8,0 12-8,0 2 23,0 2-32,0 2 1,0-4-1,2-1 1,0-8-2,2-5-15,4-1 6,-4-3-31,0-4 9,1-6-40,-3-4-16,2 0-117</inkml:trace>
  <inkml:trace contextRef="#ctx0" brushRef="#br0" timeOffset="278577">6642 537 120,'0'0'157,"0"0"-86,0 0 4,0 0-39,0 0-7,0 0 5,0 0 11,-18 0 6,16 0-8,-3 0 12,3 0-29,-2 0 4,-1 0-11,1 0 8,-2 0-26,0 4 1,0 2-1,2 6-1,-1 0 0,3 2 1,0 4-7,2 0 9,0 0-9,0 0 9,0 0-3,0-4 0,6 0-7,1-2 6,5-2 1,-4-2-8,5-4 13,1 0-14,-1-4-2,3 0 5,-1 0-22,-1 0-6,-1-12 5,-4 2 13,-2-6 13,-2 0 6,-3 0 3,-2 2-5,0-8 11,0 4-11,-10-4 9,-3 4-9,2 0 0,-3 4 7,4 0-7,1 6-2,-3 4-13,6 4-86,-1 0-306</inkml:trace>
  <inkml:trace contextRef="#ctx0" brushRef="#br0" timeOffset="279869">6989 489 49,'0'0'134,"0"0"-34,0 0-38,0 0-3,0 0-16,0 0 2,0 0 0,-44 0 20,38 0-28,-2 2-37,2 4 19,-1-2-10,1 4 10,1 2-18,-2 2 4,1 2-4,1 0-1,1 4 14,0-4-13,1 4 8,3-2 0,0 2 2,0-4-11,0-4 18,0 2-17,7-2 10,2-2 4,2 0-15,0-4 14,2 2-13,3-6 1,-1 0 7,-1 0-18,-1 0-1,-1 0 7,-1-8-19,-5-2 15,-2-2 1,2 2 6,-4-4-1,-2-2 10,0 0-8,0 0-1,0-2 17,0 0-16,0 0 10,0 4-10,-10-4 0,-1 6-1,3 2-6,-8-2-18,5 2-121,-1 6-387</inkml:trace>
  <inkml:trace contextRef="#ctx0" brushRef="#br0" timeOffset="283563">7558 527 123,'0'0'101,"0"0"-13,0 0 16,0 0-29,0 0 3,0 0-28,0 0 18,0 0-23,0 0 4,0 0-7,0 0-2,-2 0 6,2 0-21,-2 0 14,2 0-26,0 0 20,0 0-31,-3 0 24,3 0-25,0 0 9,0 0-1,0 0-8,0 0-2,0 0 6,0 0-11,0 6 10,0 10-10,0 6 12,0 6-6,0 2 0,0 6-1,0 0 0,0 4 2,0-3-3,0-1 7,0-9-14,0-2 15,0-9-12,0 0-17,0-12-29,0-3-51,0-1-28,0-1-80,0-11-90</inkml:trace>
  <inkml:trace contextRef="#ctx0" brushRef="#br0" timeOffset="284787">7870 493 23,'0'0'18,"0"0"3,0 0-15,0 0 17,0 0 12,0 0 27,0 0-10,-9 0 7,9 0-16,-2 0-1,2 0 17,0-2-1,-3 2 17,3 0-19,-2 0 13,2-2-18,0 2 8,-3 0-14,3 0 5,0 0 1,-2 0-16,2 0 11,0 0-30,0 0 21,0 0-36,0 0 18,0 0-18,0 0-2,0 0 0,0 8-2,0 6-4,0 6 14,0 4-11,0 6 11,0 2-11,5-2 11,-3 6-2,1-4-5,-3-6 0,0 1-1,2-9-22,-2-4-20,0-6-57,0-2-60,2-6-169</inkml:trace>
  <inkml:trace contextRef="#ctx0" brushRef="#br0" timeOffset="292120">8215 487 33,'0'0'149,"0"0"-65,0 0-22,0 0 14,0 0-30,0 0 12,0 0-13,-23 4 17,19-4-25,0 2 24,-1 2-16,1-4-9,-2 4-16,-4 2-20,4 0 3,-3 4 5,2 4-14,-2 0 12,2 4-12,1 2 6,2 0 0,1 2-15,3 0-1,0 0 1,0-4-7,0-4 21,11 2-9,-2-6 3,3-2-6,1-6 11,0 1-9,0-3 10,0 0-5,3 0-30,-3-5 21,1-7 5,-5-2 9,-3 0 2,-1-4 2,-5-4-1,0 4 16,0-4-3,0 0 1,-9 0 2,-2 0-17,0 4 3,0 4-4,0-2 0,3 10-84,2-2-151</inkml:trace>
  <inkml:trace contextRef="#ctx0" brushRef="#br0" timeOffset="301726">8474 426 41,'0'0'122,"0"0"-64,0 0 23,0 0-25,0 0-11,0 0-25,-18 13 32,16-9 0,-3-4-9,3 4 6,-2-4-14,-2 4 14,2 0-23,0 2 8,0-2-22,-3 2 7,3 2-18,-2 0 0,0 2 7,-1-2-7,1 6 6,0 0-5,-2 4-4,4 2 9,-3 0-7,5-2 0,0 2-1,2-2 1,0-2 0,0 0-7,0-2 2,2-4 5,7 2-22,-1-4 21,6-3-9,-1 0 9,1-1-8,3 0 9,2-4 0,-1 0 1,-1 0-2,-1 0-1,-3-4-7,-2-4 15,-1 2-12,0-2 12,-3-4-6,2 2 1,-4-4-1,-1 0 8,-4-2-8,0-2 25,0-2-9,0 0 23,-6-2-32,-8 0 9,-1 2-16,-1 2 0,-2 0-1,2 6-9,-6-2-3,4 10-78,2-2-153</inkml:trace>
  <inkml:trace contextRef="#ctx0" brushRef="#br0" timeOffset="340682">3468 1348 93,'0'0'98,"0"0"-51,0 0 25,0 0-7,0 0-11,0 0-14,0 0 5,0 0-6,0 0-18,0 0 8,0 0-9,0 0 21,0 0-17,0 0 10,0 0-23,0 0 8,0 0-6,0 0-12,0 0 12,0 0-11,0 0-4,0 0 8,2 0-12,7 0 12,7 0-3,3 0 3,8-8 7,4 2-2,3 2-11,0-8 0,-3 6 1,0-2-2,-7 0-108,-8 6-64</inkml:trace>
  <inkml:trace contextRef="#ctx0" brushRef="#br0" timeOffset="341509">3543 1424 52,'0'0'133,"0"0"-42,0 0-18,0 0 14,0 0-35,0 0 7,0 0-13,6 0-7,-2 0 9,2 0-6,1 0 15,5 0-34,1 0 3,5 0-25,1 0 10,6 0-11,2 0 0,0-4-10,0 0-26,-4 2-13,2 0-43,-9 2-22,-5 0-149</inkml:trace>
  <inkml:trace contextRef="#ctx0" brushRef="#br0" timeOffset="342117">3892 1224 15,'0'0'124,"0"0"-41,0 0 18,0 0-20,0 0-2,0 0-25,0 0 2,-8 0 2,8 0-16,-2 0 4,2 0-13,0 0 19,0 0-35,0 0 2,0 0-19,0 0 0,0 0-10,0-4 4,10-2 6,0 2 0,3 0-7,1-1 12,1 5-13,1 0 15,-3 0-10,1 0 3,-3 0 0,-2 0-1,0 5 1,-4 3 6,-1 2-5,-2 2 11,-2 6-11,0 0-2,0 0-4,0 4 4,-9 6-14,-4-6-12,0 4-5,-3-4-4,3 2 8,2-4-9,-1 0 24,6-4 3,1-6 3,3-2 4,2-3 3,0 0 0,0-1 1,2-4 6,11 0-7,3 0 23,2 0-14,6 0 2,1 0-9,0 0-4,-1 0-11,2 0-50,-5 0-99,-5 0-190</inkml:trace>
  <inkml:trace contextRef="#ctx0" brushRef="#br0" timeOffset="343505">4329 1352 10,'0'0'129,"0"0"-50,0 0-24,0 0 4,0 0-10,0 0-9,0 0 8,31 6-15,-20-2 16,1 0-26,-1 0 9,0-4-15,3 4 9,-2-2-8,5 2-10,0-4 8,1 0-14,2 4 16,0-4-18,-2 0 0,-1 0 6,-1 4-7,0-4 1,0 4 0,-1-4 1,1 0-1,2 0 0,-1 0 1,2 0-2,-2 0 9,1-4-15,-3-4 9,-1 4-2,-3 2 0,1-2 1,-2 0-1,3-4 1,-1 4-3,1-2 9,-2 2-14,3-4 14,-3 2-8,0 2 1,0 0 0,0-4 0,-2 6 1,0-6-2,-2 4 2,1-2 4,0-2-4,0 4 6,-1-4-6,1 2-1,0-2 0,-4 2 1,-2 2 7,3 0-8,-3-4 3,2 2 5,0-2-14,2-1 14,0 0-15,3-1 8,-3 2-1,1-2 0,0 2 0,0-1 0,-1 4 7,-2-4-14,3 0 14,-4 4-12,1-7 6,-1 6-1,-3-2 0,0-2 0,2 2-1,-2-4 2,0 6-2,0-6 8,0 6-8,0-2 2,0-2-2,0 2 2,0 0-1,2 2 0,0 2-1,-2-4 1,2 2 0,-2 2-1,0 0 7,2-4-15,-2 2 18,2-2-18,1 2 11,1-2-2,-2-2 0,3 6 0,-2-4-2,-1 2 9,0 2-17,0 0 19,2-4-16,1 3 14,-3 1-8,2-4 1,-2 4 0,4-2-1,-4 2 2,2 0-3,0-4 5,1 2-10,-1 2 14,-2 0-8,0 0 1,0-1 0,-2 4 0,4 1 1,-4-4-3,2 0 10,0 0-17,0-1 15,0 4-8,0-3 4,1 0-2,-1 4 0,0-6-2,0 3 2,0-1 0,2 3-2,0 1 5,-2-4-9,0 4 11,2-5-7,1 5 3,-1-5-2,0 2 1,0 2-1,-1 1 1,2-4 0,-1 4-7,1-5 16,-3 5-16,0 0 14,-2 0-8,2 0 1,-2 0 0,0 0 7,0 0 9,0 0 39,0 0-22,0 0 15,0-4-24,0 0 2,-2 3-26,-5-4 1,-1 5-1,-4 0 2,3-4-4,-1 4 11,0-4-19,1 4 16,3-4-14,2 4 14,-2-1-6,2 1 0,2-3 0,0 3-1,-3 0 2,3 0-6,0 0 14,-2 0-18,-1 0 14,0 0-11,1 0 3,2 0 1,-3 0-5,5 0 1,-2 0 0,2 0 12,0 0-15,0 0 18,0 0-19,0 0 19,0 0-15,0 0 6,0 0 0,0 0 0,0 0-2,0 0-5,0 0-1,0 0 6,0 0-16,0 0 18,2 0-6,9 0 3,1 0 3,-1 0-5,-1 0 4,2 0 2,-3 0-11,-1 0 20,0 0-21,1 0 21,-3 0-12,0 0 2,2-2 0,-6 2 0,2 0 1,-4 0-2,0 0 9,0 0-10,0 0 9,0 0-7,0 0 1,3 0-1,-3 0 0,0 0 0,0 0-1,0 0 2,0 0 2,0 0-2,0 0 22,0 0-22,0 0 16,0 0-16,0 0-1,0 2 8,0 6-7,-3 5-2,-1-4 7,-3 1-14,2 3 20,1-4-21,0 4 10,2-5-1,-1 2 1,1-2 0,2 2-1,-2-6 1,2 4-2,0-2 2,0-2-2,0 0-4,0 0 4,0-2-58,0 2-12,0-4-55,0 0-145</inkml:trace>
  <inkml:trace contextRef="#ctx0" brushRef="#br0" timeOffset="346043">5134 737 22,'0'0'111,"0"0"-53,0 0-11,0 0 20,0 0-37,0 0 15,0 0-1,0 0 13,0 0-11,0 4-9,0 1 2,0 0-14,0-1 8,0 0-32,0 2 27,2 2-27,2-3 24,0 3-17,2 2-2,-2-5 3,0 3-9,3 1 0,-1-4 1,2 4-2,-2-1 2,1 2-1,-3-2 1,0 0-1,0-2 0,-1 2 0,-3-6 0,3 0 1,-3 0-8,0-2 14,0 4-17,2-4 17,-2 0-16,0 0 10,0 0-1,0 0 0,0 0 0,0 0-7,0 4-26,0-4 4,0 0-69,0 0-48,0 0-168</inkml:trace>
  <inkml:trace contextRef="#ctx0" brushRef="#br0" timeOffset="346689">5223 764 51,'0'0'117,"0"0"-32,0 0-6,0 0-13,0 0-8,0 0-13,0 0 14,0-5-29,0 5 12,0 0-29,0 0 19,0 0-21,0 0 4,0 0-5,0 0-4,0 0 12,0 0-3,0 0 5,0 0-17,0 9 6,0 1-8,0-1 11,0 5-11,0 3 16,0-3-8,-2 4-9,-3-6 0,3-2-4,2 0 4,0-2-36,0-4-28,0 0-67,0-4-192</inkml:trace>
  <inkml:trace contextRef="#ctx0" brushRef="#br0" timeOffset="358611">7450 1081 36,'0'0'104,"0"0"-55,0 0 36,0 0-17,0 0 13,0 0-6,0 0 0,0 0-6,0 0-18,0 0 17,0 0-28,0 0 9,0 0-32,0 0 11,0 0-28,0 0 8,0 0-3,0 0-4,0 0-2,0 0-11,0 4 10,0 4 4,0 2-5,0-2 4,3 6-1,2-6 0,-1 2 0,1 3 0,1-8 1,-2 4-8,1-4 16,-1-1-18,1 0 19,2 1-20,-3-1 11,0-4-1,1 4 1,-1-4 1,1 0-4,2 1-3,-1-1-1,1 0-7,1 0 11,2 0-24,-1 0 26,1 0-16,-2 0 4,0 0-5,1 0 12,1-1-2,0-3-1,-1-5 6,3 5-9,-1-1 11,2 1-15,3-1 15,1-3-8,-1 7 6,1-3 2,-3-1-10,-1 5 7,1 0 6,-1 0-13,1 0 8,-1 0 1,3 0-8,-3 0 8,0 0-1,3 0-16,-5 0 16,3 5-16,-4-5 17,-1 4-4,1 0-1,-2 1 8,-1 0-9,-3-1 7,1 0-6,2 1 4,-5 0-16,2 3 18,1-3-5,-3 4-3,0 1 15,0 2-14,0-2 5,0-2 2,2 2 1,-2 2 0,0-2-2,0-2 6,-2 2-12,2-6 14,-2 4-14,0-2 14,0-2-9,0 0 2,0-4 0,0 0 0,0 0 2,0 0-4,0 0 11,0-4-19,0-6 18,0-2-16,0 2 5,0-4 3,0 2-1,0 2 0,0 2-11,2-2-11,5 2 23,4-2-14,2 2 14,3-1-28,2 4 17,0-3-5,1 3 9,2 1 7,-1 3 0,-2 1-1,0 0 2,-1 0 5,-1 0 1,-1 0 1,-1 1-7,-1 3 4,-1 1-5,1-1-1,-2-4 1,2 0 0,-2 0 0,5 0 9,-3 0-12,3-9 9,-1 1-7,2 3 1,0-8 0,-1 3 0,-1 1 1,-1-4-2,-3 3 2,-3 2-2,-1 0 10,-2 2-6,-3 2-2,-2 0 27,0 0 2,0 2-7,0 0-5,0 0-17,0 2-2,0-4-3,0 4 3,0 0-40,0 0-30,0 0-80,0 0-91</inkml:trace>
  <inkml:trace contextRef="#ctx0" brushRef="#br0" timeOffset="391887">8235 1585 88,'0'0'160,"0"0"-56,0 0-13,0 0 1,0 0-17,0 0-24,0 0 18,0 0-11,0 0 11,0 0-18,0 0 2,0 0-17,0 0 8,0 0-12,0 0-8,0 0 7,0 0-14,0 0 18,0 0-25,0 0 20,0-4-23,0 4 17,0 0-16,0-5 4,-4 1-3,-6 3-8,4-7-2,-3 3 9,3 0-22,-4 1 27,2 0-25,-1-1 22,-3 1-10,4 0 0,-1 3-8,-3 1 7,1 0 2,-2 0-9,-1 0 16,-1 0-20,-1 5 19,1 4-18,-1 0 11,3 4 0,-3 1-1,5 0 1,1 2-7,0-6 11,3 4-15,1-2 18,2 2-17,2 0 19,-1-2-15,3 2 6,0-4-7,0 2 7,0 2-2,0-6-4,7 2-4,1 2 9,5-2-19,-1-2 9,3-2-18,1 2 7,-1-4 3,6-4-12,-1 0-3,0 0-28,6 0-30,-7 0-90,-6-4-123</inkml:trace>
  <inkml:trace contextRef="#ctx0" brushRef="#br0" timeOffset="403929">6147 921 5,'0'0'103,"0"0"-51,0 0 28,0 0 12,0 0-8,0 0-28,-2-6-6,0 2 14,2 4-22,-2 0 10,2 0-21,0 0 24,-2 0-32,2 0 8,0 0-24,0 0 0,0 0-5,0 0-1,0 0-1,0 0 5,0 4-13,0 4 16,0 2-15,0 0 16,0 2-10,0 2 1,0-4 0,0 2-1,0 0 7,4 2-16,0-4 17,1 0-15,-1 2-1,0-4 8,2-2-21,0 2 12,1-4-9,-1 0-12,4-2 15,-2 2-12,1-4 11,0 0-18,2 0 22,0 0-13,0 0 15,3 0-8,-1 0 18,1-8-1,-4 2-11,4-2 12,-1 2 2,0-2-13,-1 4 21,1-2-19,-1 2 18,-2 0-15,-1 4 7,3-4-1,-1 4 1,-1 0 0,2 0-1,-1 0 4,0 0-12,1 4 16,-4 2-8,1 6 1,0-4 0,0 2-1,-2-2 2,-3 2-1,0-2 6,-2-4-12,1 2 16,0 2-9,-3-4 0,0 6 5,2-6-6,-2 5 1,0-8-2,0 3 2,0 0-3,2 1 11,-2-1-19,0-3 20,0 3-19,2 0 10,-2 1-1,0-5 0,2 0-1,-2 0 0,0 0-1,0 0-6,0 0 15,0 0-17,0 0 17,0 0-14,0-13 7,0 3-1,0-4 0,0 1-6,0 0 7,2-1-17,3-2 17,1 6-10,4 0 9,-2 6-4,1-4 4,3 4 0,1 2 0,0 2 1,3 0-2,-1 0 1,1 0 2,-3 0 6,1 0-5,-3 0 10,0 0-11,-2 0-1,0 0 7,2 0-7,-2 2 12,0-2-11,-1 4 12,4 0-13,1 0 18,1 0-17,1-2 12,1 6-6,-1-4-7,1-4 13,-1 4-12,1-2 15,0-2-16,0 0 19,1 0-18,-1 0 9,1 0-9,-1 0 5,-1 0-4,-1-6-2,-1-4 4,1 2 2,-5-6 3,-1 2-8,-1 2 28,-2-4-17,-3 2 11,-2 2-9,0 2-4,0-2 1,0 6-10,0 0 1,0 0 6,0 4-16,0 0-13,0 0-20,0 0-58,0 0-89</inkml:trace>
  <inkml:trace contextRef="#ctx0" brushRef="#br0" timeOffset="406625">6896 1617 48,'0'0'117,"0"0"-19,0 0 1,0 0-6,0 0-26,0 0 16,0 0-11,0 0 4,0 0-25,-7 0-1,-1 0-3,-4 0-8,-1 0-16,-3 0-10,-6 0-2,-5 0-5,-2 0-9,-4 0 12,2 0-18,0 4 14,6 0-7,7 0 2,5-4-5,6 0 4,5 0 2,0 0-9,2 0 0,0 0 7,0 0-38,0-12 29,0 2-10,0-7 19,9 3 0,1-4 0,4 0 0,1-4 2,1 0-7,-5 4 13,0-4-8,-3 4 9,-4 4-5,-2 4-1,-2 2 14,2 8 5,-2-4-20,0 4 2,0 0 6,0 0-18,2 0 6,3 18 2,1 4 2,2 4-1,0 10 1,-1 0 1,-1 0 2,2 1 2,-2-3-12,1-6-13,-1-6-14,4-4-45,-2-6-38,-3-2-101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2:18.8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0 143,'0'0'192,"0"0"-104,0 0 14,0 0-27,0 0-17,0 0-28,0 0-18,0 0 4,0 0-16,0 0 0,0 0-58,0 11-65,0-2-213</inkml:trace>
  <inkml:trace contextRef="#ctx0" brushRef="#br0" timeOffset="557">25 363 310,'0'0'166,"0"0"-76,0 0-41,0 0-36,0 0 8,0 0-20,0 0-2,0 0-45,0 0-6,0 9-20,0 2-104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6:24.5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221 0 88,'0'0'163,"0"0"-72,0 0-7,0 0-25,0 0 12,0 0-28,0 0 19,-12 0-4,10 0-6,0 0 5,-2 0-19,2 0 5,-1 0-27,-1 0 11,0 0-26,-4 0 8,4 0-9,-3 0 0,-1 6 1,-1-2 0,-5 4-2,-1 2 11,-1 3-15,-4 1 15,-2 7-18,2 1 10,2 2-3,2 6 1,8-2-1,6 1 1,2-1-10,0-2 9,13-4-1,9-4-8,5 0 16,4-6-12,3-7 3,-1-1-52,9-4-33,-9 0-91,-8 0-348</inkml:trace>
  <inkml:trace contextRef="#ctx0" brushRef="#br0" timeOffset="543">435 42 186,'0'0'189,"0"0"-66,0 0-37,0 0-15,0 0-35,0 0 34,0 0-30,-65 0-27,56 8 20,2 1-33,-1 4 7,-1 0 0,4 10-8,1 7 2,1 2-2,3 3 1,0-3 0,0 2-1,5-10 2,9-2-7,1-6 11,3-7-11,-1-1 12,1-8-12,3 0 0,-6 0 6,1-16-10,-3-3-3,-4-7-13,-9 0 0,0-6 26,0-1-2,-11 1-8,-7 0 11,-2 1-2,2 5 1,3 12-1,5 6-23,4 3-46,4 5-99</inkml:trace>
  <inkml:trace contextRef="#ctx0" brushRef="#br0" timeOffset="1113">664 94 65,'0'0'180,"0"0"-60,0 0-17,0 0-1,0 0-44,0 0 5,0 0-22,-15-4 11,15 4-38,0 0 3,0 0-16,0 4 0,0 10 6,0 4-7,0 8 1,0 2 9,6 5-16,3 3 14,0 0-10,2-6 3,0-3-1,3-5 0,-1-4-2,0-10-4,1-6 8,-1-2-11,-1 0 12,1-6-9,-3-16 9,0-4-10,-4-5 7,-1-1 0,-3-2 0,-2 6-30,0 3 7,0 3-8,0 12 8,0 2-49,0 8-80,0 0-241</inkml:trace>
  <inkml:trace contextRef="#ctx0" brushRef="#br0" timeOffset="1615">988 98 162,'0'0'219,"0"0"-95,0 0-6,0 0-38,0 0-27,0 0-33,0 0-19,0 36-1,0-14 12,0 6-18,0-3 13,0 7-11,0-2 11,0-2-8,0-2 2,0-9-1,2 1 0,0-10 0,-2-4-1,2-4-9,-2 0 10,0-4-7,0-12-2,0-3 11,0-7-2,0-10 0,0 0 0,0-3-13,0 1-15,0 10 27,0 6-23,0 12 23,0 6-6,0 4 6,0 0-15,7 14 16,7 8 0,1 6 0,1 6 6,1-7-5,-1 3-2,-1-8 9,-1-4-12,-1-4 10,0-6-3,-1-8-3,-2 0 1,2 0 9,-1 0-9,0-12 19,-5-6-19,2-6 26,-6-2-26,-2-4 14,0 3-14,0-3-2,0 2 0,-2 10-13,-3 1 14,0 8-29,5 4-20,0 2-68,0 3-132</inkml:trace>
  <inkml:trace contextRef="#ctx0" brushRef="#br0" timeOffset="2313">1348 59 59,'0'0'127,"0"0"-73,0 0 9,0 0 5,0 0-6,0 0 3,0 0-20,-4 0 11,4 0-24,0 0 5,0 0-30,4 0 9,10 0-6,3 0 3,3 0-3,5 0-8,2 0 10,-2 0-11,-2 0-2,0 0 5,-7 0-11,-5 0-38,-9 0-8,-2 0-109,0 0-40</inkml:trace>
  <inkml:trace contextRef="#ctx0" brushRef="#br0" timeOffset="2630">1441 59 178,'0'0'186,"0"0"-98,0 0 21,0 0-26,0 0-33,0 0 8,-13 115-13,11-80 5,-2-3-28,2 4-2,2-2-20,0-7 1,0-1-1,0-8-24,2-4-61,7-10-115,-5-4-301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1:17.8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168 0 68,'0'0'154,"0"0"-54,0 0-14,0 0 11,0 0-12,0 0-24,0 0 14,-19 6-32,19-6 19,-2 0-20,2 0 6,0 0-9,-2 0 0,2 4-10,0-4-23,0 4 1,0 2 4,0 2-22,0-4 18,0-2-14,0 0 5,0 0 1,0-2 1,0 0-43,0 0-10,0 0-30,2-6-54,-2-2-118</inkml:trace>
  <inkml:trace contextRef="#ctx0" brushRef="#br0" timeOffset="818">132 224 48,'0'0'213,"0"0"-76,0 0-63,0 0 14,0 0-29,0 0-17,0 0 11,4 9 15,-2 0-7,5 1-15,-3 3 10,4 0-25,-2 6 5,-1 3-22,-3 0 7,-2 8 2,0 2-13,-5 0-3,-19 4-7,-26 12-74,4-12-157,1-6-322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1:45.4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211 0 20,'0'0'126,"0"0"-71,0 0-2,0 0-5,0 0 9,0 0-31,0 0 29,0 0 3,0 0 10,0 0-18,0 0 9,0 0-4,0 0-13,0 0 4,0 0-20,0 0 22,0 0-31,0 0 19,0 0-24,0 0 11,0 0-11,0 0-11,0 0 16,0 0-15,0 0-4,-2 4 13,-2 5-17,-4 9 12,-2 9-4,-5 5-2,-4 8 0,-1 8 0,-2-2 0,0 6-6,-1-2 18,6-6-24,1-3 21,3-9-16,3-2 8,6-12-1,0 0 0,2-10-1,2-2 0,0-6-14,0 0 3,0 0-27,0 0 2,0 0-50,0 0-7,0-10-56,0-8-87,2 4-110</inkml:trace>
  <inkml:trace contextRef="#ctx0" brushRef="#br0" timeOffset="766">178 8 20,'0'0'158,"0"0"-60,0 0-15,0 0-9,0 0 7,0 0-34,0 0 15,0-8-8,0 8 2,0 0-23,0 0-24,0 0-9,2 0 7,3 8 2,-1 2-9,0 3 32,4 4-4,-4 1 13,2 6 6,1 2-5,-1 4-9,-1 6-22,0 0 2,-1 4-7,1-4-4,-3 0 9,0 0-17,0-5 8,2-4-2,1 0 0,0-5 0,1 0-1,-3-8-16,1-6-3,-2 2-38,-2-6-1,0-4-63,0 0-2,0 0-60</inkml:trace>
  <inkml:trace contextRef="#ctx0" brushRef="#br0" timeOffset="1306">80 366 74,'0'0'167,"0"0"-75,0 0-27,0 0 36,0 0-44,0 0-11,0 0-20,-2 0 7,2 0-10,0 0-7,0 0 30,11 0-20,2 4 19,7 5-35,1-8 13,0 7-23,2-8 9,-1 5-9,-2-1 0,-4-4-1,-3 1-24,-4 3-30,-2 0-69,-5 1-63</inkml:trace>
  <inkml:trace contextRef="#ctx0" brushRef="#br0" timeOffset="1751">459 130 172,'0'0'218,"0"0"-104,0 0 10,0 0-43,0 0 1,0 0-37,0 0 27,0-4-17,0 4-3,0 0-12,0 0-11,0 0 7,0 0-34,0 0 23,0 0-24,0 0 13,0 0-8,0 2-1,0 8 1,0 8 6,0 0-1,0 8-11,-2-2 9,-3 10 1,1 2-10,-4 0 10,4 4-17,0 5 8,0-9-1,1 4 0,1-8 2,2-6-4,0 0 9,0-8-19,0-4 25,0 0-24,0-10 19,0 0-16,0-4 8,0 0-1,0 0 1,0 0-8,0 0 6,2 0-18,7 0 12,2 0 13,3 0-13,1 0 8,1 0 0,4-4 0,-2 4 0,2 0 0,-1 0-4,0 0-6,-1 0 0,-5 0 10,-2 0-29,-2 4 16,-5 0-21,1-2 8,-3 0-33,-2 0-29,0 2-18,0 0-88,-7-4-413</inkml:trace>
  <inkml:trace contextRef="#ctx0" brushRef="#br0" timeOffset="2764">774 352 39,'0'0'214,"0"0"-138,0 0-37,0 0 10,0 0-3,0 0-8,0 0-12,69 0 16,-29 4-6,11 1 42,11-4-11,15 3-10,2 0-49,2-4 6,-1 0-14,-9 0 0,-8 0 1,-12 0 0,-13 0-2,-9 0 8,-14 0-14,-5 0 14,-6 0-8,-4 0 1,2 0 0,-2 0 0,0 0-1,0 0-25,0 0-58,0 0-62,0 0-170</inkml:trace>
  <inkml:trace contextRef="#ctx0" brushRef="#br0" timeOffset="3536">1100 210 108,'0'0'65,"0"0"-1,0 0 4,0 0-25,0 0-7,0 0-6,0 0 32,-21 22-34,13-18 15,-4 0-27,-1 2 8,-2 2-16,-4-4 9,-1 2 0,-1 2 2,-4 0 0,2-4-18,1 6 1,2-6 5,4 0-10,1-2 5,3 2-3,2 0 1,3-4-1,0 4 1,2-4-6,1 0 5,0 0-12,-1 0 7,3 0-11,0 0 15,0 0-12,0 0 12,2 0 2,0 0-3,0 0-4,0 0 11,0 0-14,0 0 14,0 0-11,0 0 8,0 0-1,0 0 0,0 0 0,0 0 0,0 0 2,0 0-9,0 0 16,0 0-18,0 0 16,0 0-9,0 0 2,0 0-1,0 0-5,4 6 2,9 2 1,3 0 6,3 6-3,2 0 9,1 3-1,0-2-7,-2 6 11,-4-3-11,0 0 8,-2-4-8,-4-2-1,-1-2 8,-3-2-6,0-2-4,-2-2 12,-2 0-8,-2-4-1,0 0 1,0 0-1,2 0 1,-2 0 1,0 0 4,0 0-11,0 0 12,0 0-2,0 0-6,0-8-1,0-2-7,0-8 8,0-4 0,0-4 2,0-5-4,0-1 10,0 0-13,2 2 7,1 6-4,-1 6-2,-2 6 4,0 6 0,0 2 1,0 4-2,0 0-7,0 0 1,2 2-32,-2 10 38,0 2-14,0 4 9,0 4-11,2 0-3,-2 4 0,0 2-25,0-1-60,0-5-138</inkml:trace>
  <inkml:trace contextRef="#ctx0" brushRef="#br0" timeOffset="5188">1031 302 113,'0'0'125,"0"0"-79,0 0-38,0 0 5,0 0 0,0 0 10,0 0 13,2 18-9,-2-8 15,0-2-29,0 2 5,0 3-17,-5-8 8,0 4-9,1-4-1,2 3 1,0-8 0,2 0 0,0 0 0,0 0-9,0 0-23,0-9 1,0-8 9,2-1 22,2 0 0,0 0 0,2 0 0,-4 4 1,-2 2-3,0 6 9,0 2-1,0 4 19,0 0 25,0 0 12,0 0-21,0 0-25,-2 14-15,-6 0 0,2 4 6,1 2-14,-1-6 17,2 4-20,2-9 10,-2 0-36,4-9-67,0 5-94</inkml:trace>
  <inkml:trace contextRef="#ctx0" brushRef="#br0" timeOffset="5751">992 356 62,'0'0'104,"0"0"-36,0 0 16,0 0-30,0 0-12,0 0-22,0 0 19,-87 19-29,76-15 3,3 0-13,1 1 0,5-5 0,2 5-18,0-5-40,0 0-125</inkml:trace>
  <inkml:trace contextRef="#ctx0" brushRef="#br0" timeOffset="388193">1902 406 71,'0'0'138,"0"0"-58,0 0-17,0 0 14,0-4-10,0 4-23,0-1 11,0 1-15,0 0 22,0 0-20,0 0 7,0 0-16,0 0 3,0 0-1,0 0-15,0 0-5,0 0-8,0 0-14,4 0 14,5 0-17,9 0 18,4 0-15,6 0 8,9 0-1,1 0 7,1 0-6,1 0-2,-2 0 8,-5 0-16,-6-3 18,-5 3-18,-6 0 9,-3 0-15,-4 0-33,-5 0-34,1 0-35,-3 0-61,-2 0-138</inkml:trace>
  <inkml:trace contextRef="#ctx0" brushRef="#br0" timeOffset="388908">1910 411 10,'0'0'119,"0"0"-60,0 0 26,0 0-19,0 0 3,0 0-25,0 0 15,-2 0-10,2 0-6,0 0-7,0 0-10,0 0-1,0-9-25,7-5 21,6-8-20,7-1 34,0-4-26,1-3 12,0 2-13,0-2-7,-3 4 5,-5 6-5,-2 0-2,-2 6 8,-4 4-14,-3 2 17,-2 6-8,2 0-1,-2 2 10,0 0-11,0 0 0,0 0 0,0 0 3,2 12-10,-2 6 14,2 8-11,0 6 10,0 0-8,1 4 2,1 2 0,-1 3 0,1-5 1,-1 0-7,-1-4 10,2 0-14,-2-6 10,0-4-10,0 0-6,1-8 3,-3-2-17,2-2-2,-2 2 13,0-6-25,0-2 10,0 0-39,0 0 2,0-2-49,0 0-43</inkml:trace>
  <inkml:trace contextRef="#ctx0" brushRef="#br0" timeOffset="389832">2605 226 64,'0'0'144,"0"0"-49,0 0-26,0 0 19,0 0-39,0 0 15,0 0-21,-39-24 16,31 22-4,-1-2-10,-5 0 3,3 4-31,-4-4 5,1 4-15,-3 0-6,-1 0 1,-1 4-2,2 8 0,-1 6 0,1 0-1,1 4 2,5 6-11,1-2 14,4 6-12,4-5 6,2-1 1,0-3 1,0 4 0,6-9 0,6 4-6,1-4 5,1 0 2,1-4-10,1 2 17,-1-6-16,5-2 10,-2-4-3,2-2 1,0-2-1,2 0 1,-2 0-12,3-4 12,-6-6-58,4-4-15,-5 2-72,-8 2-100</inkml:trace>
  <inkml:trace contextRef="#ctx0" brushRef="#br0" timeOffset="393224">2756 541 55,'0'0'42,"0"0"0,0 0 7,0 0-5,0 0 10,0 0-20,0 0 13,-3 0-19,3 0 14,0 0 2,0 0 6,0 0 8,0 0-25,0 0 10,0 0-15,0 0 5,0 0-32,0 0 20,0 0-21,0 4 19,-2 0-18,2 4 0,-2 2 10,0 8-10,0 0-2,-1 0 9,3 4-18,0 0 11,0-4-2,0 0-26,0 0-17,0-6-18,0-2-42,0-2-74,0-8-185</inkml:trace>
  <inkml:trace contextRef="#ctx0" brushRef="#br0" timeOffset="393886">2871 575 129,'0'0'95,"0"0"-35,0 0-5,0 0-19,0 0-3,0 0 6,0 0-10,-4-4 12,0 4-24,0 0 18,-3 0-28,0 4 7,0 2-13,1 2 0,-3 0 7,3 6-7,-2-4-2,4 6 2,2 2-10,2-4 11,0 0-10,0 0-4,0-2 11,0-2-5,6-2-1,2-2 0,0 2-11,-1-8 8,1 4-6,2-4 6,-1 0-13,-3 0 9,3 0-18,-4-9 12,-1 0 19,-4 1 1,0-2 3,0 2 16,0 2 38,0 2-41,-2 0 9,-8 4-25,4 0 13,-3 0-13,1 0-32,0 10-89,2-2-219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36:31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15 88,'0'0'51,"0"0"-27,0 0-17,0 0-6,0 0 19,0 0 6,0 0 22,-18 0 2,15-4 24,3 2-15,-2 0 36,2 0-36,-2 0-5,2 2-11,0 0-17,0 0-4,0 0-21,0 0 1,0 0 5,0 0-13,0 0 12,0 0-2,0 0-4,0 0-1,0 0-1,0 0-13,0 0 14,0 0-20,7 0 20,4 0-15,4 0 6,3 0 0,3 0 9,-2 0 0,6 0 1,-3 0-1,3 0 10,-3 0-19,2 0 17,-1 0-14,2 0 14,-4 0-13,2 0 7,-5 0-1,-1 0 0,2 0 0,-2 0-1,3 2 4,1 2-11,0-2 16,0 0-8,1-2 2,-2 2-4,0-2 2,-2 0-7,-1 2 6,0-2-1,-2 2-8,1 2 7,-1-3 2,1 1-5,1-2-3,4 2 6,1-2 2,1 0-12,-2 0-4,3 0 16,-2 0-4,-4 0-1,-2 0 6,-3 0-12,-2 0 18,0 0-12,-2 0 6,3 0 0,0 0-1,5 0 2,0 0-10,1 0 18,4 2-18,0 0 18,1 0-15,1 0 7,0-2-1,-1 0 0,1 0 0,-1 0-7,-4 0 10,4 0-12,-5 0-1,-1 0 7,0 0-7,-5 0 10,2 0-8,-1-2 7,0 2 0,1-2 2,-1 2-3,3-2 8,-5 2-17,-5 0-21,0 0-89,-6 0-101</inkml:trace>
  <inkml:trace contextRef="#ctx0" brushRef="#br0" timeOffset="1246">177 58 93,'0'0'64,"0"0"-9,0 0 22,0 0-38,0 0 10,0 0-39,0 0 1,0-8-10,0 8-1,0 0 19,5 0 6,2 0 11,2 0-15,4 0 8,7 0-28,7 0 16,6 6-16,9 0 7,6 0-7,2-3-1,4 3 7,2-4-7,-5 2 0,0-2 10,-4 2-15,-3 0 13,2 0-16,-1 0 18,0 0-16,1-2 6,1 2 0,2-4-3,0 0-7,3 0 7,-2 0-30,6 0 24,-2-6-14,-4 0 14,-2 0-25,-11 2-1,-5 2-20,-8 2-34,-5 0 54,-9 0-60,-5 0-45</inkml:trace>
  <inkml:trace contextRef="#ctx0" brushRef="#br0" timeOffset="2012">144 26 23,'0'0'19,"0"0"-3,0 0 30,0 0-27,0 0 31,0 0 7,0 0-8,-40-13 13,38 11 14,0 0 5,0 2-22,2-2 3,-2 0-36,2 2 6,0 0-31,0-2 18,0 2-19,0 0 0,0-2-7,0 2-21,8 0 1,12 0 24,7 0 2,11 6 2,6 2 7,8 0-7,3-3-2,8 1 1,2 0 0,1 0-1,-3 0 15,-1 2-27,-4-2 23,-4-2-20,-3 1-1,-3-3-7,-6 2-57,5-2 16,-9 0-52,-12-2-66</inkml:trace>
  <inkml:trace contextRef="#ctx0" brushRef="#br0" timeOffset="2705">144 91 108,'0'0'84,"0"0"-16,0 0-45,0 0-3,0 0-20,0 0 0,0 0 1,7-4 15,9 4 19,3 2-12,8 4 3,9 2-24,6 0 31,7 1-32,7 1 31,4-2-26,2 3 14,1-4-7,-3 1-13,-2-1 0,-1-1 13,-6-2-15,0-1 4,-2-3 1,-5 0-3,2 0-9,-9 0 0,-1-3 9,-5-1-15,-4 0-32,0 0-13,-7 4-56,-7 0-38</inkml:trace>
  <inkml:trace contextRef="#ctx0" brushRef="#br0" timeOffset="3304">518 64 87,'0'0'55,"0"0"15,0 0 10,0 0-5,0 0-32,0 0 9,0 0-25,-4-10 5,4 10-25,0 0-7,0-2-1,16 2 1,6 0-2,9 0 8,7 0-12,7 0 3,4 0 3,3 0 5,1 0-4,1 0-1,0 0 1,-4 0-1,0 0 10,-6 0-20,-1 0 23,-6 0-19,-3 0 12,-5 0-8,-4 0 2,-4 0-4,-3 0 2,-3 0-5,-5 0-4,-6 0-41,-4 0-9,0 0-5,0 0-28</inkml:trace>
  <inkml:trace contextRef="#ctx0" brushRef="#br0" timeOffset="3830">769 134 49,'0'0'38,"0"0"-2,0 0 19,0 0-19,0 0 24,0 0-25,0 0 10,151 11-19,-103-7 14,2-1-8,4-3-16,-3 2-9,-2-2-7,-2 2 0,-16 1-98,-16-2-257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41:13.7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0 0 51</inkml:trace>
  <inkml:trace contextRef="#ctx0" brushRef="#br0" timeOffset="1972">1185 153 201,'0'0'186,"0"0"-105,0 0-45,0 0-2,0 0-33,0 0-1,0 0-140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41:12.3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363-1 28,'0'0'183,"0"0"-91,0 0 0,0 0-6,0 0 6,0 0-37,0 0-19,0 0-4,-5 0-11,1 0 20,-3 0-15,0 0 17,-2 0-23,2 2 16,-7 0-24,-1 2-5,-4 2-7,-5 0 0,-2 2-1,-1 4 2,0-2-10,0 4 16,5-2-13,5 1 8,4-2-4,4 2-3,5-4 4,4 4 1,0-3-6,0 2 5,0-2-1,8-2-8,8 0 20,-2-4-17,5 2 8,-4-5-2,3-1 1,-5 0-12,-3 0 11,-6 0-33,-4 0 23,0 0 11,-4 0 0,-17 7 9,-6 5-7,-2 4-2,-1 6 7,1 2-2,4 1-4,8-1 1,5-2 11,10-2-10,2-2-2,0 0-2,7-4 7,11-2-5,4-6 0,1-3-1,3-3 0,0 0-4,1 0-2,-5-13-59,3-9-45,-8 2-118,-5 2-106</inkml:trace>
  <inkml:trace contextRef="#ctx0" brushRef="#br0" timeOffset="638">360 198 212,'0'0'205,"0"0"-120,0 0-8,0 0 2,0 0-17,0 0-43,0 0 10,0 52-19,0-20 20,0 1-10,-6 7 19,-6 0-14,1 1-12,-3-4 0,-2-2-13,1-9 4,1-8 5,3-4-18,5-13-7,-2-1-31,4-11-92,2-14-102,0 2-27</inkml:trace>
  <inkml:trace contextRef="#ctx0" brushRef="#br0" timeOffset="1074">460 268 363,'0'0'114,"0"0"-65,0 0-14,0 0 27,0 0-12,0 0-24,0 0 3,58-16-23,-44 4 12,-5-2-17,-3 0 4,-4 0-5,-2-2 0,0 2-6,0-1 5,-6 6-7,-5 0 0,-5 6 7,3 3-7,-1 0 7,1 12-2,4 10-5,2 4 8,3 2 0,2 2 0,2-2 0,0-5 0,0-3 1,9-4 22,2-2-17,2-4 7,3-4-13,-3-4 0,3-2-23,3 0-36,-3-12-100,-3-2-150</inkml:trace>
  <inkml:trace contextRef="#ctx0" brushRef="#br0" timeOffset="1442">460 268 51,'157'-70'304,"-157"70"-148,0 0-80,0 6-18,0 12-2,0 4-28,0 2-7,0 1-19,0-1 7,0-4-3,0-2-5,0-8-2,0-2 1,0-6-7,0-2-15,0 0-17,0-8-10,8-12 36,1-4 6,1-4 7,4-1 0,-3 3 0,2 6-1,-1 8 2,-6 6-2,1 6 10,-3 0-9,1 8 39,-5 10-5,2 2-8,-2 2-15,0-5-1,3-1-9,-1-6-2,0-2 4,-2-4-9,2-4-10,0 0-9,5 0-37,1-16 12,6-6 32,-2-1-38,4-1-9,-3 6 8,-1 6 51,-3 6-11,-5 6 15,-4 0 4,0 14 44,0 10 11,0 2-25,0-1 1,-4 1-24,1-4 8,3-6-17,0-2 0,0-4-66,0-5-59,0-4-89</inkml:trace>
  <inkml:trace contextRef="#ctx0" brushRef="#br0" timeOffset="1990">871 214 149,'0'0'122,"0"0"-51,0 0-18,0 0 8,0 135 0,0-98-31,0-1-13,0-3-11,-2-2-12,-8 0-41,4-8-50,-1-7-101</inkml:trace>
  <inkml:trace contextRef="#ctx0" brushRef="#br0" timeOffset="2187">875 238 309,'0'0'108,"0"0"-73,0 0 5,0 0 5,0 0-5,0 0-30,0 0 2,76-64-12,-60 60 12,-5 4 5,-2 0-1,-1 8 69,-6 12-34,-2 6 1,0 6-38,-10-1 9,-8-1-23,-2-4 2,0-6-2,4-6-2,3-4 2,4-6-26,4-4-16,3 0-81,2-14-122</inkml:trace>
  <inkml:trace contextRef="#ctx0" brushRef="#br0" timeOffset="2499">1091 25 375,'0'0'193,"0"0"-125,0 0 11,0 0-9,0 0-14,0 0-36,0 0-10,0 127-1,-9-83-8,-1 2-2,0-3 10,1-3-18,-1-6-27,6-7-20,2-12-62,2-15-31,0 0-65</inkml:trace>
  <inkml:trace contextRef="#ctx0" brushRef="#br0" timeOffset="2735">1266 166 127,'0'0'227,"0"0"-102,0 0-15,0 0-35,0 0-2,0 0-25,0 0-19,-71 116-7,58-85-12,3 1 11,6-2-13,2-8-11,2-4 10,0-7-14,0-6 7,10-3-6,5-2 3,2-2-16,2-16 9,4-6-22,-1-4 32,-4-2-30,-4-2 21,-8 1-10,-6 5 19,0 8-1,0 6 1,-13 6 0,-3 6-6,3 0 6,3 2-61,4 10-71,4 0-267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41:15.4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 39,'0'0'400,"0"0"-198,0 0-101,0 0 17,0 0-37,0 0-36,0 0-44,0-3-2,3 3-8,4 0 8,0 0-15,-1 0-65,8 0-30,-5 0-37,-3 0-79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41:33.1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29 497 235,'0'0'137,"0"0"-43,0 0-20,0 0 17,0 0-21,-7-2 1,5 2 4,0 0-23,-2 0 25,1 0-48,-1 0 3,-1 0-31,3-3 4,2 3 2,0 0-9,0 0 2,0 0-15,0 0 14,4 0-27,19 0 27,8 0-11,14 3 11,10-1-9,10-2 9,5 0-12,1 0 5,0 0 1,-1 0-17,-3 0 8,-5 2-23,-2 0 23,-6 0-23,-5 0 17,-1-2-12,-9 0 15,-1 0-16,-9 0-20,-4 0-11,-3-4-55,-9-2-28,-6-2-64</inkml:trace>
  <inkml:trace contextRef="#ctx0" brushRef="#br0" timeOffset="766">51 606 98,'0'0'169,"0"0"-43,0 0-47,0 0 3,0 0-20,0 0-30,0 0-18,5-6-12,17 4 21,9 0-6,9 0 14,10 2-24,9 0 12,3 0-11,5-2 1,4 2-9,0-4 6,5 4-6,-3-6 7,-1 4-14,-9 0 18,-10 2-18,-10 0 14,-12 0-4,-9 4-3,-8 6-22,-6 0-33,-1-4-62,-7-2-160</inkml:trace>
  <inkml:trace contextRef="#ctx0" brushRef="#br0" timeOffset="1982">329 3 23,'0'0'129,"0"0"-11,0 0-24,0 0 20,0 0-10,0 0-41,0 0-18,0-4-31,0 4 11,0 0-25,0 0 6,0 0-6,0 0 0,0 0-35,6 0-67,1 0-68,0 4-215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0:13.9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42 20,'0'0'113,"0"0"-37,0 0 25,0 0-34,0 0-4,0-8-51,0 8 37,0 0 3,0 0 3,0 0-5,0 0-4,0 0-7,2 0-38,0 0 12,3 3-6,1 1-7,-2 0 12,4-3-19,-2 1 7,-1-2 0,-1 0 10,2 0-8,-1 0 34,-1 0-26,0-3 6,1-5-9,-5-1-8,0 1 9,0 0-11,0 2 3,0 2-1,-7 2-6,1 2 6,1 0-6,1 0-8,2 0 15,2 2-59,0 8-35,0 1-179</inkml:trace>
  <inkml:trace contextRef="#ctx0" brushRef="#br0" timeOffset="797">87 242 103,'0'0'124,"0"0"-10,0 0 21,0 0-44,0 0-13,0 0-4,0 0-21,0-2 5,0 2-35,0 0 23,0 0-31,0 0 5,0 0-13,0 12-3,2 3 8,5 3-5,-3 6 12,-2 0-10,-2 4 11,0 2-20,-8 2 0,-25 11-62,2-8-80,1-8-240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0:21.0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182 0 16,'0'0'114,"0"0"-46,0 0 66,0 0-49,0 0-19,0 0-22,0 0 21,0 0-29,0 0-12,0 0 11,0 0-19,0 0 20,0 0-19,0 0 24,0 0-23,0 0 17,0 0-25,0 0 5,-2 0-5,-5 8-9,-2 6-2,-2 4 13,-3 3-22,-1 7 24,-3 7-25,-2 0 18,0 3-14,0 2 2,2-5-32,4-5 22,6-6-12,3-7 17,3-3-32,2-6-17,0-6-50,0-2-12,0 0-102</inkml:trace>
  <inkml:trace contextRef="#ctx0" brushRef="#br0" timeOffset="540">170 22 72,'0'0'139,"0"0"-5,0 0-30,0 0 7,0 0-43,0 0-15,0 0 3,3-8-15,-3 8-4,0 0-25,0 0 4,0 0-9,0 0-14,0 0 8,0 0-2,0 0 1,0 0-19,0 0 18,0 0-16,0 0 15,5 6 2,1 4-1,1 4 2,1 2 1,2 2-1,1 4-1,0 3 10,0 0-10,0 6 6,-2-3-5,0 0-2,0-1 11,-3-3-15,-1-2 5,0-6-7,-5-4-29,0-5-6,0-1-23,0-6-18,0 0-13,0 0-182</inkml:trace>
  <inkml:trace contextRef="#ctx0" brushRef="#br0" timeOffset="1148">41 250 36,'0'0'134,"0"0"-82,0 0 44,0 0-19,0 0-12,0 0-21,0 0-17,0 0 16,0 0-24,0 0 16,0 0-28,0 0 2,2 0 1,15 0-6,3-2 3,4-2 3,3-1 8,-1 1-18,3 0 3,-2 2 5,-4 0-16,-8 2 8,-4 0-2,-11 0-82,0 6-47,0 4-137</inkml:trace>
  <inkml:trace contextRef="#ctx0" brushRef="#br0" timeOffset="1658">374 67 121,'0'0'163,"0"0"-88,0 0-53,0 0 37,0 0-33,0 0-1,0 0 11,0-2 42,0 2 20,0 0-7,0 0 1,0 0-44,0 0 1,0 0-48,0 0 23,0 0-22,-3 10 5,1 4-7,0 4 0,0 7 0,2 3 1,-2 5-2,2 5 12,0-1-19,0 3 16,0-5-16,0-1 8,0-6 0,0-4 1,0-7 1,0-3-4,4-6 6,-2-2-16,0-4-1,1-2 2,-1 0-30,0 0 27,2 0-5,4 0 10,0 0 9,3 0 0,5-2-10,1-1 19,4 0-18,1 2 15,-2 1-12,2 0 7,-4 0-1,-2 0 0,-5 0 0,-4 0-10,-5 0-65,-2 0 17,0 7-80,0 1-44</inkml:trace>
  <inkml:trace contextRef="#ctx0" brushRef="#br0" timeOffset="2658">683 244 91,'0'0'242,"0"0"-110,0 0-80,0 0 24,0 0-40,0 0-14,0 0-17,-2 0-4,2 0-2,0 0 8,6 2-7,13-2 0,5 0 20,8 0 0,7 0 24,9 0-10,2 0 10,8-7-3,0 1-12,-2 0-11,-7 1-10,-6 1 0,-12 3-6,-9 1 0,-8 0-2,-5 0-1,-5 0 1,1 0-7,0-2 5,1 0-15,1-2 14,1-1-65,0 1 26,-4-1-63,-2 3-28,-2-2-142</inkml:trace>
  <inkml:trace contextRef="#ctx0" brushRef="#br0" timeOffset="3476">882 92 62,'0'0'133,"0"0"-35,0 0-20,0 0 11,0 0-24,0 0 13,0 0-11,0 8-20,-7-3-3,-2 1-29,-4 4 7,-1 2-19,1 1 0,-3 1 8,-1 3-19,-1 1 16,0-2-13,4-5 5,4 0 0,0-7 0,6 0 7,-1-2-14,3-1 20,0-1-14,2 0 9,0 0-5,0 0-2,0 0-2,0 0 1,0 0-6,0 0 4,0 0-9,0 0 4,0 2-6,4 2 13,8-2-14,-1 2 12,4 0-5,1 2 7,1 2 0,4 2 1,-1 0-8,-3 2 17,2-2-22,-1 0 24,-5 0-21,0-3 9,-4 1 0,0-2 0,-5 0 1,1 0-7,-1 0 16,-4 0-20,0 0-43,0-2-18,0-2-167</inkml:trace>
  <inkml:trace contextRef="#ctx0" brushRef="#br0" timeOffset="10684">1642 115 18,'0'0'135,"0"0"-35,0 0 1,0 0-19,0 0-22,0 0-3,0-4-31,0 4 21,0 0-29,0 0 16,0 0-22,0 0 11,0 0-22,0 0 15,0 0 0,0 0-14,-2 0 23,-2 0-23,-1 0-4,-1 0 13,-2 0-22,2 0 13,-3 7-2,1 0 0,-2 4 1,1-1-2,1 8-5,1 4-2,0 5 0,3 3 7,1-1-27,3 1 16,0-6-14,0-3 11,3-7 13,11-2 2,1-2-6,1-4 14,-1-4-17,1-2 16,-3 0-16,-2 0 9,0-8 0,-2-4 0,-3-4 0,-3 1 9,-1-3-7,-2-2 32,0 2-32,0-2 31,0 0-16,0 3 8,-9-3-15,-2-1-9,0 3 0,0 3 0,2-1-1,1 4-26,-2 5 3,-5 4-71,3 3-62</inkml:trace>
  <inkml:trace contextRef="#ctx0" brushRef="#br0" timeOffset="11477">1834 133 72,'0'0'182,"0"0"-58,0 0-65,0 0-7,0 0-51,0 0 22,0 0-23,-36 48 2,32-25 7,-1 4-8,5 0-2,0 3 7,0 0-14,0-5 14,0-1-12,9-4 1,3-4 3,1-4 2,3-4 0,-1-4 0,3-4-12,-3 0 5,1-2-28,-3-12 24,1-4-17,-7-2 27,-5-2 1,-2-1 5,0-1 12,0-2 29,-9 2-7,-7 1-20,1 3 21,-1 4-32,1 3 29,1 6-30,3 3-7,-1 4-3,4 0-73,1 0-76</inkml:trace>
  <inkml:trace contextRef="#ctx0" brushRef="#br0" timeOffset="12184">2105 163 185,'0'0'189,"0"0"-113,0 0 27,0 0-27,0 0-40,0 0-20,0 0-7,-39 14 1,30 0-4,-1 6-11,4 4 20,2 1-24,2 1 18,2 2-11,0-2 2,0-3 0,2-3-7,6-4 9,6-4-8,-1-4 7,3-4-2,1-4-27,0 0-4,0 0 6,-3-12 3,-3-4-1,-3-2-2,-3-2 24,-5 1 2,0-3 4,0 0-2,0 0 50,-13 0-41,-3 3 14,0 1 4,1 2-8,1 1-6,1 6-14,2 3-2,4-1-102,-1 6-173</inkml:trace>
  <inkml:trace contextRef="#ctx0" brushRef="#br0" timeOffset="13409">2322 189 72,'0'0'168,"0"0"-40,0 0-54,0 0 11,0 0-39,0 0-35,0 0 30,-36 4-40,30 7 10,1 6-5,-1 1 1,1 5-7,0 1 8,1 4 5,4-1-11,0 1 1,0-2 3,0-4-12,6-4 10,6-4-11,1-3 8,3-3-1,-1-5 0,6-3 1,-2 0 3,-1-11-2,1-7-4,-9-1 2,-1-3-10,-7-2 20,-2 2-10,0-1 0,0 1 1,-2-2 13,-11 4 3,-5 0 17,3 5-34,-1 1 26,1 4-24,3 0-4,1 2-14,5 1-76,1 3-279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2:09.6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143 1499 123,'0'0'65,"0"0"11,0 0-24,0 0-13,4-8-21,-3 4-17,2 2 8,0-2-8,0 0-2,0 2 7,-1 0 4,0 0-10,0 0 1,1 2 26,-1-2-7,-1 2-6,-1-2-13,0 0 50,1 0-22,-1 0 8,3 0-28,-2 0 27,-1 0-7,1 2 5,-1-2 1,2 2-15,-1-2 9,1-2-28,-1 0 13,3 0-7,0-2-10,1-2 12,0 0-9,3-2 0,1 0 0,0 2-1,-1 2 2,2 0-8,-1 2 18,1 2-10,2 0 0,0 2 8,-1 0-9,0 0-2,-3 6 2,-1 10 0,-3 2-8,-3 4 20,-1 4-19,0 2 18,-9 0-12,-4 0 7,0 0-2,-1 0-4,0-2 0,2-2 0,2 0 6,0-4-13,4-2 20,-1-4-26,3 1 20,3-5-13,1-2 6,0-2 0,0-1 0,0 2 0,10-4-9,1-3 19,5 0-24,2 0 28,0 0-25,0-6 11,-1-2-1,0-2-33,1 2-53,-4 2-11,-5 1-146</inkml:trace>
  <inkml:trace contextRef="#ctx0" brushRef="#br0" timeOffset="745">474 1393 232,'0'0'221,"0"0"-126,0 0-21,0 0-19,0 0-10,0 0-22,0 0-15,0 0-11,0 0 14,-72 78-13,64-50 11,4 6-6,3 2-3,1 4-1,0 0 0,1-6 2,10-3-3,1-8 12,2-5-23,1-8 26,2-3-18,0-7 7,-4 0-2,0-4 0,-1-18 0,-3-7 0,-3-3-36,-5-4 24,-1 0 4,0 0 2,-10 2 12,-5 6 0,-1 2-5,-1 4 6,1 6 27,3 4-8,1 6-11,5 4-15,1 2 0,2 2-64,3 12-50,1 4-200</inkml:trace>
  <inkml:trace contextRef="#ctx0" brushRef="#br0" timeOffset="1256">616 1465 136,'0'0'218,"0"0"-91,0 0-78,0 0 11,0 0 5,0 0-9,0 0-25,-6-8-25,0 8 11,-1 0-16,1 12 10,-1 2-4,-1 4 1,2 6-7,1 2 4,3 4-5,2 0 0,0 0-1,0-2 2,1-4-10,8-2 17,3-4-16,0-4 16,4-1-8,-1-5 1,1-4-1,1-4 0,0 0 7,-2 0-14,-1-15 14,-3-5-19,-2-3 24,-5-2-19,-2-1 14,-2 1-4,0-2 7,-3 3-9,-9 0 35,-3 0-12,-1 4 11,-3 0-15,-3 2 5,2 6-18,3 2-14,2 6-2,0 4-23,1 8-66,4 6-156</inkml:trace>
  <inkml:trace contextRef="#ctx0" brushRef="#br0" timeOffset="2517">276 2084 80,'0'0'253,"0"0"-110,0 0-40,0 0-56,0 0 33,0 0-59,0 0 7,-2-40-22,2 32-6,0 0 2,8 0 6,-2 0-11,0 2 13,2 2-5,-3 0-4,3 4 43,-1 0-31,-1 0 1,0 0-8,-2 2-5,0 8 24,-2 6-18,-2 2 28,0 4-35,0 4 24,0 2-23,0-1 4,-6-4-5,2-3 0,1-4-1,0-3 2,0-4-9,1 0 21,2-4-28,0 4 27,0-4-25,0 3 13,0-2-2,2 1-9,5-6-18,1 2 20,3-3-11,-1 0 14,4 0 8,-2-3-14,2-5 9,-2-2 3,1 1-50,0-8-33,-2 6-62,-4 0-171</inkml:trace>
  <inkml:trace contextRef="#ctx0" brushRef="#br0" timeOffset="3043">529 1980 172,'0'0'183,"0"0"-55,0 0-42,0 0 19,0 0-52,0 0 11,0 0-63,-37-6 8,30 18-9,0 8-7,3 2 5,2 6 1,2 2-9,0-2 20,0 0-23,6-5 19,4-5-12,-1-5 4,0-3 2,2-6 12,-2-2-11,1-2 2,-2 0 7,0-6-18,-2-12 18,-3-1-20,-3-6-2,0-3-1,0 2-6,-2-2 0,-9 2 18,1 4-2,-2 6 1,1 2-2,4 8-5,3 6-54,2 0-61,1 0-267</inkml:trace>
  <inkml:trace contextRef="#ctx0" brushRef="#br0" timeOffset="3501">659 1916 377,'0'0'187,"0"0"-116,0 0 10,0 0-34,0 0-2,0 0-44,0 0 21,0 92-3,2-52-2,3 2-8,1 4-8,2-2-2,3 8-5,-1-14-87,-1-8-143</inkml:trace>
  <inkml:trace contextRef="#ctx0" brushRef="#br0" timeOffset="4640">356 2487 108,'0'0'65,"0"0"2,0 0-5,0 0-2,0 0-32,0 0 22,0 0-17,8-58-5,-3 54 8,-1 0-22,-1 0 53,2 4-53,-2 0 24,2 0-30,-4 0 10,2 10-18,-3 8 33,0 8 21,0 6-43,0 4 13,-8 2-23,1 2-2,-2-2-1,0-4-22,1-8-18,3-8 39,2-5-4,2-8 6,1-2 0,0-2-17,0 2 17,0-3-49,3 0 39,5 0-4,1 0 8,1 0 0,2-3-6,5-5-33,-2 1-90,-3 0-88</inkml:trace>
  <inkml:trace contextRef="#ctx0" brushRef="#br0" timeOffset="5100">514 2431 371,'0'0'156,"0"0"-111,0 0 43,0 0-49,0 0 0,0 0-39,0 0 1,-37 58-2,32-32 2,2 4-2,2 2 10,1-2-25,0-4 24,1-2-18,7-6 10,1-6 0,2-3 1,0-9-1,-1 0 0,1 0 1,-1-13-2,-1-7 12,-2-4-22,-4-2 11,-2 0 0,-1 0 0,0 4-12,-6 2 11,-6 2-21,1 4 11,2 2-18,3 6 17,4 2-61,2 4-76</inkml:trace>
  <inkml:trace contextRef="#ctx0" brushRef="#br0" timeOffset="5513">514 2431 212,'95'4'240,"-95"-4"-171,0 0-27,0-2 27,0 2-24,0 0-18,0-2-26,0 0 35,0-2-30,1 0 20,5-4-24,1 2 14,4-2-16,-1 2 0,1 2-1,-2 1 3,-3 3-4,-1 0 10,-5 0 6,0 11-4,0 11 44,-3 8-43,-6 4 2,0 4-1,1 0-11,2-4-2,5-6-5,1-7 3,0-6-7,1-5 3,11-6-6,2-2 1,2-2-4,0 0-8,3 0-12,-5-10-89,-3 2-199</inkml:trace>
  <inkml:trace contextRef="#ctx0" brushRef="#br0" timeOffset="6615">373 2938 80,'0'0'95,"0"0"-55,0 0 3,0 0 14,0 0 2,0 0-22,0 0 1,0 0 11,51-79-32,-46 79 5,-3 0-2,0 0 29,-2 7-47,0 7 42,0 8-13,0 2-17,-4 4 9,-4 0-22,4 0 3,0-4 9,2-2-24,2-6 11,0-4 0,0-4-1,0-2 0,2-2 0,6-2-22,1-2 13,0 0-26,6 0-6,-4-12-108,-2 0-38</inkml:trace>
  <inkml:trace contextRef="#ctx0" brushRef="#br0" timeOffset="7073">527 2848 71,'0'0'174,"0"0"-80,0 0-72,0 0 4,0 0 16,0 0-8,0 0-4,-29 82-29,29-60 26,0 2-27,0-4 28,3 0-27,2-6-1,3-2 10,-1-6 0,1-4 15,1-2-23,0 0 1,0 0-3,0-8-13,-1-8-47,-4-2 14,-4-2-18,0 0 53,0 2 11,-5 2 25,-9 2 28,0 4-24,0-1 4,4 8 14,3-1-34,3 4-13,4 0-49,0 0-119,0 0-96</inkml:trace>
  <inkml:trace contextRef="#ctx0" brushRef="#br0" timeOffset="7497">527 2848 253,'104'-66'212,"-104"66"-152,0 0-29,2 0-7,0 0-23,3 0 9,3 0-8,-1 1 9,1 6-9,-2 1 3,0 2 1,-3 0 4,-1 6-8,-2 2 12,0 2 5,-5 2-18,-6 0-2,1-4-6,0-4 7,3-4-23,3-4 17,1-6-7,3 0 12,0 0-24,0 0-7,0 0 18,5 0 2,4-2 5,1-2 14,-1 4-8,1 0 1,1 0 0,-2 0 9,1 8-8,-1 6 9,-3 4-10,0 0 32,-3 4-25,-3 0 21,0 0-28,0 0 16,-6 0-4,-5 0 9,-1-1-8,-1-3-13,0-5 0,1-3-66,3-6-146</inkml:trace>
  <inkml:trace contextRef="#ctx0" brushRef="#br0" timeOffset="32384">369 543 58,'0'0'254,"0"0"-103,0 0-24,0 0-27,0 0-5,0 0-17,0 0-22,0-12 1,0 12-20,0 0 20,0 0-44,0 0 8,0 0-19,0 0-4,0 18-21,0 14 16,1 14 6,5 15 2,0 8-2,1 6 9,0-1-21,1-6-10,-2-12 1,-3-12-18,1-14 18,-2-10-4,0-10-29,-2-6-86,0-4-138</inkml:trace>
  <inkml:trace contextRef="#ctx0" brushRef="#br0" timeOffset="32752">306 994 234,'0'0'174,"0"0"-91,0 0 5,0 0-54,0 0-3,0 0-7,0 0 15,28 30 2,-18-14 0,2 0 1,-1 2-32,0-2 25,-2-2-32,0-6 3,0-2 4,-1-6-10,-2 0 0,4 0 1,0-20-1,-1-8 0,2-14-39,-4 4-85,-4 6-133</inkml:trace>
  <inkml:trace contextRef="#ctx0" brushRef="#br0" timeOffset="33780">46 0 127,'0'0'189,"0"0"-118,0 0-50,0 0 10,0 0-10,0 0 47,0 0-29,3 58 17,-1-30-22,-1 4 10,1 4-23,-2 3-13,0-2 6,0-2-13,0-9-2,0-7 8,0-6-14,0-12-59,0-1-53,0 0-124</inkml:trace>
  <inkml:trace contextRef="#ctx0" brushRef="#br0" timeOffset="34066">0 46 113,'0'0'180,"0"0"-119,0 0-27,0 0-12,0 0-21,0 0 36,0 0-2,33-8 44,-19 8-31,2 0 13,1 4-28,-1 8 26,1 2-33,-4 4 3,-2 2 0,-3 4-13,-1 3 15,-4 0-30,-3 1 26,0 0-27,-1-2 13,-10 0-13,-1-1 1,-4-5-1,3-4-40,-1-6-9,-1-6-42,2-4-9,2 0-197</inkml:trace>
  <inkml:trace contextRef="#ctx0" brushRef="#br0" timeOffset="34485">197 112 191,'0'0'213,"0"0"-93,0 0-21,0 0-29,0 0 8,0 0-51,0 0 2,0-8-20,0 8 15,0 0 8,0 0-32,0 0 0,0 12 6,1 6-6,2 5 2,-2 4 14,3 0-16,-3-4 8,1 1-8,-1-5-1,0-4 0,1-1-73,0-5-21,-1-4-78,-1-5-106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0:36.4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70 52,'0'0'153,"0"0"-48,0 0-35,0 0 26,0 0-22,0 0-8,0 0 2,-6 0-22,4 0 3,-2 0-39,0 0-2,-1 0 9,-1 6-23,1 6 16,0 4-11,1 5 1,2 3-8,0 4 8,2 1-14,0-1 12,0-4-27,0-6 28,8-1-18,4-7 18,-1-2 0,3-4-15,-1-2 8,3-2-15,-3 0 22,-4 0-11,5-12 6,-5-4-6,0-3 11,-2-1 2,-5-2-1,-2-2 0,0 1 15,-4-1 8,-10 2 0,-3 0 10,-1 4-31,0 3 19,3 1-20,-1 2-2,5 3-24,0 3-54,2 3-67,2 3-193</inkml:trace>
  <inkml:trace contextRef="#ctx0" brushRef="#br0" timeOffset="1097">273 63 38,'0'0'132,"0"0"-48,0 0-15,0 0 18,0 0 5,0 0-46,0 0 9,-4 0-43,0 0 8,-2 0-1,2 3-3,0 7-7,-3 4-8,3 2-2,0 5 9,1 1-13,1 2 18,2 2-25,0-3 15,0-1-5,0-4 2,2-2-2,9-3 2,2-3 0,1-2-9,-3-4 10,3-2-2,-2-2-12,-2 0 11,0 0-32,-1-8 14,-1-6 7,-3-1 13,-3-3 19,-2 0-19,0-2 23,0-3-1,0-1 7,-11 2-21,-2-2 12,-1 1-14,1 3-6,0 2 0,3 4-10,-1 5 1,1 5-65,4 4-63</inkml:trace>
  <inkml:trace contextRef="#ctx0" brushRef="#br0" timeOffset="3883">486 62 67,'0'0'125,"0"0"-59,0 0 56,0 0-8,0 0-39,0 0-57,0 0 56,-8-13-16,8 13 7,-4 0-28,4 0 18,-2 0-17,2 0-24,0 3-14,0 8-1,0 7-12,0 7 26,0 4-19,0 1 16,0 0-12,2-1 2,4-5 0,-2-2-1,0-3-5,1-5-5,-1-2-43,0-4-1,-3-8-80,2 0-44,-3 0-199</inkml:trace>
  <inkml:trace contextRef="#ctx0" brushRef="#br0" timeOffset="4529">695 25 74,'0'0'176,"0"0"-81,0 0 2,0 0-25,0 0 0,0 0-35,0 0-6,-6 0-22,0 7-8,0 6-1,-1 0 12,3 5-19,-4 1 17,6 3-16,0 2 12,2 0-7,0-4 1,0-1-7,0-1 6,2-4 2,10-4-5,-1 0 14,3-4-10,-2-4 7,0-2-3,0 0 4,1 0 0,1 0-8,-3-8 1,0-2-2,-2-2 2,-2-2 2,-3-2 6,-2 1-4,-2-3-3,0 2 13,0-4-3,-4-2 5,-7 3-5,-3-2-11,1 3 11,-3 2-6,1 2-12,-9 1-22,6 5-45,-1 4-92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0:54.6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 58 108,'0'0'84,"0"0"-26,0 0 14,0 0-30,0 0 5,8-6-21,-8 4 18,2 2-4,-2 0 2,0 0 10,0 0 0,0 0 34,0 0-18,0 0 10,0 0-50,0 0-2,0 0-26,-4 0 1,0-2 4,-1 0-3,0 0-4,1 2 4,2 0-15,2 0-7,0 0-37,0 0-113,0 0-189</inkml:trace>
  <inkml:trace contextRef="#ctx0" brushRef="#br0" timeOffset="615">144 301 143,'0'0'117,"0"0"-36,0 0 28,0 0-48,0 0-5,0 0-24,0 0 8,0-2 1,0 2-5,0 0-4,0 0-24,0 0 8,2 0-9,3 2 24,-1 6-21,3 0 13,0 6-7,-3 4 1,-4 3 6,0 5-10,0 0 12,-18 2-24,-9 0-2,-4 1-26,-10 1-32,10-5-77,6-10-91</inkml:trace>
  <inkml:trace contextRef="#ctx0" brushRef="#br0" timeOffset="2102">770 54 113,'0'0'173,"0"0"-55,0 0-28,0 0-34,0 0 6,0 0-45,0 0 24,-9-18-15,5 16 23,-3 2-26,0 0 20,-2 0-11,-2 0-19,-2 0 6,0 0-18,0 0-1,-4 0 9,2 0-18,-4 2 18,3 6-18,-1 2 9,1 6 0,1 3-1,1 1-11,3 5 11,5 0-17,1 1 16,3-1-3,2 0-4,0-3 9,0-3 0,13 2 0,5-5-7,2 0 7,2-2 0,1-4-2,2-1 15,1-5-11,-1-4-1,-2 0-2,-1 0-6,-5 0-29,-3-2-46,-5-5-70,-5 1-152</inkml:trace>
  <inkml:trace contextRef="#ctx0" brushRef="#br0" timeOffset="3026">1028 50 130,'0'0'102,"0"0"-64,0 0 70,0 0 18,0 0-57,0 0 19,0 0-19,0-12 22,-2 12-37,2 0 2,0 0-11,0 0-22,-3 0-16,0 0 0,3 4-14,-2 10 16,2 7-18,-2 7 18,-2 6-18,1 7 9,-1 1 0,0 1 1,2-5-1,2-6 0,0-3 5,0-9-16,0-4 21,0-6-20,0-2 16,0-4-12,0-4 6,0 2-9,0-2 0,2 0-30,4 0 24,5 0-6,1 0 14,1 0 4,3 0 3,-1 0 0,1 0-1,-1 0 1,-1 0 0,1 0-10,-3 4 21,-1-2-22,-1 0 9,0 0-6,-3 0-37,-3 2-82,0 0-10,-4-2-159</inkml:trace>
  <inkml:trace contextRef="#ctx0" brushRef="#br0" timeOffset="8454">1394 193 72,'0'0'49,"0"0"8,0 0-20,0 0 24,0 0-17,0 0 14,-9 0 6,9 0-2,0 0-3,-3 0-27,3 0 5,0 0-11,-2 0 12,2 0-28,0 0 8,0 0-18,0 0 0,0 0 0,0 0 0,0 0-2,0 0-4,0 0 5,0 0 2,7 0-9,9 0 8,3 0 0,8 0-1,7 0 1,3 0-1,5 0 2,0-4 3,1-1-2,-1-2 2,0 1 9,-3 1-9,-5-2-3,-7 4-1,-8 0 2,-3 2-2,-7 1 0,-3 0-10,-4 0 9,-2 0-54,0 0 3,0 0-24,0 1-69,-4 3-116</inkml:trace>
  <inkml:trace contextRef="#ctx0" brushRef="#br0" timeOffset="9407">1487 95 9,'0'0'92,"0"0"-31,0 0-5,0 0 13,0 0-33,0 0 5,0 0-8,0-2 23,0 2-15,0 0-1,0 0-26,0 0 5,0 0 3,0 0-16,0 0 17,0 5-5,0-2 36,0 3-28,-6 3 10,-1-2-36,-2 4 13,-3-4-7,2 4-5,-1-4 2,-1 4 6,1-4-15,1 0 13,0 1-14,3-4 11,5-1-10,0-3 7,2 3-1,0-3 0,0 0-4,0 0 2,0 0-2,0 0-3,0 0-15,0 0 6,0 0-16,0 1 18,0 2 2,2 1 11,7 0 0,3 0-9,1 0 1,-2 3 15,2 1-15,0-1 15,3 2-12,0 0 7,-2 2-1,-1-4 0,1 2 0,-3-1-1,-2-2-2,-2-2-10,-3 0-88,-1-2-23,-3 0-137</inkml:trace>
  <inkml:trace contextRef="#ctx0" brushRef="#br0" timeOffset="18047">2069 239 20,'0'0'117,"0"0"-16,0 0-7,0 0-20,0 0-18,0 0-19,-2 0 15,2 0-14,0 0 14,-2 0-26,2 0 27,0 0-15,0 0 5,0 0-11,0 0-11,0 0 1,0 0-22,0 0 7,0 0 0,0 0-11,0 0 11,0 0-14,0 0 1,0 0 3,4 0 2,14 0 1,5 0-6,4 0 19,6 0-4,1-2-8,1 0 19,-2-2-19,-3 2 7,-3-1-8,-2 2 0,-6 1-1,-2 0 2,-5 0-2,-3 0 5,1 0-14,-6 0-4,0 0-20,-4 0-28,0 0-6,0 0-4,0 0-17,0 0-71,-8 0-166</inkml:trace>
  <inkml:trace contextRef="#ctx0" brushRef="#br0" timeOffset="18928">2061 229 46,'0'0'54,"0"0"-12,0 0 15,0 0-31,0 0 6,0 0-9,0 0 9,0 0-9,0 0-3,0 0 16,0 0-21,0 0 21,0 0-16,0 0 12,0 0-32,0 0 17,0 0-16,0 0 12,0 0 4,0 0-4,0 0 29,0 0-26,0-3 21,0-1-22,0-4 12,6-4-18,4-1 5,-2-1-12,3-2-2,-1-2 10,1 2-8,-5-2-1,3 0 8,-2 2-16,2-1 14,-3 1-14,1 4 7,0 4 0,-3 0 0,-1 4-12,-1 2 11,0 0 2,-2 0-10,0 2 18,2 0-18,-2 0 10,0 0-2,0 0 1,2 0 0,-2 0-3,0 0 3,0 0-7,0 0 10,0 0-12,0 0 11,0 0-4,0-2 2,2 2 0,-2 0 1,0 0-1,0 0 0,2 0 7,-2 0-17,0 0 9,0 0 0,0 0-9,0 0 10,3 6 0,-1 2 7,-2 0-2,2 2-4,1 0 10,-1 2-11,0 0 21,-2 5-20,0-1 9,3 1-4,-3 2-4,0 3 7,0 1-8,0 0-2,2 3 2,0-4-2,0 2 11,0-2-20,-2-4 11,2 0-1,1-4 0,-3-2-21,2-1 2,0-5-17,-2-2-15,2 0-2,0-2-21,1-2-74,-1 0-8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1:17.7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36 124,'0'0'149,"0"0"-25,0 0-17,0 0 4,0 0-38,0 0 24,0 0-28,0 0 8,0 0-41,0 0 0,0 0-13,0-2-17,0 2-3,0 0 9,0-2-24,0 2 16,0-2-11,0-2-30,2 0 13,0 0-29,5-4-48,-2 2-71,-3 2-181</inkml:trace>
  <inkml:trace contextRef="#ctx0" brushRef="#br0" timeOffset="645">111 176 84,'0'0'167,"0"0"-59,0 0-18,0 0-4,0 0-35,0 0-15,0 0 17,5 0-15,-3 12 2,-2 6-15,0 6 34,0 5-36,0 4-3,-13 3-20,-24 15-10,5-11-97,-4-6-164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1:23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171 84 25,'0'0'140,"0"0"-34,0 0-22,0 0 26,0 0-50,0 0-1,0 0-11,0-6-18,0 6 25,0-2-16,0 2 7,-2-2-37,-1 2 23,-1-2-22,-2 2 33,-4 0-42,-1 0 0,-3 0-1,-3 0 7,1 0-14,-1 0 10,1 2-12,3 4 9,2 0-7,1 2-4,4 0 10,1 0-24,1 2 12,2 0-6,2 0-25,0-2-13,0 0 2,4-2 31,9 0-1,3-4 14,4 3-8,0-1 13,3-2 6,-2 1-7,0 0 7,-1 1-5,-3 0-6,-1 0 22,-5 3-22,-4-2 11,-4 4 0,-3 0 13,0 1 23,0 0 6,-12 2-4,-3 1-1,-1-3-27,-4 0 26,0-1-30,0-1 30,2-2-24,0 0-5,3-4-7,1-1-6,3-1-31,2 0-92,2-5 46,5-8-196</inkml:trace>
  <inkml:trace contextRef="#ctx0" brushRef="#br0" timeOffset="2861">169 15 26,'0'0'120,"0"0"-28,0 0 38,0 0-13,0 0-28,0 0-9,0 0 16,0-12-22,0 10-25,-3 0-8,1 2-18,2 0 17,-2 0-24,2 0 25,-2 0-40,2 0 9,-2 0-10,-6 6-1,2 8 1,-3 8-2,-5 11-12,1 5 28,-2 6-27,-1 6 25,1-3-19,-1 1 7,1-8-1,3-6-8,3-8 0,5-7 8,0-5-5,2-6 0,2-2-18,0-2-8,0-2-42,0 0 9,0-2-29,4 0-14,5 0-43,-3-6-93</inkml:trace>
  <inkml:trace contextRef="#ctx0" brushRef="#br0" timeOffset="3349">162 29 107,'0'0'173,"0"0"-52,0 0-10,0 0-17,0 0-12,0 0-28,0 0 19,0 0-28,0 0 4,0 0-37,0 0 2,2 10-13,7 9-1,-1 7 13,6 6-7,1 8 12,4 3-17,-4 4 11,3-4-3,-2-3-7,-3-4-2,-2-6-2,-2-5-7,-2-9-12,-1-4 2,-3-4-45,-3-6-12,0-2-53,0 0 12,-11-10-439</inkml:trace>
  <inkml:trace contextRef="#ctx0" brushRef="#br0" timeOffset="3867">95 323 111,'0'0'107,"0"0"-32,0 0-27,0 0-17,0 0 20,0 0-15,0 0 6,36-15-15,-19 12 44,1 1-52,3 2 21,0 0-30,0 0 6,-1 0-9,0 0-7,-4 0 0,-6 0-25,-3 0-38,-5 2-123,-2 0 14</inkml:trace>
  <inkml:trace contextRef="#ctx0" brushRef="#br0" timeOffset="4212">401 82 127,'0'0'196,"0"0"-128,0 0 9,0 0 16,0 0-9,0 0-38,0 0 9,2-6 0,-2 6-10,0 0-5,0 0-21,0 0 8,0 0-27,0 0 16,0 0-10,0 0 16,0 0-12,0 0 4,0 4-13,0 8 0,0 2 16,2 4-16,0 6 21,0 1-21,3 1 8,-3 2-3,0 1-8,0-3 3,0 0-1,0-5 0,1-3 2,-1-2-4,3-4 12,-3-4-23,3 0 22,-1-4-19,2 0 13,1 1-9,2-3 6,2 0-12,3-2 12,-1 0-23,0 0 23,3 0-29,-3 0 27,1 0-19,-1 0 8,-2 0-54,-3 0-38,-3 0-47,-3 0-178</inkml:trace>
  <inkml:trace contextRef="#ctx0" brushRef="#br0" timeOffset="5489">943 98 72,'0'0'163,"0"0"-78,0 0-15,0 0 13,0 0-47,0 0-4,0 0-6,0 0 29,0 0-20,0 0-2,-2 0 4,-5 0-12,-4 6-8,2 2-17,-4 0 1,-1 2 12,1-2-19,-3 2 6,1-2-1,-1 1-11,3-4 2,2 2 2,1-3-18,4 0 26,-1-2-6,3-2-4,2 2 20,2-2-12,0 0 2,0 0-1,0 0-1,0 0-7,0 0 9,0 2-30,0 0 14,0-2-19,0 2 2,0 1-29,0 1 29,0-3 11,0 3 13,0-2-1,2 2-7,5 0 17,1 3 0,2-2-7,1 1 8,-1 1-1,4-1 1,-1-1-1,1 2 1,-3-3 0,0 2 7,-2-2-7,-2-3-2,-3 3 5,-2 1-5,0-4 2,1 3-1,-3-4 3,2 0-3,-2 1 7,0-1-7,0 0 16,0 0-6,0 0 55,0 0-32,0-6-12,0-7-12,0-2 0,0-6-8,0 2-1,0-4 0,0 3 8,0 1-16,0 3 12,0 6-5,0 2 1,0 4-1,0 0-26,0 4-38,0-2-49,0 2-143</inkml:trace>
  <inkml:trace contextRef="#ctx0" brushRef="#br0" timeOffset="6718">920 229 62,'0'0'91,"0"0"-32,0 0-1,0 0 13,0 0-37,0 0 5,0 0 6,0 0-12,0 0-4,0 0-29,0 0 3,0 0 7,0 0-19,0 2 18,0 1-16,0-2 7,0 2 0,0-2-1,3 2 2,10-2-2,2-1 10,6 0 2,3 0 13,3 0 22,0 0-35,2 0 8,0 0-12,2 0 8,-3 0 35,-1 0-30,-2 0 1,-2 0-20,-6 3 5,-3-1 1,-8-2-10,-1 0 4,-3 1-1,-2-1 0,0 0 1,0 0 4,0 0-5,0 0 0,0 0-78,0 0-53,-5 0-380</inkml:trace>
  <inkml:trace contextRef="#ctx0" brushRef="#br0" timeOffset="22779">1497 110 87,'0'0'125,"0"0"-41,0 0-16,0 0-18,0 0 9,0-2-1,0 2 13,0 0-24,0 0 17,0 0-37,0 0 25,-2 0-21,0 0-8,-2 0-15,0 8-8,-3 4 0,0 6 0,0 2-7,1 5-12,1 1-7,3 0-38,2 1-1,0-4 28,0-8 25,5 0 5,10-5 1,1-4-1,1-4-9,3-2 9,3 0-25,-4 0 31,0-8-11,-3-2 6,-3-5 6,-7 4 11,-4-4 18,-2-1-9,0-1 29,0 2-21,-11-6 38,-5 1-57,-1-3 21,-3 1-21,2 2-1,2 2 6,3 4-14,2 4 0,4 4-27,5 2-60,-2 4-187</inkml:trace>
  <inkml:trace contextRef="#ctx0" brushRef="#br0" timeOffset="23635">1820 100 75,'0'0'165,"0"0"-63,0 0-5,0 0-15,0 0-10,0 0 13,0 0-44,-20 0-7,11 0-15,-1 10-8,0 4-11,1 4 0,0 5-1,5 1-9,0 0 9,2 2 2,2-1-10,0-5 15,0-3-14,4-3 3,7-4 5,4-2-1,3-4-6,1-4 1,0 0-14,1 0 14,-1-2-32,-2-10 37,-4-4-5,-4-1 6,-5-3 0,-4-1 0,0-1 9,0 1-8,-9-1 0,-6-2 10,-1 4-12,1 2 9,-2 2-16,7 0 8,3 6-51,3 0-151</inkml:trace>
  <inkml:trace contextRef="#ctx0" brushRef="#br0" timeOffset="24341">2074 43 153,'0'0'193,"0"0"-106,0 0 17,0 0-59,0 0-14,0 0-25,0 0 17,-11 39 15,6-17-9,3 2 3,-1 6-31,1 1 17,2 0-18,-2-3 0,2-2 0,0-3-1,0-5-43,0-4-32,0-6-27,0-4-76</inkml:trace>
  <inkml:trace contextRef="#ctx0" brushRef="#br0" timeOffset="24762">2283 72 108,'0'0'182,"0"0"-72,0 0-18,0 0-21,0 0-15,0 0-36,0 0 11,-18 8-30,10 6 11,-1 6-11,-1 2-2,4 4 1,2 3 0,1-3 0,3 0 1,0-3-2,0-4 11,0-1-24,5-6 24,3-4-20,4-5 17,1 0-9,1-3 2,-1 0-19,0-8 18,-1-10 1,-4-1-8,-1-4 16,-7 0-11,0-2 11,0 1-7,0 0 2,-9 1-3,-4 7 30,1 0-14,4 4-16,-3 2-11,1 4-40,4 2-131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1:50.7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48 3,'0'0'92,"0"0"-35,0 0 5,0 0 4,0 0 2,0 0-25,0 0-4,-4 0-27,-2 0 48,-1 2-53,0 2 8,0 2-15,3 0 1,-3 4 4,3 0-4,-3 4-2,2 2 14,1 2-26,0 2 25,2 3-20,2-1 9,0-3-1,0 2 0,0-3-6,0-4 5,12-2 2,2-2-2,-1-4 2,3-2 4,-3-4 5,1 0-6,-3 0-3,-2 0 12,0-13 2,0-2 8,-5-3-9,-4-3-4,0-1 26,0-2-2,0 2 10,-2-1-42,-7 5 21,0-1-10,2 5-4,3 4-8,0 4 1,-1 2-4,-4 4-33,5 0-46,-5 0-131</inkml:trace>
  <inkml:trace contextRef="#ctx0" brushRef="#br0" timeOffset="654">312 72 139,'0'0'83,"0"0"44,0 0-23,0 0 9,0 0-53,0 0 23,0 0-13,-18-16-12,14 16 7,-1 0-48,-3 8-17,1 10 9,-2 2-19,2 6 16,3 5-12,-1 0-1,3 0 1,2-3-1,0-5-21,0-5 27,7-1-15,6-7 9,1-4-29,3-4 4,1-2-4,0 0 35,0-2-7,0-13 2,-5 0 6,-1-3-8,-8-4 2,-2 0 12,-2 0 1,0-2-6,-6-1 14,-8 3-15,-1 2 12,-1 6 2,3 2-13,1 4-1,3 4-14,-2 4-47,4 0-124,0 0-324</inkml:trace>
  <inkml:trace contextRef="#ctx0" brushRef="#br0" timeOffset="1224">568 72 253,'0'0'131,"0"0"-42,0 0-6,0 0-3,0 0-41,0 0 29,0 0-59,-33-2 14,22 14-22,2 2 0,0 4-1,2 4 0,3 2 0,4 1-7,0-1 1,0-2 6,2-4-9,9-2-2,3-2 9,1-4-2,1-4-5,1-4-18,1-2-6,-1 0 12,-2 0 4,-2-7 16,-2-6-1,-4-1-4,-5-3 12,-2-2-3,0-1-3,-2-2 25,-13 0-7,-3-1-16,-3 1 11,4 6-12,1 2-2,5 4-7,-1 8-30,6 2-106,-1 0-221</inkml:trace>
  <inkml:trace contextRef="#ctx0" brushRef="#br0" timeOffset="1733">867 18 222,'0'0'155,"0"0"-40,0 0-34,0 0-9,0 0 2,0 0-21,0 0-11,-42-6-25,30 10-12,1 10 2,3 4-14,-2 4 7,6 4 0,0 2 0,4 2-4,0-2 2,0-3-4,2-5 5,8-7-10,4 0 10,-1-7-8,3-2 9,0-2-27,2-2-8,0 0 6,-1 0 15,-1-11 13,-5-3 2,-2-1 13,-5-3-13,-4-1 47,0-2-29,0-1 26,-15-5-34,-3 1-4,-4 0-7,4 2-6,-9 4-14,5 6-96,0 6-205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1:58.0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161 82 116,'0'0'194,"0"0"-75,0 0-20,0 0-1,0 0-37,0 0 4,0 0-36,0 0 14,0 0-24,0 0 11,0 0-10,0 0-12,0 0-8,0 0-1,0 0 0,0 0-68,2 0-48,2 0-99,-1 0-73</inkml:trace>
  <inkml:trace contextRef="#ctx0" brushRef="#br0" timeOffset="526">145 305 142,'0'0'163,"0"0"-91,0 0 11,0 0-22,0 0-16,0 0-34,0 0 18,0 33-19,-2-16 25,-5 2-25,-1 6 10,-4 1-10,-4 2-9,-5-1-1,-10 9-11,6-6-90,2-8-87</inkml:trace>
  <inkml:trace contextRef="#ctx0" brushRef="#br0" timeOffset="1358">554 0 185,'0'0'228,"0"0"-120,0 0-3,0 0-5,0 0-18,0 0-49,0 0 12,0 14-22,0-2 15,-9 6-37,-4 6 9,-3 7-7,-2 9 3,-2 6-12,-3 4 16,2 0-20,1-2 6,3-7-26,7-8-38,3-11 10,5-10-11,2-12-34,0 0-105,2-8-201</inkml:trace>
  <inkml:trace contextRef="#ctx0" brushRef="#br0" timeOffset="1772">520 40 176,'0'0'127,"0"0"-81,0 0 28,0 0-44,0 0-5,0 0-15,0 0 46,18 8 2,-9 4-21,1 4 14,1 0-17,2 5 27,1 1-22,1 4 6,-1 0-32,-1 0 4,1 2 2,-3-2-19,-3-2 0,2-2-12,-6-4 1,1-2-37,-5-4 16,2-6-24,-2-2-23,0-2-47,0-2-54</inkml:trace>
  <inkml:trace contextRef="#ctx0" brushRef="#br0" timeOffset="2206">455 309 123,'0'0'72,"0"0"-19,0 0 71,0 0-67,0 0-11,0 0-7,0 0 7,115-38-32,-92 34-1,-1 3-13,-4 1 2,-2 0-4,-5 0-22,-3 0-73,-3 4-105</inkml:trace>
  <inkml:trace contextRef="#ctx0" brushRef="#br0" timeOffset="2641">866 64 117,'0'0'87,"0"0"-30,0 0 53,0 0-15,0 0 9,0 0-26,0 0 22,2 0-33,-2 0 10,0 0-34,0 0-15,0 6-20,0 8-8,0 3 0,0 3 13,0 6-23,0 3 20,0 0-20,0 3 19,-5 1-18,3-5 9,2-1 0,0-1-1,0-6-13,0-6 5,0-2 9,0-6-10,0-2 16,0-2-18,0-2 4,5 2-17,1-2 9,3 0-8,4 0 12,3 0-16,0 0 27,1 0-2,4 0-7,-4 0 18,2 0-9,-4 0 1,-3 0-6,-1 0 5,-5 0-27,-3 0-18,-3 4-103,0 0-122</inkml:trace>
  <inkml:trace contextRef="#ctx0" brushRef="#br0" timeOffset="4105">1246 235 195,'0'0'131,"0"0"-56,0 0 25,0 0-31,0 0-4,0 0-42,0 0 15,-2 0 9,2 0-31,0 0 1,0 0-15,0 0-4,9 0 11,9 0 10,9 0-3,6 0 14,7-1-11,4-7-9,7-2 7,-2-1-15,2 3-4,-4 0 14,-4 2-21,-8 2 16,-6 2-14,-6 1 7,-12 1-24,-5 0-17,-6 0-17,0 0-11,-8 9-10,-7 0-141</inkml:trace>
  <inkml:trace contextRef="#ctx0" brushRef="#br0" timeOffset="4933">1392 125 110,'0'0'56,"0"0"16,0 0 32,0 0 19,0 0-60,0 0 2,0 0-7,0 0 5,0 0-2,0 0-22,0 0 13,0 0-45,0 2 9,-6 8-7,-5 2-6,-1 0-2,-5 4-1,0-2 6,-3 2-5,2 0-2,0-2 2,4 1-11,1-1 10,7-6-1,-1-1-16,4-3 16,1-2-13,2-2-6,0 1-6,0-1-3,2 3 13,12-1-15,4 2 21,0 0 10,4 1-12,0 2 19,3-1-8,-3 0 1,1 0 0,-4-3 0,0 1-37,-6-1-80,-5-3-250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2:14.7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2 12,'0'0'184,"0"0"-96,0 0-21,0 0-5,0 0 8,0 0-29,-31 32-11,26-24 3,0 0-2,3 0-4,2 2-26,0 2 9,0-2 2,0 3-20,0-3 16,0 0-7,0-2-1,7 0 0,2 0-1,0-2 2,5-4-9,-2 0 4,3-2 4,1 0-21,-3 0 14,1 0-20,-6-4 11,1-2 3,-4-2 13,0 0 9,-5-2 1,0 0 20,0-3-14,0 1 7,0-2-14,-8 2 9,-3 0-17,3 2 0,-4 2 2,3 2 4,1 4-14,1 2 7,-2 0-25,0 0-76,3 4-23,2 2-245</inkml:trace>
  <inkml:trace contextRef="#ctx0" brushRef="#br0" timeOffset="653">290 48 52,'0'0'101,"0"0"-29,0 0 2,0 0-27,0 0-6,0 0-41,0 0 17,-52 20-17,45-8 12,3-2-12,-1 3 0,5 1-1,0-2 2,0 0-3,0-2 8,0 0-13,11 0 10,0-4-4,5-4 2,-4 0 4,4-2-5,-1 0 0,1 0-1,-3-8 2,0-2-5,-3-2 14,-4 0-10,-2 0 0,-4-2 29,0-1 1,0 3 36,-4 0-7,-6 2-15,-4 0-5,3 2-39,2 0 0,0 2-2,2 2-14,1 4-59,1 0-52,-2 0-184</inkml:trace>
  <inkml:trace contextRef="#ctx0" brushRef="#br0" timeOffset="1267">486 0 155,'0'0'183,"0"0"-87,0 0 23,0 0-46,0 0-15,0 0-51,0 0 22,0-2-20,0 2 17,0 4-12,0 12-7,0 6 5,0 2-5,0 0-11,2 3 4,5-3-22,0-4-50,2-2-17,-3-4-64,-1-8-87</inkml:trace>
  <inkml:trace contextRef="#ctx0" brushRef="#br0" timeOffset="1712">707 26 20,'0'0'296,"0"0"-143,0 0-52,0 0-4,0 0-31,0 0-5,0 0-25,-20-6-12,11 6-23,1 8 10,0 6-11,1 4 0,0 4-2,0 1 4,5 1-11,2-4 11,0-4-8,0-4 10,0-2-17,4-6 10,8-2-17,-1-2-32,1 0-3,0-6 37,1-8-10,-5-2 27,0-2-6,-4-2 5,-2 2-12,-2-1 13,0 3-4,0 2-10,-4 0 8,-8 6-10,1 2-21,-2 6-24,0 0-60,5 0-177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2:17.3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85 147,'0'0'160,"0"0"-41,0 0-27,0 0 2,0 0-36,0 0 14,0 0-35,-4 0-9,0 8-27,-1 4-1,0 2 0,1 5 0,4-1-10,0 2 20,0-2-20,0-2 9,0-4 0,2-2-4,10-4 5,-2-4-1,4-2-18,-1 0-26,0 0 2,1-10 42,-3-4-26,-5-2 26,0-2 2,-6-2-1,0 0 0,0-1 0,-6 3 3,-4 0 0,-3 4 12,-1 1-14,3 5-2,5 5 1,-4 3-7,6 0-113,-1 0-159</inkml:trace>
  <inkml:trace contextRef="#ctx0" brushRef="#br0" timeOffset="540">236 81 35,'0'0'141,"0"0"-59,0 0 19,0 0-26,0 0-1,0 0-21,0 0 11,0 0-11,0 0-20,0 0-2,-4 0-30,-3 4 19,0 4-14,1 4-5,-1 4-1,3 3 0,2 1-5,2 0 5,0-2-1,0-2 2,2-2-10,9-4 19,2-2-23,0-4 8,3-4 4,0 0-28,0 0 5,-3 0 1,-3-12 10,-2 0 13,-4-2 0,-2-2-1,-2 0 8,0 2 3,-4-2-9,-10 0 3,3 1-3,1 1-2,-2 3-3,5 4-52,3 3-70,2 2-158</inkml:trace>
  <inkml:trace contextRef="#ctx0" brushRef="#br0" timeOffset="1096">551 54 130,'0'0'193,"0"0"-70,0 0-44,0 0 28,0 0-56,0 0-7,0 0 4,-10-1-5,3 1-18,1 0-12,-2 4-22,2 6 9,-1 4 0,1 4 0,0 0 0,4 3-1,2-3 0,0 2-8,0-4 15,2-4-16,8 0 14,1-6-10,1-2-5,-2-2-2,-1-2-22,3 0 5,-4 0 18,0-12 8,-1-2-6,-3-2 14,-4-2-5,0-2 2,0 2 0,0-1-1,-7 2 0,-1 6 5,2 0-4,0 6-2,-2 3-8,4 2-32,0 0-129,2 0-118</inkml:trace>
  <inkml:trace contextRef="#ctx0" brushRef="#br0" timeOffset="1607">835 40 134,'0'0'153,"0"0"-56,0 0-8,0 0-19,0 0-3,0 0-25,0 0 22,-22-5-1,17 5-11,-4 0-36,3 1-7,-2 12-18,1 0 19,0 6-18,2 1 8,5 2-1,0-1 0,0-3-8,0-2 8,0-4-4,10-2-7,3-6 24,2-4-24,0 0-4,3 0 16,0-8-2,0-8 2,-5-2 0,-1-2 1,-6-3 3,-6-2-4,0 2 1,0 1 8,-16 2-11,-1 3 2,-17 9-21,3 4-80,3 4-251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2:20.1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96 9 126,'0'0'78,"0"0"7,0 0 16,0 0-57,0 0 21,0 0 3,0 0-16,0-10 9,0 10-12,0 0 10,0 0-24,0 0 18,0 0-27,0 0 10,0 0-20,0 0 4,0 0-15,0 0 2,0 4-14,0 8 14,0 4-10,0 2 17,0 0-21,5 3 9,0 2-2,-3-4 0,2 2-11,0-3-7,-1-4-44,0 0 17,-1-4-67,-2-6-17,0 0-99,0-4-86</inkml:trace>
  <inkml:trace contextRef="#ctx0" brushRef="#br0" timeOffset="832">0 148 3,'0'0'84,"0"0"-48,0 0 23,0 0-19,0 0 2,0 0-13,0 0-6,0 0 16,0 0-19,0 0 8,0 0-27,0 0 12,7 0 9,6 0-2,1 0-14,1 0 14,5 0 7,1 0-14,-1 0-4,0 0 0,0 0-11,-4 0 4,-3 0-4,-6 0-14,-2 0-67,-3 0-101,-2 5-36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2:37.3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38 65,'0'0'133,"0"0"-54,0 0-15,0 0 1,0 0-18,-3 0-2,1 0-25,0 0 31,0 0-18,0 0 0,0 0-10,0 0 22,-3 0-11,1 0 1,2 0 11,-4 0-33,2 0 9,-2 0-8,1 0 27,-1 0-41,-2 2 0,2 3 1,-1-1-2,1 1 1,0 4-13,0 0 12,2 3-13,2 0 13,2-2-9,0 1 9,0 0-31,0-3 13,2-1 0,8-1 9,-2-2 7,3-1-19,1 0 11,-1-3-25,-1 0 3,2 0-18,-1 0 34,-5 0-31,2-4 29,-6-4 19,0-1 0,-2 1 7,0-5 0,0-1 11,0 0 5,0 2-7,-7-1-15,0 2-2,-1-2 1,1 5-6,-5 3-29,6 3-12,-1 2-101</inkml:trace>
  <inkml:trace contextRef="#ctx0" brushRef="#br0" timeOffset="797">296 19 18,'0'0'129,"0"0"-48,0 0-10,0 0 15,0 0-44,0 0 22,0 0-14,-22-1-7,17 1-22,1 0-10,2 3-4,-2 3 1,-2 2-16,2-1 8,2 4-1,2-1-2,0 2-3,0-2-1,0 1 7,0 1 0,0-4-3,6 0 1,4-2-12,-1-2-12,-1-2-7,2-2 17,-2 0-22,3 0 2,-1 0 23,-1-8 4,-3-3 8,-4 2 2,0-3 9,-2 0-10,0 0 74,0 0-68,-4-2-6,-2 4-6,-3 1-7,-3 3-31,3 3-20,3 0-86</inkml:trace>
  <inkml:trace contextRef="#ctx0" brushRef="#br0" timeOffset="1486">515 23 71,'0'0'164,"0"0"-76,0 0 36,0 0-54,0 0-21,0 0-49,0 0 13,-27 8-13,20-3-7,3 5 5,0 1 2,-2-1-6,4 1 6,2 0-10,0 3 17,0-1-14,0-1 7,0-3 0,4 1-1,6-4-18,-1 0 19,-1-4-42,4-2 16,-3 0-32,-3 0 27,1 0-14,-2-10 18,-3-3 14,-2 1 12,0-2 0,0 0-3,0-3 3,-5 3-8,-2 1-43,-1 4-130</inkml:trace>
  <inkml:trace contextRef="#ctx0" brushRef="#br0" timeOffset="2140">747 46 20,'0'0'119,"0"0"-36,0 0 5,0 0-8,0 0 22,0 0-47,0 0-15,-24-1-34,17 1 29,0 4-18,3 4-10,0 2-7,-1 1-3,3 3-4,2 0 3,0-3 3,0 2-3,0-2 2,0-3-9,7-2 11,-1-2-13,3-2 7,0-2 5,2 0-40,-2 0 41,2 0-45,-2-10 35,-2 0 10,-1-3 4,-1 1-2,-5-2-2,0 0 1,0-2 5,0 3 13,0-4-18,-3 3-2,-8 1-5,1 3-49,0 5-154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2:20.2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0 243 120,'0'0'164,"0"0"-53,0 0-37,0 0-26,0 0-2,0 0-45,0 0 16,0-34-14,5 26 1,1-2-4,3-3 0,4 3-1,1-2 2,1 0-4,3 2 9,-2 4-12,2 4 12,-5 2-3,-2 0 4,-4 0 18,-3 12-15,-2 10 16,-2 6 3,0 8-16,0 5-2,-6 1 1,-5 0-24,-5-3 9,3-5 2,1-6-21,-1-6 11,5-6-2,-2-2 13,1-4-12,5-3 19,0-2-15,-1-1 16,5 1-16,-2-5 8,2 0-1,0 0-28,0 0-7,2 0 25,13 0 4,6 0 5,1 0 4,4-9-7,3 1 5,8 0-10,-11 2-79,-4 2-74</inkml:trace>
  <inkml:trace contextRef="#ctx0" brushRef="#br0" timeOffset="1083">417 154 85,'0'0'150,"0"0"-52,0 0 24,0 0-56,0 0 28,0 0-71,0 0-9,-48 16-14,40-4 0,1 2 16,3 2-15,2 5 16,2 3-11,0 2-6,0 4 9,6 0-3,7 3-6,1-5 0,1-4 0,-1-6 0,-1-8 0,3-4 8,-3-2-19,3-4 1,-1 0 9,1 0-10,0-2-11,-2-10-26,-4-6-21,-3-2 20,-3-3 0,-4-2 49,0 0 7,0-1 3,-9 0-9,-9 0 47,-3 0-34,-2 1 5,-4 5-6,3 2 0,2 4 5,4 6-17,-1 2-2,9 6-23,-1 0 8,1 0-160,4 6-49</inkml:trace>
  <inkml:trace contextRef="#ctx0" brushRef="#br0" timeOffset="1752">706 37 98,'0'0'212,"0"0"-129,0 0 23,0 0-31,0 0-11,0 0-37,0 0 22,-22-32-30,15 30 0,-2 0 20,1 2-12,1 0-12,-5 0-5,4 0-10,-1 6 0,0 4-13,2 3 6,1 1 6,6 1-24,0 3 11,0-3-5,0-1-4,2-4 14,9-4-1,3 0 0,-2-4 20,2 0-10,1-2 0,-3 0 0,1 0-5,-2 0-21,-1-8 5,-2-2-11,-1 2 22,-5 0 5,0 2-3,0 4 16,-2 2-8,0 0 8,0 0 28,0 4 0,0 16-13,2 10 16,0 4-32,4 4 15,-2 1-12,0-5-3,3-2 2,-3-5-10,4-5 1,-2-2-1,1-6-8,-1-2-80,1-4-61,-5-6-256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2:44.2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91 64 59,'0'0'119,"0"0"-30,0 0-8,0 0 11,0 0-30,0 0 5,0 0-30,0 0 12,0 0-8,0 0-15,0 0 0,0 0-26,0 0 23,0 0-23,-4 0 2,-3 0 0,-2 3-4,0 1 2,0-1-12,-2 5 12,2 3-18,0 3 17,3-1-16,-2 2 16,2 2-27,4-1 21,2 0-25,0-4 32,0 0-2,2-2 1,12-2 0,-1-4-2,5-2-4,-1-2 0,2 0 6,-2 0-16,1-2 16,-6-6-18,-2-2 19,-4-2 1,-4 0-1,-2 0 13,0-2-11,0 2 25,-2 0-18,-7 2 15,1-1-23,-3 5 14,5 0-15,-3 1-13,2 5-23,0 0-101,3 0-179</inkml:trace>
  <inkml:trace contextRef="#ctx0" brushRef="#br0" timeOffset="767">300 50 124,'0'0'162,"0"0"-90,0 0-27,0 0 7,0 0-38,0 0 22,0 0-4,0 23 10,0-10-13,0 4-22,0-3-4,0 4 5,0-3-16,2 3-4,0-4-72,-2-4-129</inkml:trace>
  <inkml:trace contextRef="#ctx0" brushRef="#br0" timeOffset="1323">521 0 54,'0'0'176,"0"0"-71,0 0-6,0 0-34,0 0-16,0 0-2,0 0-14,0 0 6,0 0-22,0 0 21,0 0-30,0 0 25,0 0-31,0 10 21,0 4-17,0 0-6,0 3-1,0-4-38,0 4 3,2-2-39,1-2-34,-1-4-111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2:46.2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0 51,'0'0'173,"0"0"-92,0 0 24,0 0-17,0 0-16,0 0-43,0 0 3,0-2-15,0 2-16,0 0 7,0 2-7,0 12 34,0 2-27,0 1 12,0 2-19,0 2 4,0-2-5,0 2 0,0-5-21,7-4-59,-5-4-81,0-4-151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3:17.2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153 2 98,'0'0'235,"0"0"-93,0 0 21,0 0-59,0 0-16,-24 0-20,19 0-19,3 0 1,-1 2-24,3 0 11,-2 0-36,0 2 32,0 0-27,0 0 14,2 2-20,0 0 1,0 0-1,0-4 1,0 0-8,0 0-7,0-2-12,4 0-48,3 0 48,-3 0-9,1 0 26,0 0-35,-3 0-3,-2-2-22,0-2-20,0-2 11,0 2-90,0 2-120</inkml:trace>
  <inkml:trace contextRef="#ctx0" brushRef="#br0" timeOffset="683">111 273 65,'0'0'175,"0"0"-82,0 0 23,0 0-17,0 0-16,0 0-11,0 0-16,2 0 2,-2 0-44,4 0 11,1 13 7,-1 7 66,-1 5-49,-3 6 3,0 0-20,-5 3-32,-15-2-6,-16 3-89,1-5-89,2-8-358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3:24.3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259 8 72,'0'0'54,"0"0"12,0 0-4,0 0-13,0 0-14,0 0-9,0-6 3,0 6-21,0 0 17,0 0-17,0 0 27,0 0-18,0 0 14,0-2-20,0 2 4,0 0 2,0 0-3,0 0 18,0 0-13,0 0 23,0 0-19,0 0 24,0 0-19,0 0 8,0 0-7,0 0-2,0 0 14,0 0-15,-5 0 20,-3 0-36,-8 0-10,-2 0-3,-4 4 3,-1 0-20,-1-1 1,4-2 12,0-1 7,2 0-9,2 0 5,6 0 1,2 0 6,2-1-6,1-2 6,3 1-5,0 2 2,2 0 0,0 0-1,0 0-4,0 0-4,0 0 0,0 0 7,0 0-2,-2 5-2,2 4 7,-2 4-1,2 1 6,-2 0-5,2 1-2,-3 6 12,1-3-21,0 1 20,-1 6-13,1 1 11,0 2-5,2 2-3,-2-2 0,-1 0-1,3-2 3,-2 0-11,2-6 22,-2 0-23,2-7 19,-2 1-18,0-2 8,0-7-1,2 0 2,0-2 0,0-3-10,0 1 17,0-1-17,0 0 10,0 0-6,0 0-4,0 0-1,0 0-20,0 4 18,8-4 11,3 6 1,5-2-8,-1 5 18,1-5-17,-1 4 20,1-2-12,-3-1 0,-3 2-1,-1-1 1,-5-2 0,0 0-7,-2 0 14,-2-4-17,3 2 3,-3-2-19,3 0-85,-1 0-49,0 0-158</inkml:trace>
  <inkml:trace contextRef="#ctx0" brushRef="#br0" timeOffset="999">250 281 117,'0'0'66,"0"0"4,0 0 19,0 0-2,0 0 1,0 0-21,0 0 20,-11-10-16,11 10 5,0 0-34,0 0-6,0-4-23,0 2-12,0-2-1,0-2-4,0 0 1,2 0-1,9 0-5,0 0 0,1 0 9,1 2-14,-2 2 13,-2 2-1,0 0-6,-1 0 8,0 0-8,-4 6-2,0 6 20,1 4-2,-5-2-6,0 2 4,0 2-6,0-2-2,0 2-11,-11-2-4,-5 2 17,1-6-18,1 2 16,1-6 1,1-1 1,6-3 0,1-1 3,3-2-3,2 2-2,0-2 2,0 3-14,0 0 12,0 2-17,0 1 18,0-2-11,7 1 12,7-2-14,-1 0-15,5-4-1,-1 5-35,3-5 52,1 0-33,-2 0-28,-1 0-46,-7 0-83</inkml:trace>
  <inkml:trace contextRef="#ctx0" brushRef="#br0" timeOffset="1608">569 277 218,'0'0'203,"0"0"-97,0 0-17,0 0-1,0 0 5,0 0-28,0 0-65,-46-6 27,29 6-26,2 6 2,1 12-3,3 2 0,2 4-1,5 0 2,4 0-8,0-3 6,0 1-1,7-8-1,6 0-7,3-4 12,-1-3-2,4-6 0,-2-1-14,2 0 3,-4 0-15,-4-1 25,-2-13-10,-3-3 5,-6-1 6,0-4-2,0 1 2,0-1 0,-10 0 0,-1 6 1,1 4-9,6 2-14,4 6-59,0 2-131</inkml:trace>
  <inkml:trace contextRef="#ctx0" brushRef="#br0" timeOffset="2043">759 293 126,'0'0'148,"0"0"-84,0 0 8,0 0-14,0 0-21,0 0 12,0 0-8,0-12 6,0 12-22,0-2 5,0 2-30,0-2 6,0 0-5,5-2-1,6 4 0,2-4 1,0 4-3,0 0 12,1 0-11,-3 0 2,0 4 8,-1 8 0,-6 0 43,-4 4 5,0 2-16,0 4-14,-12-2-21,-5 4 1,-4-2-7,2 0 0,1-3-22,5-2 15,3-3-16,6-6 21,4 2-5,0-5-7,0 2 5,4 3-7,10-4 15,1 0-17,6 0 15,-1 0-33,2-2 14,-2-2-31,3-2-29,-8 0-90,-7 0-140</inkml:trace>
  <inkml:trace contextRef="#ctx0" brushRef="#br0" timeOffset="2816">1037 169 55,'0'0'55,"0"0"8,0 0 34,0 0-28,0 0 12,0 0-10,0 0 22,0 0-33,0 0 13,0 0-29,0 0 2,0 0-19,0 0-11,0 0 5,0 0-20,0 0 16,0 0-16,0 0 21,0 0-22,0 0 11,0 0-11,0 0 0,0 0 1,0 0 0,0 0 1,0 0 8,0 0-19,0 0 19,0 4-16,0 0 8,-2 4-2,2-2 0,-2 2 0,2-2-2,0 2 4,-2-4-5,2 2 13,0 2-11,-3-2 2,1 4 11,0 2-12,2 2 7,-2 6 3,0 0-10,0 4 19,-1 2-19,1 2 5,0-1 5,0-1-12,-3 1 11,2-4-10,3-2 1,0-3-5,0-3 3,0-2 4,0-5-7,0-2 15,0-4-20,0-2 15,0 2-13,0-2 8,0 0 0,0 0 0,0 0-13,0 0 12,0 0-38,0-2 13,0-4-19,0 4 44,0-6-35,0 0 21,0 2-2,0-6-5,0 2 5,10-4-16,1 0 31,2 2-19,-1-1 21,-2 8-13,-3-1 12,0 2 1,-5 4-1,-2 0 1,3 0-1,-3 0 0,2 0 2,0 4 25,0 7 0,-2 6 17,0-3-28,0 4 14,0-2-13,0 0-8,0 0-5,0-8 6,0 2-18,0-4 18,0-2-18,0-2-36,2-2-44,3 0-102,-1 0-184</inkml:trace>
  <inkml:trace contextRef="#ctx0" brushRef="#br0" timeOffset="4152">1207 223 59,'0'0'169,"0"0"-51,0 0-15,0 0 2,0 0-31,0 0-24,0 0-6,-4-2-27,4 2-16,0 0 12,4 0-8,9 0 3,1 4 10,-1 2-17,1-6 9,-2 2-4,-1 0-5,-1 0-1,-4-2 12,-1 2-19,-3 2 20,0 0-12,0 4 0,-2 8 61,0 0-9,0 8-25,0 2-15,0 6-6,0 2-11,0-1 15,0 6-22,0-6 9,0 2 1,2-5 2,4-2-1,-4-2 0,0-2 1,0-4-3,0-2 9,-2-2-4,0-4 7,0-2 3,0-2-13,0 0 22,-4-2-8,-8 0-2,-1 0 9,-1 0-20,-1-2 5,-1 0 4,1 0-12,-3 0 8,3-2-12,-1 0 6,3 0 0,4 1 0,5-3-13,1 0-11,3 0-83,0 0-61,0-5-201</inkml:trace>
  <inkml:trace contextRef="#ctx0" brushRef="#br0" timeOffset="6013">1783 383 160,'0'0'166,"0"0"-115,0 0 12,0 0-20,0 0-1,0 0-24,0 0 15,-62 34-1,41-25 4,-1-3 8,0 2-23,-3 0 29,3 2-30,-1-1 9,6-4-29,-2 3 0,4 1 0,3-5 0,5 1 6,1 0-5,4-1-2,0-4 5,2 1-14,0-1 5,0 0 4,0 3-15,0-2 6,0 4-33,0-3 7,4 4 15,5-6 2,-1 4 18,2-3-6,1 4-3,0-1 10,3-2-1,1 0-13,2 2 14,0-4 0,-1 4 0,-1-2-7,1 4 14,-3 0-13,1 2 15,-3 0-14,0 0 11,-2 0-5,0-4-1,-3 0 0,-1-2-6,-5 0 13,3-2-11,-3 0 10,0 0 5,0 0 2,0 0 22,0-8-35,0-6 0,0-2 6,0-4-3,0-1-6,0 2 10,0-3-14,0 1 17,0 3-11,-3 3 2,0 1-1,3 3 0,0 1 0,-2 3-1,2 1 3,0 2-7,-2 0 14,2 2-18,0 2 8,0 0 1,0 0-31,0 0-36,0 0-44,0 0-22,0 0-24</inkml:trace>
  <inkml:trace contextRef="#ctx0" brushRef="#br0" timeOffset="7021">1767 529 90,'0'0'144,"0"0"-52,0 0-25,0 0-5,0 0 0,0 0-18,0 0-3,-2-14-27,2 14 32,0 0-27,0 0 11,0 0-19,0 0 5,0 0-16,0 0-1,0 0-12,6 0 13,15-3 10,3 2 3,5-2 12,5 2-24,-1-3 12,3-1-13,-5 4 7,-4-2-6,-3 3 1,-6 0-2,-5 0 13,-6 0-21,-3 0 16,-4 0 0,0 0-8,-2 0 0,-14 0-74,1 0-134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3:43.4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342 5 33,'0'0'104,"0"0"-16,0 0 9,0 0-5,0 0-37,0 0 3,-3 2-12,3-2-4,0 0-3,0 0-15,0 0 9,0 0-27,0 0 7,0 0-11,0 0-4,0 0-8,0 0 10,9 0 31,6 0-16,6 0-1,-1 0-13,2 0 6,0 0 2,1-2-15,-3 0 18,-3 0-13,-3 0 1,-5 2 0,-5 0 0,-2 0 1,-2 0 11,0 0-11,0 0 20,0 0-9,0 0 31,0 0-11,0 0-12,0 8-19,0 2-1,0 3 0,0 1 9,-2 4-18,0 1 22,-2 5-22,2 6 18,-6-1-8,4 7-1,-1-7 0,1 1 0,2-3 1,0-2-2,0-5 10,2-4-19,0 1 17,0-9-13,0-2 7,0-2-2,0-4-11,0 0-9,0 0-8,0 0-41,0 0 18,0-10-18,0-9-18,0 3-90,0 2-156</inkml:trace>
  <inkml:trace contextRef="#ctx0" brushRef="#br0" timeOffset="663">381 186 84,'0'0'125,"0"0"-44,0 0 14,0 0-33,0 0 9,0 0-39,0 0 7,114 0-38,-87 0 11,9-3-12,-7 2-5,-8-3-136</inkml:trace>
  <inkml:trace contextRef="#ctx0" brushRef="#br0" timeOffset="1705">0 116 46,'0'0'181,"0"0"-63,0 0-7,0 0-3,0 0-44,0 0-14,0 0-21,0 0 25,0 0-30,0 0 18,0 0-16,0 0 4,0 0 1,0 0-18,0 0 7,0 0-19,0 0 5,0-3 3,2-5-18,2-2 7,3-2 1,3 2-6,4-1 5,-1-1 1,6 4-18,-4 1 19,1-2-13,-3 4 4,1 5 2,-1-4 4,-2 4-5,0 0 8,-2 0 0,-3 0 0,2 6-7,-4 6 16,0-3-19,-4 5 24,0 0-15,0 4 2,0 0 11,0 1-11,-2 0-1,-4-1 1,-2 0 8,2-4-18,-1-2 21,-1 3-20,0-7 20,2 2-19,-3-4 8,0 2-1,0 1 2,0-1-2,-2 2 0,2-4 9,0 0-19,3 4 20,-1-5-20,3-1 17,2 2-8,-1-2 1,3 0-6,0 2 5,0-2 0,0 0-9,0 2 16,0-2-15,5 1 9,4-1 0,4 0 12,3-2 9,3-2-5,6 0-15,2 0 5,-1 0 2,-1 0-9,-5 0 11,-4-2-20,-6 2 10,-2-4-45,-8 4-49,0 0-70,0 0-180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3:59.1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0 204,'0'0'135,"0"0"-57,0 0 7,0 0-56,0 0 0,0 0-29,0 0-62,122 21-253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3:49.4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140 50 68,'0'0'159,"0"0"-74,0 0-43,0 0 27,0 0-30,0 0-16,0 0 3,2-2-2,-2 0 11,0 2-23,0 0 14,0 0-26,0-4 25,3 0-25,-1 0 12,3 0-12,-3-2 1,0 2-1,0 0 7,1 0-14,-1 2 14,0-2-14,0 0-11,-2 2-19,2 2-35,0 0-18,-2 0-61,0 0-105</inkml:trace>
  <inkml:trace contextRef="#ctx0" brushRef="#br0" timeOffset="795">149 266 67,'0'0'200,"0"0"-72,0 0-29,0 0-20,0 0-8,0 0-40,0 0 13,0 4 3,0 9 27,0 0-19,0 14-5,0 1-3,-7 10-26,-12 6-21,-24 24-3,5-18-72,-4-2-159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3:51.6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348 2 48,'0'0'179,"0"0"-18,0 0-32,0 0 9,0 0-40,0 0-23,0 0-14,-28-2-12,17 2 5,-2 0-41,-3 0 23,-2 0-35,-2 0 30,1 0-31,-4 0 5,3 0-3,-3 0-2,4 0 0,0 0-1,8 0 1,2 0-16,2 0 9,4 0-4,3 0 5,0 0-27,0 0 17,0 6-19,0 2 13,0 8 22,0 4 0,0 3-12,0 4 24,-4 4-24,0 5 24,-1 0-19,-1 1 7,-1-7 0,0 2 0,1-10-19,-1 0 10,3-8-23,2-2-2,-1-6-31,3-2 3,0-4-31,0 0-61,0 0-132</inkml:trace>
  <inkml:trace contextRef="#ctx0" brushRef="#br0" timeOffset="510">0 195 126,'0'0'121,"0"0"-69,0 0 14,0 0-23,0 0 14,0 0-30,122-4 5,-98 4-15,-1 2 8,-4 4-16,0-1-8,-1 2-2,1 4-15,-5-7-43,-3-2-128</inkml:trace>
  <inkml:trace contextRef="#ctx0" brushRef="#br0" timeOffset="802">426 113 337,'0'0'166,"0"0"-55,0 0 0,0 0 4,0 0-63,0 0-12,0 0-39,0 14 6,-9 0 1,1 8-8,-2 1 1,-1 6-1,0 0 0,2-1 4,2-2-10,1 0-27,4-8-25,2-8-63,0-8-3,0-2-67,2 0-71</inkml:trace>
  <inkml:trace contextRef="#ctx0" brushRef="#br0" timeOffset="1126">599 145 234,'0'0'206,"0"0"-116,0 0 29,0 0-7,0 0-19,0 0-41,0 0-14,-8 22-29,0-4-8,-3 1-1,2 7 10,-1-4-16,3 2 16,1-2-20,-1 0 1,0 0-12,2-4-47,1 0-41,2-4-58,0-6-145</inkml:trace>
  <inkml:trace contextRef="#ctx0" brushRef="#br0" timeOffset="1465">891 146 176,'0'0'169,"0"0"-65,0 0-19,0 0 7,0 0-17,0 0-37,0 0 25,0 21-44,-6 3 14,-1 7-24,-2 3 16,2 2-17,3 0 4,2-4-12,0-4-6,2-6 6,0-6-73,0-6 10,0-6-32,0-4-41,0 0-153</inkml:trace>
  <inkml:trace contextRef="#ctx0" brushRef="#br0" timeOffset="1748">694 222 91,'0'0'251,"0"0"-128,0 0-94,0 0 21,0 0 12,0 0-11,0 0-14,42 64-15,-21-42 18,-2 0-33,5 0-4,-4-4-1,1-2-4,2 2-63,-4-8-67,-7-2-86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3:53.7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12 235,'0'0'175,"0"0"-47,0 0-9,0 0-7,0 0-31,0 0-35,0 0 5,0 4-28,0 14-1,0 10-15,-2 2-6,0 4 7,-3 0-9,3-8 1,0 0-27,0-6-28,2-3-67,0-8-13,0-9-64,0 0-135</inkml:trace>
  <inkml:trace contextRef="#ctx0" brushRef="#br0" timeOffset="269">0 0 121,'0'0'211,"0"0"-142,0 0-62,0 0 57,0 0-24,0 0 25,0 0-29,83 40 19,-65-26-17,-3 2-12,1 2 3,-3 0-19,-4 2 21,-4 2-30,-5 0 25,0-2-26,0 0 0,-7-4-7,-8-2-1,-6-1-7,2-4-2,-2-4 16,5-5-15,1 0-25,4 0-45,6-13-109,1-1-106</inkml:trace>
  <inkml:trace contextRef="#ctx0" brushRef="#br0" timeOffset="616">308 44 74,'0'0'310,"0"0"-140,0 0-59,0 0-11,0 0-18,0 0-60,0 0 4,-3 0-25,3 10 13,-2 10-13,0 8 8,2-2-9,0 6 0,0-6-1,0-2-38,0-3-26,0-3-60,0-5-31,0-8-118</inkml:trace>
  <inkml:trace contextRef="#ctx0" brushRef="#br0" timeOffset="870">301 62 25,'0'0'183,"0"0"-120,0 0-41,0 0 56,0 0-51,0 0 11,0 0-25,105 0 0,-85 0-13,0 0 0,-5 0-14,-3 0-95,-8 0-95</inkml:trace>
  <inkml:trace contextRef="#ctx0" brushRef="#br0" timeOffset="1089">299 186 35,'0'0'117,"0"0"-6,0 0-39,0 0-22,0 0-37,0 0 0,125-10-7,-109 4-12,-8 0-28,-3 6-44,-5-4-66</inkml:trace>
  <inkml:trace contextRef="#ctx0" brushRef="#br0" timeOffset="1262">299 186 72,'-11'117'155,"13"-113"-75,11 0-16,3-3-45,4-1-1,4 0-17,3 0-1,5 0-21,13-9-52,-6 0-53,-3 4 40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3:55.2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32 28,'0'0'233,"0"0"-86,0 0-15,0 0-20,0 0 7,0 0-43,0 0-12,0 18-25,0 9-28,0-1 5,-2 6-14,0-2-4,0 3 11,-1-5-19,3-2-2,0-3-54,0-5-35,0-9-41,0-1-34,0-8-135</inkml:trace>
  <inkml:trace contextRef="#ctx0" brushRef="#br0" timeOffset="255">0 81 185,'0'0'170,"0"0"-96,0 0 6,0 0-16,0 0-19,0 0-12,0 0 0,83-37-16,-70 37 15,-2 0-17,-2 6 12,-3 11 0,-6-1 8,0 4-5,0-2-28,-8 2 2,-8-4 5,-2-4-18,2-2 18,1-3-18,4-5-1,0-2-17,2 0-80,5-9-100,0-5-311</inkml:trace>
  <inkml:trace contextRef="#ctx0" brushRef="#br0" timeOffset="595">283 36 201,'0'0'180,"0"0"-82,0 0 3,0 0-6,0 0-51,0 0-4,0 0 3,0 27-12,-5-3-14,-3 6-17,-1 2 0,-1-2 12,4-1-24,0-3-8,1-9 5,3-3-21,2-4-4,0-6 2,0-4 7,0 0-20,0-4-66,0-10 74,0-9-15,7-3 35,-1-5-9,3 1-11,0 0 13,2-2 30,0 6 6,5 5 24,-1 5 9,3 4-15,1 4 31,-1 2-13,0 6 10,-1 0-26,-3 0 14,-3 0-8,-5 0-15,0 8 12,-6 6 17,0 4 24,-8 5-47,-7 1-2,-3 6-19,1-6-4,1 2 0,7-3 2,2-5-1,7-1-14,0-8 9,0-3-17,7-3 9,10-3-83,6 0 5,1 0 7,3-5-42,13-13-111,-4 0 170</inkml:trace>
  <inkml:trace contextRef="#ctx0" brushRef="#br0" timeOffset="1125">634 32 32,'0'0'254,"0"0"-107,0 0-78,0 0 24,0 0-40,0 0-18,0 0-18,-54 69 9,44-43 14,-4 4-25,5-1-1,0-3-7,5-4-11,1-5 5,3-7-2,0-5-14,3-2 9,10-3-8,2 0 2,3-8 11,5-9-8,-6-2 8,1-6-17,-7 4 17,-3-7-26,-4 6 9,-4 0-13,0 6-4,0 6 26,-4 10-14,-6 0-66,4 0-155</inkml:trace>
  <inkml:trace contextRef="#ctx0" brushRef="#br0" timeOffset="1493">906 81 380,'0'0'147,"0"0"-49,0 0-21,0 0-4,0 0-31,0 0 2,0 0-43,-56 26 8,40-4-9,1 2-1,1 2 1,5-3 0,5-3-8,2-2 13,2-1-15,0-8 4,0 0 5,0-9-14,9 0 5,-1 0 8,6 0-4,-1 0-2,-1-9 2,-1 0 5,-3-5-23,0 1 22,-4 3-22,-4 1 12,2 0 5,-2 7 7,0 0-1,0 2-11,2 0 6,1 4 6,-1 14 1,0 0-1,0 5 19,-2-5-12,0 4-6,0-3-1,0-1-40,0-8-11,0-2-57,0-4-78</inkml:trace>
  <inkml:trace contextRef="#ctx0" brushRef="#br0" timeOffset="1950">1038 85 377,'0'0'161,"0"0"-109,0 0 48,0 0-51,0 0-16,0 0-23,-15 109 4,9-83-14,-3 1 0,1-5-1,0-4-41,2-4-11,4-9-18,2-5 19,0 0-20,0-4-6,4-14 52,12-4 26,-1-2 2,1-6-1,2 3 18,-2 3-6,2 8 23,-2 4-25,-1 6 20,1 6-17,-3 0 11,1 0-4,-3 8 24,-5 6-13,-6 2 0,0 4 46,0 3-54,-6 2 9,-7-3-33,-1-3 4,7-1-4,3-5-16,4-4-24,0-7-8,0-2-37,13 0-69,3 0-57</inkml:trace>
  <inkml:trace contextRef="#ctx0" brushRef="#br0" timeOffset="2363">1354 58 307,'0'0'192,"0"0"-78,0 0 0,0 0-30,0 0-37,0 0-24,0 0-22,-20 103 18,9-70-17,-2 2 32,-1-3-33,1 0 7,2-9-8,2-1-39,3-12 5,3-6-21,3-4 16,0 0-61,0-18 53,9-6 21,5-6 20,-3-2 12,0 0-1,-2-3-5,-2 5 0,-1 4-3,1 10 6,-3 8-10,3 6 7,-2 2-2,-1 6 4,0 16 37,1 4-9,-3 5 5,0 1 2,-2-1-18,0-3-6,0-1-13,0-3-10,2-8-77,-2-6 11,0-6-74,0-4-42</inkml:trace>
  <inkml:trace contextRef="#ctx0" brushRef="#br0" timeOffset="2785">1254 261 54,'0'0'112,"0"0"-43,0 0 16,0 0-37,0 0-3,0 0-37,0 0 7,119 1-15,-98-1-14,6-11-53,0-2-88,13-9 83,-6 0 52,-5-1-65</inkml:trace>
  <inkml:trace contextRef="#ctx0" brushRef="#br0" timeOffset="2930">1610 58 117,'0'0'162,"0"0"11,0 0-39,0 0-6,0 0-50,0 0-14,0 0-63,-26 63 18,19-27-19,3-5 10,-3 1 2,1-4-11,1-1 7,-2-5 0,3-7-16,1-6 1,1-4-6,2-5-26,0 0-11,0-10 12,0-9 16,9-9 22,3-1-25,-4 0 2,1-1-14,-2 6 25,0 2-1,-3 10 13,3 6 0,-5 6-6,2 0 4,1 0 2,-2 18 26,-1 0 2,0 0 10,-2 1-18,2-5 5,0-2-24,0-8 9,1-2-10,-1-2-11,2 0 11,6-2 0,-2-18 13,3-1-12,1-7-2,-4 0-1,3 0-5,-1 4-25,1 3 9,-1 11 17,1 10-7,-2 0 12,-3 2 2,-2 21 4,-4 3 18,0 6 23,0-2-17,0-2-12,-2-1-12,0-6-5,0-10-40,2-3-67,0-8-22,4 0-57,7-8-75</inkml:trace>
  <inkml:trace contextRef="#ctx0" brushRef="#br0" timeOffset="3497">1955 30 75,'0'0'157,"0"0"-5,0 0 24,0 0-36,0 0-29,0 0-17,0 0-54,-20 71 18,7-37-29,-3 2 30,1 4-30,-1-4 9,1-3-37,1-1 0,3-6-1,7-8-41,0-10 12,4-6-37,0-2 4,4-2-51,11-20 104,5-8 5,-1-3 4,2-8 0,-5-3 1,1 7-2,-3 1 3,-1 10-10,0 8 16,-1 10-16,1 6 7,-1 2 0,0 6 0,-3 16 1,3 4 9,-6 4 1,-1 3 19,1-1-29,-2-8 0,-1 1-6,-3-6-69,0-2-80,0-12-106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3:37.8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2345 305 58,'0'0'53,"0"0"-14,0 0 6,0 0 13,0 0-14,0 0 10,0 0-15,0 0 23,0 0-23,0 0 13,0 0-16,0 0-3,0 0-3,0 0-14,0 0 8,0 0-23,0 0-2,0 0 14,0 9 8,0 18-3,0-4 3,0 8-12,0 0-9,0 4-3,0-5-26,0-2-40,0-2 10,2-6-52,4-8-97</inkml:trace>
  <inkml:trace contextRef="#ctx0" brushRef="#br0" timeOffset="599">2595 327 93,'0'0'178,"0"0"-82,0 0-36,0 0-12,0 0 21,0 0-1,0 0-35,-20 0 0,11 8-33,2 2 1,-2 4 1,3 2-2,1 2 1,1 4 1,4 2-2,0-2 2,0-4-9,0 0 4,0-2 3,9-6-12,-1-2 12,4-2 0,1-6 1,-2 0-1,1 0 1,-2 0-2,2-8-20,-3-2 10,-1-7-15,0 2 25,-4-3-4,0-2 5,-4-3 0,0 1 0,0 3 0,0-3 2,-8 4-4,-6 1-2,-1 6 2,-3 7-33,1 4-50,2 0-108</inkml:trace>
  <inkml:trace contextRef="#ctx0" brushRef="#br0" timeOffset="7259">0 179 65,'0'0'131,"0"0"-20,0 0-31,0 0 9,0 0-9,0 0-11,-8 0-13,8 0-20,0 0 8,0 0-27,0 0 7,0 0-22,0 0-4,0 0-1,0 0 2,0 0-7,6 0 0,12 0 7,6 0-2,3-3-6,6-1 15,4-2-16,1-6 13,5 2-4,-2-2 1,2 2-7,-1 2 7,1 2 0,-3-3-1,-2 4-13,-4 1 14,-3 2-32,-6 2 21,-6-2-12,0 2 13,-6 0 1,-2-4-7,-2 3 15,-3-2-15,-1 3 16,-2-2-17,-3 2 17,2 0-8,-2-2 7,0 2 1,0-2 0,0-2 1,0 0-1,-7 0 0,-4 0-17,-2-2 16,-1 2-19,1 0 10,-3-2-35,0 2 12,1 0-9,-1-1 16,-2 0 13,2 1 7,3 0-2,2 0 16,4 0-5,3 2-3,0 2 29,4 0-20,0 0 8,0 0-6,0 0-11,0 0 0,0 0 0,0 0-6,0 0 15,6 0-1,5 0-6,1 0 10,1 0-4,3 0 10,-1 0 8,5 0-11,1 0 14,1 0-16,2 5 15,-2 0-26,1-5 16,-3 4-18,3 0 10,-4-2-10,2 2 0,-3 0 3,-3 0 4,-3-2-7,-4 2 9,-3-1-18,-3-3 16,-2 0-8,0 1 2,0-1 31,0 4 16,-9 0-47,-9 5 16,-2 2-15,-2 5-4,-3 1 7,1 2-11,-1 3 6,0 0-1,5-4 1,5 0-2,1-4-11,5-1-11,3-5 22,4-3-23,-1-5 15,3 0-15,0 0 24,0 0-34,0 0 21,-2-9-5,2 0 13,-2-4 5,2 0 2,0 4-3,0-5 11,0 0-15,0-3 12,0-1-6,0 2 0,0 0-1,0 0 0,0 2 1,0-4-1,0 4-55,0 5-127</inkml:trace>
  <inkml:trace contextRef="#ctx0" brushRef="#br0" timeOffset="557170">1065 324 137,'0'0'72,"0"0"9,0 0-20,-10 0 22,10 0-36,-2 0-10,0 0 1,2 0-15,0 0 11,0 0-22,0 0 15,0 0-25,0 0 20,0 0-21,0 0 0,0-1-1,0 1-7,0-4 6,0-1-9,6 1 7,10-1 2,5-4-7,2 0 0,6 0 6,6 1-12,2-2 2,1 1 4,1 0-11,0 0 9,2 0-13,-3 0 23,-3 1-17,-1-1 10,-3 1-16,1 2 22,-3-2-11,0 3 12,0 0-1,-2-3 2,0 3-9,-1 0 16,-2-3-14,-1 0 12,0 2-12,-1-2 6,-5 2 0,2-2 0,-1 3-1,-5-2-8,1 3-17,-6 2 15,1-3-18,-3 0 29,4 3-19,-6 2 8,3 0-24,-5 0-1,0 0 17,-2 0-5,0 2-14,0 4-86</inkml:trace>
  <inkml:trace contextRef="#ctx0" brushRef="#br0" timeOffset="558167">1071 449 45,'0'0'94,"0"0"-31,0 0-17,0 0 9,0 0-16,0 0-16,0 0-3,0-16-12,6 9 20,5 6-16,3-9 20,7 2-11,2 0 7,6-2-20,4-2 0,4-1-2,1-1-5,5 5 4,-1-5 2,3 0-8,-1 2 7,1-1-6,0 3 7,-5 2-8,0 3 1,-2-5 0,-4 3-1,-3 1 3,-2-6-8,-2 6 16,-5-3-18,1 1 15,-6-1-14,1 4 5,5-4-11,-8 4-52,-3 1-78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3T16:52:47.6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868 148 33,'0'0'150,"0"0"-60,0 0 14,0 0-26,0 0-6,0 0-33,0 0 7,0 0 0,0 0-7,0 0 10,0 0-23,0 0 3,0 0-23,0 0-5,0 0 0,0 0-2,9 0 1,4 0 0,5 0-6,7 0 12,4 0-13,4 0 16,2 0-18,7 0 18,3 0-17,0 0 8,4 0 0,-3 0 0,4 0 1,-6 0-2,-1 0 7,-6 0-13,3 0 11,-2 0-5,3 0 2,-2 0 3,6 0-4,0 0-2,0 0 2,2 0 0,2 0-1,2-2 7,1-4-14,1 0 16,0 0-16,3 2 10,0-2-2,0 2 0,-6 2 0,0-2-2,-4 1-1,-1 1-5,-3 2 16,1-2-16,-1 2 12,5-2-10,4-2 6,3 0 0,4 0 0,2-2-23,2 2 6,0-2-19,-2 2 27,-8 0-11,0 0 3,-10 0-25,-1 0 10,-8 0 13,-2-2-2,-4 0 15,0 0 0,0 0-3,-1 0 12,1 0-11,-3 2 16,-1 0-6,-8 2-2,-5 0-1,-6 2 0,-2 0-19,-2 0 19,0 0-10,0 0 3,0 0 14,0 0-13,0 0-5,0 0-18,0 0 7,2 0-72,-2 0-78</inkml:trace>
  <inkml:trace contextRef="#ctx0" brushRef="#br0" timeOffset="1478">2913 199 23,'0'0'224,"0"0"-78,0 0-21,0 0-4,0 0-36,0 0-1,0 0-33,0 0 4,0 0-34,0 0 21,-2 0-30,2 0-1,-2 7-11,2 8 0,0 3-1,0 0-4,0 4 5,0-2-37,0 3-19,0-5-48,0 4-20,-3-10-62,-1-2-134</inkml:trace>
  <inkml:trace contextRef="#ctx0" brushRef="#br0" timeOffset="2124">2669 212 230,'0'0'129,"0"0"-23,0 0-8,0 0 10,0 0-36,0 0 6,0 0-14,0 0-12,0 0-9,0 0-34,0 12 2,0 4-9,0 5-4,0 0-1,0 1 3,0 1-56,0 4-28,0-7-62,0-4-150</inkml:trace>
  <inkml:trace contextRef="#ctx0" brushRef="#br0" timeOffset="2770">2409 236 153,'0'0'165,"0"0"-86,0 0-3,0 0 17,0 0-15,0 0-25,0 0 3,6 67-44,-4-52-1,-2 1-5,0-2-12,0 4-17,0-4-88,0-6-117</inkml:trace>
  <inkml:trace contextRef="#ctx0" brushRef="#br0" timeOffset="3476">2189 236 80,'0'0'178,"0"0"-68,0 0-35,0 0 17,0 0-64,0 0 21,0 0-35,-66 50 5,57-32-16,3 1 6,-1-1 1,5-3-10,2-1 21,0-2-20,0-4 2,0 0 4,4-4-2,7-2-4,0-2 14,3 0-4,-1 0-10,1 0 7,-4-8-8,-1-4 6,-5-2 4,0-2-6,-4 0-3,0-2 10,0-3-11,0 3 0,-10-1-1,1 6-22,1 3-7,0 6-42,2 1-77</inkml:trace>
  <inkml:trace contextRef="#ctx0" brushRef="#br0" timeOffset="4422">1654 271 64,'0'0'160,"0"0"-55,0 0-1,0 0-6,0 0-55,0 0-14,0 0 10,-6 0-19,3 0-2,-1 5-17,2 5 9,0 7-8,-1-5 16,0 5-18,3 1 18,0-5-17,0 2-1,0-3 0,10 0-6,-1-8-1,4-2 14,3-2 9,-3 0-10,1 0 4,-4-4-10,0-8 9,-5-4-3,-3 2 1,-2-7 4,0 3-11,-5 2 0,-7-1-3,2 3-6,-4 5-11,1 4-10,2 4-51,1 1-114</inkml:trace>
  <inkml:trace contextRef="#ctx0" brushRef="#br0" timeOffset="5171">1534 231 101,'0'0'170,"0"0"-61,0 0-13,0 0-15,0 0-46,0 0-2,0 0-10,-3 22 0,1-7 10,0 3-13,0 4 9,-2 0-27,1 0-2,3-2 1,0-4-2,0 0-54,0-4-84,-2-6-145</inkml:trace>
  <inkml:trace contextRef="#ctx0" brushRef="#br0" timeOffset="5772">1307 224 98,'0'0'214,"0"0"-93,0 0-43,0 0 24,0 0-31,0 0 3,0 0-44,-9 2-11,-1 7-6,2 2-13,-3 4 1,4 3 11,-2 0-24,5 3 21,1-1-19,3-2 8,0-4 1,0-2-8,0-6 7,11-2 1,3-2-22,1-2 11,4 0 12,-2-6-7,-1-8 14,-5-2-17,-3-2 10,-5-2-13,-3-1-7,0 3-3,-5-1 1,-10 1-27,-1 5 7,-3 4-44,5 4-18,3 5-117</inkml:trace>
  <inkml:trace contextRef="#ctx0" brushRef="#br0" timeOffset="6478">1062 267 111,'0'0'140,"0"0"-45,0 0 22,0 0-29,0 0-4,0 0-22,0 0-14,-17-3-14,11 3-8,0 4-11,-3 9-4,5 3-19,-2 2 16,4 1-16,2-1 8,0-2-1,0-2 1,0-2-6,10-2 4,-2-4-10,1-2 11,3-2-25,-1-2 7,-1 0 5,4-2 14,-3-10 0,0-4 1,-2 2 10,-4-2-9,-5-2 5,0 2 0,0-2 0,-2 3-7,-8 2-1,-1 1-60,3 5-70,-1 0-145</inkml:trace>
  <inkml:trace contextRef="#ctx0" brushRef="#br0" timeOffset="16028">948 330 71,'0'0'62,"0"0"-23,0 0 39,0 0-25,0 0-8,0 0-29,-9 0 37,9 0-5,-2 0 1,0 0-10,2 2-5,0-2-2,-2 0-12,2 0 8,0 2-12,-3-2 27,-2 2-32,1 0 18,-3 0-28,1 2 8,-3-3-1,0 4-7,2-3 2,-2 0 6,1 0-12,-2 0 12,2 2-15,-1-4 13,-1 0-8,2 0 1,-1 0 0,0 0-1,0 0 2,2 0-3,-1 0 0,-2 0-7,4-8 12,-3 2-12,3-1 5,-2 2 3,2 1 1,-1-1-1,3 1 1,0-1-10,-3-1 3,2 2 13,0 0-13,-1 3 8,2 1-2,-1-6 1,-2 3 0,3 2 0,-1-2 0,-1 2-8,-1-2 17,1 2-19,-2-3 11,4 2-9,-2-2 5,1 1 3,-1-1 1,1 3 0,0-2-1,1 0 1,0 0-7,1-1 14,-1 3-13,0-2 11,2 2-12,-4-2 6,0 1 0,2 0 0,-2-1 2,0 0-8,-4-1 13,4 3-17,-3-4 16,1 3-15,-2 0 18,1-2-9,1 3 0,-2-2 0,4 1-1,-1 0 2,-2 0-4,3 0 12,-4 0-5,2-2-4,-1 3 19,-3-2-12,2-1 0,-3 2-5,1 0 5,-1-2-9,-1 2 8,3 1-12,0-2 19,2 1-21,0 0 9,3 0-1,-1 0 9,2 0-8,-2 0-2,1 0 3,2-2 1,-3 2 4,2-2-10,1 2 12,-1 0-11,3 0 3,-2 0-1,0 0 0,-1-2 2,1 2-2,1-2 0,-4-2 4,3 2 6,0-2-5,-1 0-4,1 2 9,0-1-9,1 3 7,0-2 2,1 2-9,0-2-2,-2 2 11,-1-2-20,3 2 20,-2 0-17,0-2 8,-2 2-1,2-2 3,0 2-3,-1-2 0,-1 2 6,2 0-15,-6 0 18,4 2-15,-5 0 13,-1 0-7,1 0 10,0 0 0,2 0-8,-2 0 5,2 0-14,0 0 14,2 0-14,-1 0 20,1 0-23,1 0 11,-4 2-1,4 2 0,-1-2 1,3-2-2,0 2 7,0-2-15,4 0 18,0 0-18,0 0 10,0 0-2,0 0-12,0 0-10,0 0-3,0 0-12,8 0 21,3 0 2,5 0 2,1-2 18,1-4-14,0 2 8,2-2 1,0 0 0,0-2 1,0 2-2,-3 2 2,-1 0-7,0 2 16,-5 0-21,-4 2 17,-1 0-8,-4 0 2,1 0 0,-3 0 0,0 0 0,0 0-7,2 0 14,1 0-14,-1 0 14,2 0-13,1 0 12,-3 0-6,0 0 0,-2 0 0,2 0-1,-2 0 2,2 0-7,0 0 13,3-2-13,0 0 12,-1 2-7,1-2 1,-1 0 0,0 2 0,-2 0 0,1 0-6,-3 0 12,2 0-13,-2 0 14,0 0-14,0 0 14,0 0-7,0 0 0,0 0 0,0 0 18,0 0 20,0 0 8,-11 0-46,0 0 7,-3 0 0,-1 0-14,-3 0 3,3 4 3,-1 2 1,3 0-9,-1 0 9,3-2-3,2 0-10,0-2 25,0 0-24,1 0 21,0-2-10,0 0 1,-1 2 0,2-2-1,0 0 2,1 0-2,1 0 8,1 0-17,0 0 20,-1 0-19,1 2 11,-1-2-3,0 2 1,1-2-13,2 2 12,-2 0-10,1 0 9,1 0-15,2 0 16,0-2-15,0 0 15,0 0-9,0 2 2,0-2 6,0 0-4,0 2-1,0-2 6,0 0-8,0 2 6,0-2 2,0 2-4,0 0 5,2 0 1,7 2 0,2 0 10,3 2-5,-1 0-6,1 2 7,1 1-8,-1-1 2,1 0-2,1 2 1,-1-2 0,-1 2 1,-1-2 0,1-2-2,-6-2 11,1 0-21,0 0 22,-4-2-18,-3-2 9,0 0-2,-2 2 0,0-2 0,0 0 12,0 0-11,0 0 3,0 0 5,0 0-5,0 0 2,0 0-4,0 0-2,0 0 0,0 0 19,0 0-2,0 0-7,0-2 0,0-10-20,0-2 23,0 0-23,0-4 20,0 2-11,0-1 1,0 1 0,0 2 0,0 2 1,0 0-3,2 2 11,-2 4-16,0 2 14,0 2-8,0 2 1,0 0-1,0 0-40,0 0-63,0 4-117,0 4-275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5:28.2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98 110 26,'0'0'97,"0"0"-54,0 0 16,0 0-13,0 0-4,-3-8-9,3 6 2,0-2 17,-2 2-26,2 2 66,0 0-48,-2 0 13,2 0-18,0 0 16,0 0-25,0 0-2,0 0-8,0 0-11,0 0-8,0 0 12,0 0-26,0 0 26,0 0-26,0 0 9,0 0-24,0-2-83,0 2-114,0-2-79</inkml:trace>
  <inkml:trace contextRef="#ctx0" brushRef="#br0" timeOffset="871">100 301 199,'0'0'114,"0"0"-76,0 0-1,0 0-2,0 0 15,0 0-27,0 0 16,12 26-18,-12-12 12,0 2-22,0 2 27,0 4-5,-5 0-16,-11 4-17,-17 10-24,2-6-74,4-8-214</inkml:trace>
  <inkml:trace contextRef="#ctx0" brushRef="#br0" timeOffset="1989">434 92 87,'0'0'145,"0"0"-38,0 0-20,0 0 2,0 0-12,0 0-28,0 0 4,0-6-8,0 6 24,0 0-36,0 0 15,0 0-19,0 0 16,0 0-31,-13 10-13,-3 10-1,-3 8 0,-6 4-7,0 8-3,3 0 0,0-1-39,4-6 15,5-6-15,3-9 19,6-8 5,2-8-18,2-2-33,0 0-72,2-12-81</inkml:trace>
  <inkml:trace contextRef="#ctx0" brushRef="#br0" timeOffset="2409">401 74 97,'0'0'190,"0"0"-103,0 0-64,0 0 30,0 0-28,0 0 28,0 0-5,16 56-8,-10-32-14,1 4-4,-3-2-3,3 3-18,0 0 6,-1-3-7,-1 1-1,1-4-28,-4-1-1,3-3-26,-5-1-31,0-6-77,0-4-159</inkml:trace>
  <inkml:trace contextRef="#ctx0" brushRef="#br0" timeOffset="2709">278 335 97,'0'0'193,"0"0"-92,0 0-59,0 0 24,0 0-30,0 0-10,0 0-18,0-4-7,7 4 16,7-3 4,5 3-13,4-1-8,3-3 0,8 0-47,-10 2-73,-3-2-159</inkml:trace>
  <inkml:trace contextRef="#ctx0" brushRef="#br0" timeOffset="2996">588 114 104,'0'0'229,"0"0"-113,0 0-50,0 0 18,0 0-28,0 0-11,0 0-44,0 0 15,0 0-14,0 0 6,0 10 8,0 6 33,0 4-23,0 4-17,0 0-8,0 2 12,0 0-26,0-2 16,-2-3-13,0-6 6,-1-2 4,3-8-1,0 2-9,0-3 3,0-2-4,0 2 9,11 0-23,3 0 9,3 0-14,6-2 30,2 2-9,1-4 8,1 0-9,2 0 2,3 0-29,-7 0-76,-9 0-120</inkml:trace>
  <inkml:trace contextRef="#ctx0" brushRef="#br0" timeOffset="5615">1132 148 45,'0'0'159,"0"0"-50,0 0-11,0 0-31,0 0-4,0 0-43,0 0-4,-18 12-14,9-4-2,-2 0 20,-1 2-20,-1 2 0,-3 2 13,3-2-22,0 1 18,2-4-13,2 0 6,-1-4-2,6 0 4,0-5-2,2 1-4,2-1 7,0 0-13,0 0 7,0 0-6,0 0-6,0 0-13,0 0-13,0 4 23,10 0 16,4 2-13,2-2 11,2 0-25,0-1 26,-3-2-5,3-1-1,-5 3 7,-2-3 0,-1 0 0,-6 0-7,0 1 6,-4-1-11,2 0 5,-2 0 14,0 0-7,0 0 0,0 0 0,0-9 0,0-5 7,-2-3 9,-2 1-16,0 0 13,2 2-10,-1 5 22,1 0-24,-1 5 6,3 2-7,0 0 0,0 2-1,0 0-12,0 0 7,0 0-5,0 0 2,0 0 15,0 2-16,3 4 0,2-2-5,-3 1 5,0-2 9,0-1 1,2 0 0,-2 0-2,5 3 4,3-4-4,0 3-1,9-2 3,4-2-2,8 2 1,6-2 2,3 0-1,2 0 2,1 0-2,-4 2 0,-3 0 13,-5-2-24,-4 0 12,-7 2-2,-9 1-59,-6-2-61,-5 2-29</inkml:trace>
  <inkml:trace contextRef="#ctx0" brushRef="#br0" timeOffset="6795">1733 22 153,'0'0'205,"0"0"-114,0 0-22,0 0 5,0 0-30,0 0 1,0 0-35,0 30 34,0-4-23,0 4 11,-2 4-26,-3 4 4,1-2-10,-2 0-24,-1-4-34,0-6-40,2-1 21,3-9-32,0-7-83</inkml:trace>
  <inkml:trace contextRef="#ctx0" brushRef="#br0" timeOffset="7186">1918 26 147,'0'0'192,"0"0"-98,0 0-25,0 0-14,0 0 3,0 0-29,0 0 4,-13-6-32,4 10-2,0 10-5,0 4 5,3 2 1,1 0-6,5 0 5,0-4-5,0-4 0,5-2 1,7-4 5,7-4-35,0-2 23,4 0-6,-1 0 16,-1-10-4,-4-4-10,-3 0 15,-6-4 2,-3 2 12,-5 0-6,0-2 44,0 2-18,-9 2-14,-7 2-11,-1 4 1,-1 4-9,-3 4-1,2 0-33,-6 8-55,7 8-28,3 0-193</inkml:trace>
  <inkml:trace contextRef="#ctx0" brushRef="#br0" timeOffset="7703">2003 192 139,'0'0'173,"0"0"-82,0 0-19,0 0 0,0 0-17,0 0-32,0 0 33,-54-12-26,41 12-7,-1 0-22,-1 6 2,2 6-3,1 6 0,2 0 0,3 3 0,2 1-1,3-3-15,2 0 16,0-6-14,5 0 14,10-5-39,3-4 3,-1-4 10,4 0 11,1 0 14,-2-4-13,2-8-6,-3-5-6,-4 2 25,-4-6-3,-4 2 3,-7-6 2,0 4 23,0-4 2,-7 3-13,-9 2-9,0 6 6,1 6-20,-1 6 6,3 2-52,5 0-223</inkml:trace>
  <inkml:trace contextRef="#ctx0" brushRef="#br0" timeOffset="8205">2173 0 168,'0'0'232,"0"0"-110,0 0-100,0 0 36,0 0-8,0 0-25,0 0-24,0 28 0,0 0 20,0 6-19,0 6 23,0 2-24,0 1-2,0-6 2,0-5-2,0-7-17,0-7 17,0-8 0,0-9-10,0-1 10,0 0 1,0-1 0,2-17 0,4-6-7,5-5-12,1 0 18,1-2-34,0 5 8,-2 8 8,2 4 11,-1 10 7,-1 4 1,0 0-10,3 10 20,-4 12 20,4 8 13,-5 2 5,2 0-25,-5 0-21,2 3-2,-4-12-129,-4-5-253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5:38.7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9 72,'0'0'178,"0"0"-51,0 0-45,0 0 9,0 0-35,0 0 0,0 0-34,0-2 18,0 2-21,0 0 23,0 0-7,0 0-1,0 0-2,0 0-31,0 0 6,0 0-7,0 0 0,0-2-86,10 0-54,-2-1-87,-1 2-180</inkml:trace>
  <inkml:trace contextRef="#ctx0" brushRef="#br0" timeOffset="668">142 226 26,'0'0'91,"0"0"-59,0 0 4,0 0 17,0 0 19,0 0-15,0 0-34,4-8 21,-2 8-22,1 0 8,2 0-17,-1 0 36,0 8-5,-2 8 12,-2 7 5,0 3-33,0 5-7,-15 3-21,-9 2-1,-24 13-48,9-11-55,-1-6-232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5:42.0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146 178 159,'0'0'199,"0"0"-114,0 0 6,0 0-19,0 0-7,0 0-39,0 0 7,2 0 16,-2 0-7,0 0-1,0 0-33,0 6 16,-8 8-23,-4 8 7,-3 4 2,-4 7-9,4-1-1,-3 2 0,0-2-1,5-4-9,0-4 9,3-3-41,4-7 10,4-5-33,2-3-33,0-2-81,0-4-152</inkml:trace>
  <inkml:trace contextRef="#ctx0" brushRef="#br0" timeOffset="390">121 164 103,'0'0'167,"0"0"-82,0 0-20,0 0 14,0 0-34,0 0-22,0 0-12,5-3-10,1 3 11,2 13 24,0 5 28,1 4-28,2 2 20,3 4-34,-2 3-9,2-3-4,-1 0-9,1-4 0,-5-4-23,0-2 7,-5-5-30,0-4-2,1-3-23,-5-2-1,0-1-71,0-3-90</inkml:trace>
  <inkml:trace contextRef="#ctx0" brushRef="#br0" timeOffset="782">34 387 72,'0'0'185,"0"0"-116,0 0-28,0 0 13,0 0-19,0 0-8,0 0-19,45-12 19,-23 8-26,3 2 11,-1 0-4,1 2-6,-1 0-1,1 0-2,-1 0-26,-3 0-78,-11 0-124</inkml:trace>
  <inkml:trace contextRef="#ctx0" brushRef="#br0" timeOffset="1450">448 192 67,'0'0'125,"0"0"-87,0 0 5,0 0 6,0 0 13,0 0-29,0 0 19,-2 8 20,2 6-18,-3 6-7,1 2-31,-3 7 7,-1 1-23,0 4 14,1-2-14,-2 1 0,2-8-1,3-4-5,0-6 6,2-4-15,0-6 13,0 0-15,0-4 16,9-1-33,5 0 12,-1 0 5,5 0 7,2 0 10,0 0 0,0 0-6,3 0 7,-2 0-9,0 0-20,3 0-21,-6 0-91,-7 0-89</inkml:trace>
  <inkml:trace contextRef="#ctx0" brushRef="#br0" timeOffset="2178">943 222 179,'0'0'118,"0"0"-60,0 0-9,0 0 20,0 0-38,0 0 2,0 0-19,0 0 35,0 0-31,-12 2-5,-3 8-13,-5 2 1,-3 2-1,-3 1 1,1 1-2,1-4-6,3-2 0,6-2 13,3-4-7,6-2 2,4 0 0,2-2-1,0 0 6,0 0-14,0 0 7,0 2-6,0 2-3,4 0 8,12 2-14,-1 0 5,6-2 2,-3 2 1,1-2 6,2 0 0,-4-2-7,-1 2 3,-5-2 5,1 2-3,-6-2-4,1 0 5,-5-2 2,-2 0 0,0 0-11,0 0 11,0 0 2,2 0-7,-2 0 15,0 0 10,0-6-8,0-6 3,2-6-14,0-2 0,0-4 2,2 2 4,-2-1 24,0 3-27,0 4 0,0 4 3,0 2-11,0 4 14,-2 4-18,0 2-2,5 0-64,-3 0-54,0 0-54</inkml:trace>
  <inkml:trace contextRef="#ctx0" brushRef="#br0" timeOffset="3124">945 281 46,'0'0'58,"0"0"29,0 0-24,0 0-5,0 0-21,0 0 7,0 0 3,0 0-12,0 0 7,2 0-19,13-2 11,8 0-21,6-3 15,4 1-28,5-2 14,-2 0-12,1 0 9,-2 0-4,-3 2-7,-8 0 0,-2 2 6,-8 2-13,-3 0-3,-5 0 9,-4 0-43,-2 0-18,0 4-8,0 6 7,-6-2-45</inkml:trace>
  <inkml:trace contextRef="#ctx0" brushRef="#br0" timeOffset="12224">1701 88 88,'0'0'38,"0"0"9,0 0 2,0 0 19,0 0-22,0 0 3,0 0-14,0 0 8,0 0 12,-2 0-6,0 0-1,-1 0-22,-1 0 27,2 0-43,0 0 23,-2 0-12,-4 0 5,2 0-5,-3 0-20,-4 9-1,-1 5 6,-4 7-15,3 3 20,-3 6-21,0 4 22,2 4-21,3-1 9,2-3 0,4-4 0,7-6-9,0-2 7,0-2-4,2-2-4,12-1 3,1-4 1,3 0-44,0-3-12,4-2-31,-4-2-47,-7-2-83</inkml:trace>
  <inkml:trace contextRef="#ctx0" brushRef="#br0" timeOffset="12907">1841 192 74,'0'0'187,"0"0"-74,0 0-35,0 0 27,0 0-49,0 0-21,0 0-35,-26 36 1,11-10 4,-6 5-4,3 1-2,3 2 5,-3-2-13,5-4-1,1-3-4,6-7-18,1-7 6,5-3-32,0-8-15,0 0-84,5 0-57</inkml:trace>
  <inkml:trace contextRef="#ctx0" brushRef="#br0" timeOffset="13222">1817 174 134,'0'0'156,"0"0"-82,0 0-61,0 0 21,0 0-33,0 0 14,0 0 9,28 46-12,-17-24 27,-2 6-16,0-1 13,0 1-36,-3-2 9,2-2-9,-4-3-1,0-6-34,-2-1-32,1-3 23,-3-1-49,0-5-21,0-2-41</inkml:trace>
  <inkml:trace contextRef="#ctx0" brushRef="#br0" timeOffset="13514">1768 359 3,'0'0'195,"0"0"-109,0 0-29,0 0-21,0 0 3,0 0-31,0 0 11,32-10-6,-17 10-4,2 0-9,3 0 7,2 0-16,9 0 1,-6 0-72,-8 0-109</inkml:trace>
  <inkml:trace contextRef="#ctx0" brushRef="#br0" timeOffset="13802">2053 170 62,'0'0'191,"0"0"-98,0 0-25,0 0 12,0 0 41,0 0-53,0 0-8,0 0-44,0 0 10,0 0-26,0 0 0,0 6 0,0 10 22,0 6 21,0 2-31,0 4-5,0-1 0,-3-3-8,-4-4 1,5-4-1,0-4-6,2-6-6,0-2 10,0 0-14,0-2 16,0 0-42,11 0 18,2 2-21,8-2 40,-2 3-12,2-4 0,1 1-9,3-2-68,-8 0-38,-5 0-118</inkml:trace>
  <inkml:trace contextRef="#ctx0" brushRef="#br0" timeOffset="14670">2266 92 46,'0'0'142,"0"0"-56,0 0-70,0 0 7,0 0 5,0 0 29,0 0 17,30 23-22,-20-6 0,-1 1-2,1 4 28,-4 4-55,0 0 19,-3 2-17,-3 3 12,0-1-15,0 0-21,-5 0-1,-5-4 0,-2-2-1,3-1-58,-2-4-32,4-2-80,0-8-127</inkml:trace>
  <inkml:trace contextRef="#ctx0" brushRef="#br0" timeOffset="16442">2525 283 116,'0'0'80,"0"0"-26,0 0-1,0 0 11,0 0-30,0 0-1,0 0-31,-5 0 16,1 0-17,0 6 4,-2 2-5,2 2-1,2 0 1,2 0-8,0 2 6,0-4-2,0 0 1,0-2 4,4-2-2,6-2-12,-2 0-6,1-2-7,1 0 1,-2 0 14,-1 0-27,-3-6 12,0-4-13,-4 0 39,0-2-3,0 2 3,0-2 23,0 2 3,-6 0 7,-1 2-23,-1 2 6,0 1-16,0 5 9,1 0-9,1 0 0,-4 0-20,4 0 14,-1 9-1,1-1 6,1 2 0,0-2-13,5 2 13,0 2 2,0-2-9,0 0 7,0 0 0,10-2 2,1 0-2,2-4 0,0 0-15,0 0-18,-1-4-14,1 0 15,-4 0-33,1 0 7,-3 0 17,-1-8 41,-1 0 1,-2-4 0,-3 2 41,0-2-4,0 0 18,-3 2-29,-6 0 6,0 4-19,1 2 13,-1 2-24,3 2 9,-1 0-11,1 0-1,-2 0 0,4 2-15,0 6 14,2 0 4,2 2-4,0-2 0,0 0 1,0 0 1,0 0-2,0-2 2,6 0-1,6 0 0,1-2-15,0-2-14,2-2-25,-2 0-11</inkml:trace>
  <inkml:trace contextRef="#ctx0" brushRef="#br0" timeOffset="17426">2584 321 10,'0'0'90,"0"0"-30,0 0-3,0 0 3,0 0-17,0 0 5,0 0-16,-2 0 4,-3 0-29,3 0 10,-2 2-16,-2 4 9,3 2-2,1 0-8,2-2 0,0 2 2,0-2-11,0 0 18,0 0-7,0-2 0,4-2 1,1-2-3,1 0-1,1 0-9,-3 0 10,0 0 0,1-4 10,-3-4-16,-2 0 15,0-2-18,0 0 8,0 2-1,-7 0 1,1 2 1,-3 2-2,3 2-6,-3 0 6,3 2-22,-3 0 9,1 0-18,4 10 20,2 0-3,2-2 15,0 0-8,0-2-5,0-4 8,2 0-11,8-2 15,-2 0 2,-1 0-1,0 0 2,3 0-1,-3 0 0,-3 0-1,0-6 0,-2 0-41,-2-2-13,0 0 36,0 2 18,0 0-13,-6 4-48</inkml:trace>
  <inkml:trace contextRef="#ctx0" brushRef="#br0" timeOffset="20812">2927 21 77,'0'0'49,"0"0"-35,0 0 45,0 0-11,0 0-3,0 0-4,0 0 14,0 0 7,0 0-26,0 0 8,0 0-33,0 0 22,0 0-27,0 0 19,0 4-17,0 0 7,-5 2-10,-3 4-3,1 1-2,-4 3 11,2 0-20,-2 4 20,-1 1-18,2 6 9,-2 1-2,3 2 1,1 0 1,1 0 2,5 1 2,2-3-9,0 0 10,0-2-11,0 0 5,6-2-2,5-1-4,3-3 4,-1-4 1,3-2-13,-3-5 3,0 0-47,1-3 38,-3 0-16,-3-2 22,0-1-43,-2-1-8,-1 0-83,-5 0-30</inkml:trace>
  <inkml:trace contextRef="#ctx0" brushRef="#br0" timeOffset="21570">3174 146 33,'0'0'133,"0"0"-36,0 0-47,0 0 15,0 0-1,0 0-18,0 0-7,-6-12-3,-1 10 14,3 2-27,-6 0 28,4 0-32,-5 0 10,1 0-29,-3 2 12,3 10-12,-4 3-1,3 6 0,2-1 2,2 4-14,5-2 19,2-2-15,0 1 6,0-3 2,4-2 1,8 0-7,3-2 6,3-2-9,-1-2-1,2-2-23,-1-4 34,-1 0-13,1-4 5,-3 0 5,-1 0 3,-1 0-9,-1 0 2,-3 0 7,-3-8-8,-2 0 8,3-6 0,-2-2 23,-3-2-13,3-4 22,-3-2-19,-2-3 1,0-1-6,0 0-7,0 2-2,0 1 8,-7 6-16,-2 5 5,-2 2 3,-2 6-56,-3 2 21,-4 4-40,2 0-43,2 0-65</inkml:trace>
  <inkml:trace contextRef="#ctx0" brushRef="#br0" timeOffset="22360">3286 103 46,'0'0'146,"0"0"-61,0 0-17,0 0 29,0 0-25,0 0-6,0 0-33,0 0 16,0 0-15,-7 8-8,-7 10-24,-1 7-1,-5 7 5,0 2-6,-2 0 0,2 3 8,1-3-18,4-4 20,1-6-20,6-4 9,3-5-8,3-6-14,0-3-29,2-2 0,0-4-47,0 0-41,0 0-123</inkml:trace>
  <inkml:trace contextRef="#ctx0" brushRef="#br0" timeOffset="22914">3549 121 170,'0'0'127,"0"0"-62,0 0 35,0 0-25,0 0-13,0 0-36,0 0 10,-15 0-27,-5 0-9,-2 0 0,0 4 1,-1 3-7,3 0 9,3 0-9,3-1-4,5-4 9,2 0-11,5 0 12,2-2 0,0 0 0,0 0-1,0 2 0,0 2-7,0 0 12,0 4-13,0 4 17,0 4-8,0 0 0,0 2 1,0 2 9,0-1-9,0 1 13,0 0-12,0-2 2,0 0 3,0-2 0,0-2-7,-2-1 1,-2-6 0,2 1-1,-4 0 0,4-2 7,-2 1-18,2-3 9,0-1-9,-1 1-51,1-1-31,-2-3-58,2 0-99</inkml:trace>
  <inkml:trace contextRef="#ctx0" brushRef="#br0" timeOffset="23432">3347 303 72,'0'0'136,"0"0"-97,0 0-9,0 0 11,0 0 2,0 0-36,0 0 39,42-8-23,-26 8 0,1 0-7,2 0-15,-2 0 6,1 0-7,0 0-7,2 0-42,-6 0-70,-6 0-190</inkml:trace>
  <inkml:trace contextRef="#ctx0" brushRef="#br0" timeOffset="24295">3626-1 23,'0'0'145,"0"0"-76,0 0 9,0 0 0,0 0 2,0 0-36,0 0-17,-3 0 16,3 0-20,0 0 11,0 0-33,0 0 14,0 0-9,0 0-12,0 0 7,0 0-1,0 6 2,0 4-1,0 4 17,5-2-17,1 4 15,1 5-16,0 1 17,-3 3-16,1 6 14,-3 3-4,-2 2-9,0 0 1,0 3 5,-7-3-14,-9 0 12,-1-2-12,-5-2-11,1-2 4,0-5-37,0-4 9,3-6-9,5-4-15,7-6 1,1-5-63,5 0-108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6:22.9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14 39,'0'0'123,"0"0"-60,0 0-11,0 0-19,0 0-11,0 0 0,-2 0-2,0 0 20,0 0 1,0-2 19,-1 2-40,3 0 21,0 0-12,0 0-6,0-2-6,0 2-16,0 0 3,0 0 2,0 0-12,0 0-7,0 0 12,0 0-30,11 0 31,12-2-1,4 2 1,3-2-2,1-2-5,0 2 6,-2 2-30,-4 0-16,-2 0-44,-7 0-9,-5 0-45</inkml:trace>
  <inkml:trace contextRef="#ctx0" brushRef="#br0" timeOffset="681">31 91 52,'0'0'107,"0"0"-65,0 0 14,0 0-6,0 0-15,0 0-10,0 0-24,0 0 17,0 0-17,0 0 15,0 0-2,10 0 24,3 3-31,2-1 4,8 0-1,-1-2-10,4 2 1,-1 2 5,0-2-12,-1 2 6,-3 0-21,-3 0-76,-7 0-80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6:26.6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196 60 42,'0'0'110,"0"0"-51,0 0-20,0 0 14,0 0-28,0 0 8,0 0-17,0-3 21,0 3-4,0-1-1,-4 1 26,-1 0-25,-2 0-3,-1 0-20,-2 0 3,-4 0-4,1 0-18,-5 0 17,3 1-14,-4 9 6,1 4 0,1 5 0,1 1-7,3 5 5,4-3-6,2 1 0,5-1 11,2 0-11,0-1 8,0 1 0,0-2-2,9-1-6,4-1 7,3-4-8,4-4 0,0-2 18,3-2-19,-2-5 17,4-1-16,-1 0 9,0 0-1,-2-1 1,0-11-22,-1 0 21,-4-3-11,-3-4 6,-3 0 4,-3-1 2,-2 0 2,-2-1 19,-2-1-13,-2 2-7,0 2 25,0 1-26,0 3 26,0 0-26,0 2 15,-4 1-14,-8 5-2,1 0-5,-5 4-24,-7 2-28,2 0-65,1 0-61</inkml:trace>
  <inkml:trace contextRef="#ctx0" brushRef="#br0" timeOffset="985">305 17 77,'0'0'137,"0"0"-64,0 0 7,0 0 26,0 0-54,0 0-17,0 0-34,-29 39 40,14-17-28,-6 1 20,-1 7-13,-4 0-13,1 3 2,-1-1-6,2-1-6,1 1-14,6-5-18,1-3-37,5-2-45,5-7-62,1-5-47</inkml:trace>
  <inkml:trace contextRef="#ctx0" brushRef="#br0" timeOffset="7225">536 63 91,'0'0'126,"0"0"-44,0 0-17,0 0-25,0 0-11,0 0-15,-9-6 33,4 5-20,-1 1 9,-3 0-23,3 0 29,-3 0-12,0 0-20,-1 0-9,-2 0 0,1 0-2,0 7 4,0 6-11,0 0 10,4 4-12,0 0 18,5 1-10,2-2 2,0-3-8,0 1 8,4-4-19,8-2 18,3-2-4,3-2-5,-1-2 19,4-2-16,0 0 7,0 0-2,0-2 1,-2-10-6,-4 0-1,-4-2 16,-4 1 3,-5-3-9,-2 2 41,0 0-16,0-1 4,0 2-11,-2 2-10,-5 0 6,-2 4-10,-2 0-12,2 6-3,-2 1-24,-7 0-75,2 0-74,1 4-137</inkml:trace>
  <inkml:trace contextRef="#ctx0" brushRef="#br0" timeOffset="7997">534 232 108,'0'0'80,"0"0"-17,0 0 18,0 0 3,0 0-47,0 0 25,0 0-39,-7-12 26,0 12-26,1 0-1,-3 0-3,-1 0-3,3 0-3,-4 0-5,-1 0-16,1 8 11,1 3-11,2 1 8,0 2-1,3 2 1,3 0 0,2-1-1,0 1-9,0-2 9,2 0-4,9-2-2,5-3 14,-1 0-1,6-4-5,0-3-1,2-2 0,-2 0-8,2 0 7,-5-2 2,-3-10-7,-2 1 14,-3-5 2,-6 0 3,-2-2 21,-2 1-9,0-3 5,0 0-8,0 0-11,-6 5-6,-1-1 5,2 2-20,1 6-3,-1 4-22,1 2-95,0 2-228</inkml:trace>
  <inkml:trace contextRef="#ctx0" brushRef="#br0" timeOffset="8869">803 0 173,'0'0'111,"0"0"-46,0 0 32,0 0-26,0 0-6,0 0-32,0 0-17,0-1-6,0 1-10,0 5 0,0 13 0,0 9 23,0 5-11,0 7 15,0 2-11,-2 0-1,0-4-9,-1-3-5,3-6-2,0-7 7,0-7-15,0-3 17,0-6-20,0-3 9,0-2 2,0 0-4,0 0-2,0 0 6,0-14-19,3-4 5,4-3-4,2-1 19,-2-2-48,2 4 24,5 1 4,1 1 20,1 4-6,-1 2-9,1 5 15,-3 3-5,1 2-3,-5 2 16,-1 0-20,2 0 10,-4 6 1,1 7 2,-3 5 21,-4 6 28,0 1 1,0 3 2,0-2-38,0-1-4,0-2-11,0-1-7,0-4-88,4-8-104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6:41.6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139 18 98,'0'0'57,"0"0"-21,0 0-9,0 0 0,0 0-25,0 0 5,0 0 0,0 0-10,0 0 9,0 0-7,0 0 1,0 0 0,0 0 11,4 0 8,2 0 2,-1 0-20,-3 0 5,2 0 0,-4-1 0,2 1-6,-2-3 22,0 2 8,0-3-20,0 1 9,0 2-11,0-2-2,0 1-4,0 2-4,-2 0-22,-4 0-7,-1 0-57,1 9-54</inkml:trace>
  <inkml:trace contextRef="#ctx0" brushRef="#br0" timeOffset="751">162 165 98,'0'0'163,"0"0"-106,0 0-10,0 0 22,0 0-25,0 0-10,0 0-33,0 0 16,0 2-4,0 12 68,0 8-16,0 5 0,0 3-23,-15 4-28,-3 0-14,-7 2-11,-16 3-47,7-9-111,5-10-393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6:44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233 8 49,'0'0'22,"0"0"-22,0 0 8,0 0-7,0 0 18,0 0 0,0 0 26,0 0-9,-5 0-7,-1 0 1,-1 0 39,-2 0-31,-2 0-37,-1 0 17,1 0-18,-2 3 4,0-3-3,0 0-1,-1 0 1,1 0 6,2 0-1,-1 0 3,4 0 4,-1 0-7,1 0-8,2 0 12,0 0-11,1 0 2,1 0-1,2 0 0,0 0 0,2 0 7,0 0-5,0 0-4,0 0 8,0 0-9,0 0 12,-4 0-18,4 0 9,0 0 0,-2 0 0,2 0-10,-2 4 8,0 6 4,-2 3-4,1 6 7,-1 3-6,2 1 1,-2 8 0,2 1 0,-1 0-1,3 2 0,0-1 1,0-3-1,0-2 2,0-4-5,0-3 10,0-6-8,0-7 2,0-2 0,0-3 0,0-3-13,0 0 13,0 0-29,0 0 28,0 0-19,5 0 19,5 0 2,3 0 0,6 0-1,1 0 0,-1 0-1,2 0 1,1 0-1,-2 0 5,-2 0-10,-3 0 8,-1 0-4,-3 0-6,-4 0-11,-2 0-16,-3 1-8,-2 6 4,0-4-13,0-1-37</inkml:trace>
  <inkml:trace contextRef="#ctx0" brushRef="#br0" timeOffset="1074">268 203 35,'0'0'120,"0"0"-18,0 0-56,0 0 13,0 0-47,0 0-1,0 0-11,10-38 16,-4 30 7,1-2-14,3 1-2,2 2-7,1 1 8,1 0-6,1 2-4,-1 4 2,1 0 0,-2 0 0,-1 0 7,-3 5 10,-5 8-9,-2-1 15,-2 2-9,0 2 25,0 0-22,-15 2 10,-3-2-27,0 1-1,2-3-9,1 0-3,3-4 13,6-2-13,2-2 6,4 0 5,0-2-4,0 2-2,0 0 7,0-2-24,6 2 4,3-4 0,5 2-6,-4-2 17,7 0-5,-2-2 13,1 0-55,1 0 17,8 0-41,-5 0-1,-5 0-61</inkml:trace>
  <inkml:trace contextRef="#ctx0" brushRef="#br0" timeOffset="1630">635 167 55,'0'0'149,"0"0"-96,0 0-5,0 0-17,0 0 4,0 0 2,0 0-12,-58 4-16,45 10-8,2 4 11,-1 2-11,6 3 5,2-1 0,4 0-11,0-4 6,0-4-1,2-2 11,11-2-10,3-4 29,1-4-21,3-2 4,3 0-5,-4 0-16,-1-10 6,-1-2-14,-4-4 8,-7-2-4,-2 0 12,-4-4 8,0 2 36,0 1-17,-8 1 9,-3 0-19,-1 6 3,1 2-20,7 3 0,0 7-24,4 0-119,0 0-180</inkml:trace>
  <inkml:trace contextRef="#ctx0" brushRef="#br0" timeOffset="2149">853 105 78,'0'0'185,"0"0"-94,0 0-6,0 0-16,0 0 10,0 0-50,0 0-14,0-3-15,0 10 0,0 13 12,0 3-11,0 10 21,0 1-21,0 1 0,0 1-1,0-4-35,0-4-31,0-2-5,0-6-49,0-8-46</inkml:trace>
  <inkml:trace contextRef="#ctx0" brushRef="#br0" timeOffset="2703">1011 7 90,'0'0'173,"0"0"-100,0 0-21,0 0 9,0 0-31,0 0-29,0 0-1,0 18 0,0 4 45,0 7-18,0 8 9,0 1-14,0 2 7,0 0-23,-4-5-5,-1-5 6,3-6-6,0-8-2,0-3 1,2-8-12,0-3 8,0-2 2,0 0-8,0 0 9,0-7-17,0-10-4,4-5 0,7 0-9,1-2 30,1 2-33,-1 7 26,1 1-2,-3 8 10,2 4-1,-3 2-1,-1 0-5,2 2 7,-6 14 6,1 3 4,-3 1 33,-2 2-18,0-2 25,0 0-30,0-4-4,0-2-16,0-4-16,0-2-1,0-6-48,0 0-60,0-2-211</inkml:trace>
  <inkml:trace contextRef="#ctx0" brushRef="#br0" timeOffset="3371">1225 8 33,'0'0'132,"0"0"-52,0 0-71,0 0 7,0 0-3,0 0 11,0 0-16,54 0-7,-40 0 22,-4 0-16,3 0 13,-3 4-13,-1-1 29,-5 0-28,0 1 16,-2-1-5,-2 1 10,3 3 7,-3 4 17,0 3 8,0 4-14,0 1-5,0 8-41,0-1 15,0 0-9,0 2-6,0-4-1,0-3-1,2-1 1,0 0 0,1-2-8,-1-2 5,-2 0 1,0 0-21,0-2 23,0 1-16,0-1 13,0-1 3,0 0-3,0-3-5,0-5 10,-2 2-9,-3-1 14,-2-2 2,-1-3-7,-1 3 3,-5-1-5,3-3 0,-3 0 0,1 0 0,3 0-10,-4 0 7,3-8 2,1 0-12,2-1 12,3 4-27,1-4-9,4 1-57,0 0-96,0 1-137</inkml:trace>
  <inkml:trace contextRef="#ctx0" brushRef="#br0" timeOffset="4754">1788 159 121,'0'0'91,"0"0"-37,0 0-15,0 0 7,0 0-33,0 0-12,0 0 13,-35 16 11,23-14 38,-3 0-18,-1 0 23,-4 2-57,-2 0 12,-3 2-22,1 0 1,0 0 5,7-2-1,1 2-5,3-4 8,6 0-18,2 0 19,3-2-14,2 0 5,0 2-1,0-2 0,0 0 0,0 0 0,0 0-2,0 0-5,0 0-8,0 0-5,0 0-39,0 0 33,7 2 6,4 0 20,2 2 0,3-1 0,1 3-1,0 2 6,2-2-11,-2 2 12,-1-2-11,-3 0 6,-1-2-1,-4 0 0,-1 0 0,-3-2 0,-4-2 1,2 2-7,-2-2 12,0 0 2,0 0-8,0 0 26,0 0 0,0-2-6,0-6-10,0-4-9,0 0 13,0-2-14,0 1 8,0-1-1,0-2-14,5 2 6,-2 0 0,1 0-27,-2 4-22,3-1 2,-3 6-31,0 1-62</inkml:trace>
  <inkml:trace contextRef="#ctx0" brushRef="#br0" timeOffset="5850">1757 238 64,'0'0'114,"0"0"-53,0 0 2,0 0-30,0 0 18,0 0-22,0 0 2,-12 0-19,12 0 24,0 0-14,0 0-2,0 0-20,0 0-8,12 0 7,8 0 2,7 0-5,4 0 10,4 0-5,-1 0 8,2 0-8,-5 0-1,-2 0 0,-7 0 0,-2 0 2,-5 0-7,-5-2 5,-4 2 0,-1 0-41,-5 0-2,0 0-30,0 0-46,0 0-103</inkml:trace>
  <inkml:trace contextRef="#ctx0" brushRef="#br0" timeOffset="8920">2374 76 103,'0'0'127,"0"0"-50,0 0-17,0 0 26,0 0-25,0 0-11,0 0-27,-9 0 18,0 0-1,1 0-8,-4 3-25,1 6 2,-2 4-18,-1 5 19,-1 4-20,1 6 11,1 2-1,5 0 0,2-3-1,6-1 0,0-4-13,0-2 13,2-2-1,14-2-8,3-2 2,0-1 6,4-6-2,-1 0 3,2-6 1,1-1-1,-1 0 1,-1 0-7,-2-8 1,0-6 12,-3-2-9,-5-2 13,-4-2-7,-2-2 30,-5-2-24,-2 0 11,0-1-19,0-1 26,-2 0-27,-12 4 4,3 1 3,-3 6-7,2 3 6,-1 2-12,-1 4 6,1 3-30,-12 3-34,5 0-57,0 0-59</inkml:trace>
  <inkml:trace contextRef="#ctx0" brushRef="#br0" timeOffset="9640">2564 69 104,'0'0'144,"0"0"-77,0 0 9,0 0 6,0 0-4,0 0-26,0 0-50,-36 44 21,16-16-23,-3 4 33,-2 4-20,2 1 0,-2 1-13,2-2 0,6-4 0,3-6-11,6-5 11,1-8-38,7-4-6,0-8-63,0-1-43,0 0-98</inkml:trace>
  <inkml:trace contextRef="#ctx0" brushRef="#br0" timeOffset="10068">2777 40 45,'0'0'133,"0"0"-54,0 0-36,0 0 6,0 0-13,0 0 8,0 0-10,-46 7-22,34 7-1,-2 4-10,3 1 14,2 3-14,5-4-2,4 1 5,0-5-10,0-4 12,4 0 1,9-4 9,3-2-14,1-2 8,2-2-3,-1 0-13,-1 0 15,1 0-18,-5-4 3,1-4 6,-5-4-8,-3 0 8,-3 0 1,-1-5-1,-2 2 14,0-1-13,0 0 48,-7 0-42,-4 2 10,0 4-17,0 2 6,2 5-6,-2 3-36,-5 0-49,5 7-77,0 3-118</inkml:trace>
  <inkml:trace contextRef="#ctx0" brushRef="#br0" timeOffset="10640">2810 211 35,'0'0'154,"0"0"-66,0 0-26,0 0 0,0 0-7,0 0-12,0 0-24,-71-2 7,53 12-24,2 5 16,-2 5-18,4 2 1,2 2-1,4-2 1,4-2-2,4-4-2,0-2 2,0-1 1,6-4-9,8 0 18,7-2-18,-1-3 9,4-1 0,-2-3 0,1 0-4,-3 0 2,-5-10 2,-2-3-10,-3 0 20,-6-4-4,-2 2 14,-2-6 14,0 1-10,0-2-9,-4 0 9,-8 0-24,1 3 4,3 3-2,-1 4-4,0 8-48,4 4-60,1 0-262</inkml:trace>
  <inkml:trace contextRef="#ctx0" brushRef="#br0" timeOffset="11218">3068 0 137,'0'0'140,"0"0"-58,0 0-41,0 0 12,0 0-37,0 0-13,0 0 3,0 38-6,-2-7 21,-5 5-20,1 4 21,-4 0-22,2 2 24,-1-5-23,0-1 11,2-8-12,5-6-3,0-8 3,2-4 0,0-6-9,0-4 6,0 0 2,0 0-15,2-2 15,12-14 1,3-4 0,1-2 0,3-2-1,-4 2-11,1 4-13,-1 6 24,-3 4-1,-3 7-6,0 1 0,-2 0 7,-2 7-4,-3 9 5,1 0-1,-1 0 2,-4 4-2,0-6-23,0-4-141</inkml:trace>
  <inkml:trace contextRef="#ctx0" brushRef="#br0" timeOffset="15842">3184 292 33,'0'0'77,"0"0"-48,0 0 11,0 0-1,0 0 9,0 0-28,0 0 10,0 0-13,0 0-1,0 0 0,0 0-15,0 0 13,0 4-13,0 2 21,0 4-21,0 0 29,0 4-24,0 0 12,0 3-10,0 1-7,0 0 3,0 0-4,0 0-20,0-4-94,-4-5-113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7:10.1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189 6 61,'0'0'73,"0"0"-32,0 0 24,0 0-19,0 0-7,0 0 11,-11-4-9,9 4 22,0 0-14,2-3 13,-2 3-27,2 0 33,-2 0-26,2 0-5,0 0-12,0 0-17,0 0 10,0 0-11,0 0-7,0 0 7,0 0-14,0 0-2,0 0-27,0 0-124,6 0-106</inkml:trace>
  <inkml:trace contextRef="#ctx0" brushRef="#br0" timeOffset="689">156 154 64,'0'0'153,"0"0"-52,0 0-9,0 0-19,0 0-3,0 0-24,0 0 13,0 0-23,0 0 15,0 0-33,0 0 8,0 0-26,0 6 1,0 12 27,0 4 5,-9 6-3,-5 1-28,-6 3-4,-18 12-47,2-6-33,-3-9-155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7:12.4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182 34 18,'0'0'106,"0"0"-60,0 0-7,0 0 2,0 0 18,0 0-29,0 0 11,0-10-13,0 10 10,0 0-6,0 0-11,0 0 11,0-2-13,0 2 8,0 0-20,0 0 21,0 0-27,0 0 17,0 0-8,0 0 0,0 0 7,0 0-17,0 0 23,-6 4-23,-3 13 20,-5 1-18,1 3 1,-3 5-3,-1-1 0,-1 4 0,0-1 0,2-3 0,1-3-16,3-6 15,4-4-11,1-4 4,3 0-1,-1-2-5,3-2-35,-1 2-18,3-2-1,0 2-51,0-4-26</inkml:trace>
  <inkml:trace contextRef="#ctx0" brushRef="#br0" timeOffset="608">124 4 26,'0'0'113,"0"0"-54,0 0-40,0 0 17,0 0-25,0 0 37,0 0-14,29 20 5,-17-4 25,-3 2-21,1 6-10,4-1-15,-3 8 9,0-1-17,1-1 2,-4 3-5,1-4 0,0-4-7,-4-2-1,-1-7 1,0-5-14,1-2 1,-5-2-61,2-4-17,-2-2-114</inkml:trace>
  <inkml:trace contextRef="#ctx0" brushRef="#br0" timeOffset="985">49 205 107,'0'0'156,"0"0"-99,0 0-13,0 0-18,0 0 7,0 0-33,0 0 18,6 0-4,10 0 2,2 0-7,4 0-8,3 0 14,4 0-15,2 0 4,-2 0 2,0-2-12,-3 2-17,-6 0-50,-6 0-85,-9 0-88</inkml:trace>
  <inkml:trace contextRef="#ctx0" brushRef="#br0" timeOffset="1308">449 83 150,'0'0'134,"0"0"-38,0 0-30,0 0 9,0 0-33,0 0-10,0 0-14,0-10-8,0 10 16,0 0-14,0 0 8,0 0-20,0 0 3,0 0-3,0 0 0,0 13 0,0 6 35,0 4 1,0 3-28,-7 0 12,2-1-19,-2-3 5,3-2 0,0-2-9,0-4 9,1-4-3,1-4-3,2-2 0,0-2-1,0 0-7,0 0 1,0 0 6,7 0-7,8 2 0,3-2 6,2-1-9,4-1 10,1 2 1,0-2-13,-3 2-16,3 0-60,-8-2-22,-8 2-97</inkml:trace>
  <inkml:trace contextRef="#ctx0" brushRef="#br0" timeOffset="2712">1081 146 97,'0'0'166,"0"0"-104,0 0-33,0 0 69,0 0-69,0 0-6,0 0-23,-75 16 39,52-10-29,2 2 9,-4 0-18,-2 1 0,2 1-1,3-2 1,2 0-2,6-2 9,4-2-20,3 0 24,5-4-24,0 0 2,2 0-16,0 2-32,0 0 6,4 0 12,7 0 1,5 2 36,1-2-4,4 2 0,-2 2 14,4-2-7,-3 0 0,3 2 0,-6-4-1,1 2 2,-5-2-2,-2-2 4,-4 2-10,-3-2 14,-4 0-14,3 2 14,-3-2-7,0 0 1,0 0 15,0 0 14,0 0-12,0 0 3,0-6-13,0-6 25,-3-2-13,-1 0 12,2-4-24,-3 2 2,3 1-2,-1-1-8,1 2 2,2 4 6,0-1-16,0 6-5,0 2-13,0 2-80,0 1-45,0 0-14</inkml:trace>
  <inkml:trace contextRef="#ctx0" brushRef="#br0" timeOffset="3492">1035 207 59,'0'0'39,"0"0"-14,0 0-18,0 0 18,0 0 2,0 0 6,0 0-10,82-2 15,-54 0-9,5 0-6,3 2 8,2 0-22,-1 0 15,-1 0-23,-5 0 10,-2 0-10,-2 0 0,-7 0 1,-5 0-1,-1 0-1,-7 0-7,-5 0-7,-2 0-64,0 0-45</inkml:trace>
  <inkml:trace contextRef="#ctx0" brushRef="#br0" timeOffset="4498">1751 0 32,'0'0'192,"0"0"-84,0 0-19,0 0-5,0 0 10,0 0-28,0 0-31,0 0 7,0 0-15,0 0 15,0 0-32,0 0 2,0 0-4,0 16-5,0 6-2,-7 5 5,-1 8-1,-4 1-3,3 1-4,1-3 8,3-4-15,0-4-15,3-6-4,2-4-28,0-8-28,0-4-60,0-4-88</inkml:trace>
  <inkml:trace contextRef="#ctx0" brushRef="#br0" timeOffset="4948">1985 43 88,'0'0'175,"0"0"-102,0 0 15,0 0-26,0 0-5,0 0-20,0 0-14,-39-14 2,29 14-24,-3 0 23,-1 3 1,3 12-9,-3 2-6,3 2-15,5 3 6,-1 1-1,5-5 0,2-2 1,0-2-2,2-4-2,13-3-5,1-1 16,4-2-16,0-2 10,1-2-4,-2 0 2,1 0-11,-4-4 2,-4-4-7,-3-3 16,-5-2 0,-4-1 2,0-1-1,0-2 14,-8-1-15,-9-1 17,-1 1-1,-2 2-15,0 0-1,2 6-2,2 6 2,-1 4-48,3 0-40,5 8-154</inkml:trace>
  <inkml:trace contextRef="#ctx0" brushRef="#br0" timeOffset="5520">1971 231 74,'0'0'144,"0"0"-55,0 0-22,0 0 5,0 0-13,0 0-29,0 0 5,-25-10-18,12 10 6,0 0-17,-3 0 14,-1 6-8,1 8-12,3 2 5,-1 0 5,6 4-19,1-2 16,5-3-14,2-1 5,0 0 1,0-4-8,15-4 0,3-2 9,2-2-2,2-2-7,5 0 18,-2 0-18,0-6 15,-4-4-12,-2-2-8,-6 2 7,-3-4 7,-6 3 0,-4-3 0,0-2 9,0 0 1,0 0-10,-9 0 4,-2 4 2,2 2-12,-6 4-23,7 4-65,-1 2-144</inkml:trace>
  <inkml:trace contextRef="#ctx0" brushRef="#br0" timeOffset="6112">2260 12 123,'0'0'148,"0"0"-64,0 0-3,0 0 0,0 0-34,0 0-16,0 0-24,0 2-9,0 14 8,-2 8 29,-3 4-14,0 4 8,1 2-1,0 0-10,-1-3-5,1-3-11,2-4-2,0-8 6,2-4-9,0-6 4,0-4-2,0 0-4,0-2-5,0 0-15,0 0-4,2-16 21,11-4-13,0-2 20,3-2-14,-1 0 7,1 5-30,-1 3 32,-1 8-2,-1 4 2,-1 4 6,-1 0-3,-3 0-4,2 14 14,-2 4-6,-3 3 1,-1 3 18,0-2-13,-1 0 6,0-2-13,-3 2 0,0-7-78,0-3-222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3:32.1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35 103 113,'0'0'199,"0"0"-97,0 0 1,0 0-31,0 0-16,0 0-46,0 0-8,-13 44 8,9-26-10,0 0 7,-2 4-1,2 2-9,2 3 14,2 3-11,0 2 1,0-2-2,0 3 1,0-5-7,0-6 6,8-4-19,6-6 13,-1-8-32,2-4 6,8 0-42,-6-4-42,-3-10-64</inkml:trace>
  <inkml:trace contextRef="#ctx0" brushRef="#br0" timeOffset="683">86 8 100,'0'0'187,"0"0"-96,0 0 10,0 0-26,0 0-16,0 0-24,0 0-13,0-4-9,0 4-12,0 0-2,0 0-3,4 0-12,8-4-82,-3 4-41,-3 0-195</inkml:trace>
  <inkml:trace contextRef="#ctx0" brushRef="#br0" timeOffset="1479">170 187 26,'0'0'104,"0"0"-45,0 0 0,0 0 38,0 0-19,0 0-3,0 0-48,-2 0 17,2 0-27,0 0 0,0 0-17,2 0 0,11 0 1,5 0-1,1 0 1,2-4-1,0 0 0,0 0 5,-2 0-13,-4 2 1,1-2-37,-5 4-54,-5 0-68</inkml:trace>
  <inkml:trace contextRef="#ctx0" brushRef="#br0" timeOffset="1827">163 314 117,'0'0'118,"0"0"-61,0 0 0,0 0-3,0 0-30,0 0-5,0 0-10,126-26-8,-104 20 2,-2 2-3,4 0-7,-6 4-98,-7 0-87</inkml:trace>
  <inkml:trace contextRef="#ctx0" brushRef="#br0" timeOffset="2809">575 58 183,'0'0'130,"0"0"-20,0 0-31,0 0-1,0 0-30,0 0-8,0 0 8,0-4 2,0 8-2,0 8-41,0 8 15,3 3-16,-1 3-12,1 0 0,1-4-24,0 6-50,1-10-80,-3-5-170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7:20.8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96 52 124,'0'0'250,"0"0"-122,0 0-44,0 0 34,0 0-31,0 0-15,0 0-53,2 0 13,-2 0-32,0 0 21,2 0-19,-2 0-1,0 0-1,2 0-11,4-4-7,2 0-34,3-2 22,3 0-47,-2-2 5,2-2-56,-5 2-54,-5 2-186</inkml:trace>
  <inkml:trace contextRef="#ctx0" brushRef="#br0" timeOffset="645">153 209 62,'0'0'139,"0"0"-40,0 0-41,0 0 26,0 0-32,0 0-11,0 0-19,0 0-3,0 0-6,0 0-7,2 0 7,-2 12 28,0 5 55,0 7-49,0 6-8,-16 2-39,-7 2 0,-21 12-45,7-11-73,2-8-103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7:26.4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221 97 100,'0'0'50,"0"0"5,0 0 26,0 0-29,0 0 1,0 0-20,2-5 18,-2 5-27,0 0 15,0 0-16,0 0 2,0 0-7,0 0-17,0 0 12,0 0-12,0 0-1,0 0 13,0 0-10,0 0-2,0 0 4,0 0-4,0-2 8,0 0-9,0 0 7,-4 0-16,-5-2 18,-1 2-5,-4 2-4,-1 0 3,-4 0-3,2 0 0,-1 0-1,-3 2-8,6 6 8,-3 5 2,3-1-7,1 6 12,3 2-12,1 2 0,4 2 5,2-2-5,4 0 3,0-1 3,0-5-16,4-2 14,12-1-11,7-3 12,6-4-1,4-4-11,5-2 9,2 0-3,3 0-6,1 0-41,-9-8-42,-10 2-113</inkml:trace>
  <inkml:trace contextRef="#ctx0" brushRef="#br0" timeOffset="961">408 84 78,'0'0'48,"0"0"-28,0 0 30,0 0-6,0 0 0,0 0-5,0 0 5,0-2 25,0 2-22,0 0 20,0 0-35,0 0 17,0 0-35,0 0 3,0 0-11,0 0-6,0 0 0,0 0-2,0 10 2,0 13 7,-2 1 15,0 5-21,-2-4 16,-1 1-17,3-1 0,0-5 0,2-4 1,0-1-2,0-7 9,0 0-17,0-2-3,0-2 5,0 0-7,0-2 13,4 2-15,9-2 3,3-2 13,5 0-3,0 0-6,6 0-2,9 0-21,-8 0-85,-6-2-118</inkml:trace>
  <inkml:trace contextRef="#ctx0" brushRef="#br0" timeOffset="3641">1047 123 25,'0'0'88,"0"0"-49,0 0-8,0 0 16,0 0-17,0 0 13,0 0-14,0 0 29,0 0-34,0 0 8,0 0-18,0 0 5,0 0 4,0 0-10,0 0 20,0 0-25,0 0 26,0 0-16,-4 0 19,-15 5-36,0 4 6,-1 1-7,-3 0 0,4-2 0,-2 0 1,4-2-4,1 1 9,3-3-12,1-1 12,1 1-12,3 0 6,0-1 0,2 1 0,4-2-12,-3-2 11,5 1-11,-2 2 11,0 1-21,0 0 21,2 0-39,0-1 5,0 1-2,0 3 2,6-3 11,7 2-2,1-1 26,4 2 0,0-1 6,2-1-5,0 2 8,-2-1-9,-1-1 1,-1 1 5,-3-4-5,-1 0 10,-6 0-11,-1-2 15,-3 2-14,-2-2 24,0 0 7,0 0 10,0 0-6,0 0 1,0 0-5,0-8-31,0-5-1,0-3 9,0-1-17,0-2 16,0-2-16,0 0 10,0-1-2,0 0 0,0-1-9,0 3 8,0 5-22,0 5 22,0 6-35,8 4-37,4 0-77,-1 0-60</inkml:trace>
  <inkml:trace contextRef="#ctx0" brushRef="#br0" timeOffset="4655">1051 223 52,'0'0'77,"0"0"22,0 0-20,0 0 4,0 0-17,0 0-4,0 0-24,-4-9-4,4 9 1,0 0-22,0 0-12,0 0 12,18 0-23,11 0 20,7 4-1,8 0-9,3 0 9,2-4-9,-2 0 1,-5 0-1,-6 0 2,-8 0-4,-7 0 12,-7 0-20,-10 0 6,-2 0-15,0 0-17,-2 0-10,0 3-60,0 0-165</inkml:trace>
  <inkml:trace contextRef="#ctx0" brushRef="#br0" timeOffset="5142">1895 226 124,'0'0'181,"0"0"-78,0 0-3,0 0-8,0 0-27,0 0-16,0 0-26,-56-7 19,27 7-20,-6 0 7,-5 0-28,-1 3-1,4 1 1,3-1-1,8 1 1,9-1-1,5-3 0,8 0 10,4 0-20,0 0-8,0-4 18,9-9-38,9-5 31,4-1-4,-1-2-4,0 3-4,-6 0-11,-1 4 30,-8 2-1,-2 3-7,-2 3 16,1 2-7,-3 2 0,0 0-1,0 0 0,0 2 7,0 0-14,0 0 0,0 0 6,3 0-31,-1 14 31,2 5 0,-2 5 1,1 5 0,-3 2 10,0 1-4,0 0-3,0-1-6,0-4-4,0-5 0,0-4-37,0-2 13,0-6-69,0-6-63</inkml:trace>
  <inkml:trace contextRef="#ctx0" brushRef="#br0" timeOffset="5969">1982 0 143,'0'0'159,"0"0"-71,0 0-48,0 0 5,0 0-22,0 0-16,0 0 25,0 42-16,0-16 10,0 3-13,0 2 33,0 1-40,-7-1 17,-2 0-23,3-2 1,-1-4 6,0-6-5,5-5-4,0-6 8,2-6-17,0 0 18,0-2-17,0 0 10,0 0 0,0 0-15,4-10-6,10-6 20,1-6 0,3 3-9,0-3 20,0 1-20,-4 7 15,-4 3-12,1 4 4,-3 7 3,0 0-2,-1 0-8,-3 12 9,2 5 2,0 3-6,-2 0 13,5 4-14,-1-4 6,-3-5-124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7:44.7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0 14 75</inkml:trace>
  <inkml:trace contextRef="#ctx0" brushRef="#br0" timeOffset="1065">428 0 61</inkml:trace>
  <inkml:trace contextRef="#ctx0" brushRef="#br0" timeOffset="2915">1555 68 71,'0'0'114,"0"0"-64,0 0 7,0 0-26,0 0 0,0 0-30,0 0 7,-12 98-8,10-93-48,2-1-69</inkml:trace>
  <inkml:trace contextRef="#ctx0" brushRef="#br0" timeOffset="12576">3580 10 127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7:39.5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220 58 28,'0'0'129,"0"0"-46,0 0-47,0 0 13,0 0 4,0 0 3,0-8-31,0 8 12,0 0-15,0 0 21,0 0-24,0 0 4,0 0-1,0 0-15,0 0-4,0 0 3,0 0-12,0 0-40,5 0-80,2 0-70</inkml:trace>
  <inkml:trace contextRef="#ctx0" brushRef="#br0" timeOffset="652">214 226 87,'0'0'164,"0"0"-93,0 0 2,0 0 0,0 0-4,0 0-33,0 0-14,0 0 11,0 0-10,0 0 19,0 0-24,0 13 29,-11 6-23,-3 8 4,-5-1-27,-4 5-1,-4-3-27,1 2-50,-12 6-12,7-10-90,6-8-159</inkml:trace>
  <inkml:trace contextRef="#ctx0" brushRef="#br0" timeOffset="1661">468 0 114,'0'0'127,"0"0"-65,0 0-11,0 0-1,0 0-4,0 0-37,0 0 7,2 14-15,-2 10 42,2 4-26,-2 4 6,0 4-22,0-2 5,0 1-5,0-6-1,0 0 0,0-5-51,-4-6 6,-1-2-56,3-7-34,0-1-100</inkml:trace>
  <inkml:trace contextRef="#ctx0" brushRef="#br0" timeOffset="1992">482 76 59,'0'0'124,"0"0"-75,0 0-1,0 0-13,0 0 5,0 0-37,0 0 14,27-12-8,-17 12 0,5 0 2,6 0 2,-1 4 19,2 8-21,0 2 20,-1 2-21,-8 2 19,-2 2-28,-8 2 22,-3 2-13,0 0 2,-12 2-8,-10-2-2,-2-2-4,-1-4-22,0-4 23,6-4-14,3-6 15,5-2-18,1-2-5,8 0-34,2-8-59,0-5-25</inkml:trace>
  <inkml:trace contextRef="#ctx0" brushRef="#br0" timeOffset="2471">750 235 20,'0'0'48,"0"0"-36,0 0 22,0 0-5,0 0 6,0 0-14,0 0 5,43-9 13,-34 7-14,2-1 14,1 0-22,1-2 16,0 0-26,0 0 6,1 1-11,-5-3-1,-3 3 6,-1 2-6,-5-6 7,0 4-7,0 0 8,-2-2-7,-11 5 6,-3-2-7,0 3 6,0 0-6,3 0 7,0 6-7,0 9 8,4 3-18,-1 0 16,6 4-15,2-3 9,2 2-2,0-7 1,0-4-9,11-2-9,20-8-52,-2 0 21,-2 0-66</inkml:trace>
  <inkml:trace contextRef="#ctx0" brushRef="#br0" timeOffset="3071">1094 148 45,'0'0'156,"0"0"-93,0 0-14,0 0-1,0 0-16,0 0-11,0 0-12,-53 2-5,41 6 3,3-2-2,1 2-4,1 1-2,2-2-2,-2 1 2,5-1-20,0-2-14,2 1 15,0-3-12,0 1 0,0-3-15,0-1 35,0 0 5,4 2 7,6-2 0,-1 2 7,-1 3-6,4-1 0,-5 0 8,-1 0-8,-2 2 18,-2-1-10,-2 4 41,0 0-5,0 4 0,-10-4-27,-4 4 0,-6-1-1,0-3-8,-5 1 1,4-2-9,2-2-2,3-2-8,8-4-15,1 0-72,5 0-106</inkml:trace>
  <inkml:trace contextRef="#ctx0" brushRef="#br0" timeOffset="3739">1170 130 95,'0'0'137,"0"0"-92,0 0 6,0 0-12,0 0 0,0 0-31,0 0 1,0 18-2,-2-2-6,-3 2 1,1 0 6,-3 0-8,2-1 1,1 1-2,-3 0 2,1 0-1,2 1 0,-2 1 0,2 0 0,4-4-6,0 2 6,0-8-59,0-2-29,0-4-58</inkml:trace>
  <inkml:trace contextRef="#ctx0" brushRef="#br0" timeOffset="4042">1136 163 84,'0'0'114,"0"0"-77,0 0-1,0 0 5,0 0 11,0 0-32,0 0-13,52-61-7,-43 61 1,1 0 11,2 0 11,-3 6 36,-3 6-30,-1 0 3,-3 2-32,-2 0 22,0 0-19,0 0 10,-13 2-4,-5-2-9,-2-1 0,2-1-8,3-5-3,-1 1-60,7-3-24,3-4-75</inkml:trace>
  <inkml:trace contextRef="#ctx0" brushRef="#br0" timeOffset="4415">1353 30 35,'0'0'91,"0"0"-44,0 0-41,0 0 39,0 0 2,0 0 7,0 0-30,0 0-9,0 12 12,0 6 5,-5 4 4,-1 4-26,-6 0 29,3 3-25,1-6 10,-2 1-23,4-3 0,1-6-1,3 0-14,2-4-60,0-2-44,0-5-56</inkml:trace>
  <inkml:trace contextRef="#ctx0" brushRef="#br0" timeOffset="4769">1450 132 91,'0'0'124,"0"0"-66,0 0-24,0 0-8,0 0-10,0 0 13,0 0-20,-44 22 18,35-8-18,2 4 14,3 0-14,0 0-9,4-1 6,0-6-6,0-3 0,2-2-10,6-3 9,4-3-10,1 0 10,-2 0-11,3-3 6,-3-7-16,0-1-43,-2-1-4,-3-1 0,-3 1 40,-3 2-5,0 2 34,0 6 8,0-2 31,0 4-5,0 0-21,0 0 2,0 10-1,0 4 19,0 2-31,0 1 6,0-3-2,0-4-12,6-5 6,6-1-24,-4-4-86</inkml:trace>
  <inkml:trace contextRef="#ctx0" brushRef="#br0" timeOffset="5231">1450 132 75,'148'-26'155,"-148"26"-88,0 0-48,4 0-18,2 0 15,8 0-15,4 0 27,2 0-22,3 0 17,-4 0-10,1 0 14,-5 0-13,-1 0-12,-7 0 1,-3 2 3,-4 4-2,0 2 5,-4 4 63,-13 2-51,-6 4-5,1 2-16,-1-2 1,6 2 0,1-1-1,7-4 0,5-1 0,2-1-8,2-9-7,0 1 7,0-2-55,12-3 7,7 0 25,5 0-2,-4-4-56,-2-4-61</inkml:trace>
  <inkml:trace contextRef="#ctx0" brushRef="#br0" timeOffset="5617">1560 203 5,'0'0'125,"0"0"-50,0 0-39,0 0 16,0 0-35,0 0 11,0 0-28,0 0 10,109-22-10,-91 22-1,7 0-16,-8 0-103</inkml:trace>
  <inkml:trace contextRef="#ctx0" brushRef="#br0" timeOffset="5850">1878 118 130,'0'0'121,"0"0"-56,0 0-14,0 0-5,0 0-45,0 0 12,0 0-13,-49 60 0,40-42 0,3 0 1,1-4-2,3-2 13,0-6-21,2-3 19,0-2-20,0-1 10,0 0-1,0 0-19,9 0 11,2-6 2,0-6-26,2-2 10,-4-1-6,0 2 20,0 1-10,-5 4 18,1 2-4,-5 5 5,2 1-1,-2 0-19,0 0 19,0 5 1,0 8-2,0 0 9,0 1 0,0-4-6,0 0 7,0-3-8,0-3 0,2-4-1,2 0 2,6 0-8,-1 0-9,5-8-19,-4-5-43,1 1-41</inkml:trace>
  <inkml:trace contextRef="#ctx0" brushRef="#br0" timeOffset="6295">1878 118 61,'110'60'37,"-110"-50"-21,2 1-1,2-6-14,-1 1 27,1-3-19,0-3 20,3 0-20,2 0 11,0 0-20,2 0 0,3-3-22,-4 1-20,6 0 11,-3 2-44</inkml:trace>
  <inkml:trace contextRef="#ctx0" brushRef="#br0" timeOffset="145008">133 817 9,'0'0'88,"0"0"-26,0 0-29,0 0 15,0 0 14,-4-10-5,0 10-45,-1-2 7,3 2 12,0-2 7,0 2-11,2 0-26,0-2 35,0 2-20,0 0 11,0 0-26,-2-2 11,2 2-12,0 0-7,0-2-3,0 2-49,0 0-87,0 0-112</inkml:trace>
  <inkml:trace contextRef="#ctx0" brushRef="#br0" timeOffset="146007">102 1015 87,'0'0'65,"0"0"-8,0 0-2,0 0 35,0 0-17,0 0-1,0 0-18,0-3-10,0 3-6,0 0-22,0 0 10,0 0-26,0 0 0,0 0 11,2 12-8,0 9 6,-2 3 21,0 8-15,0 2-15,-2 6 0,-19 14-54,0-10-37,-1-8-183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7:46.4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23 137,'0'0'87,"0"0"-60,0 0 11,0 0 28,0 0-17,0 0-1,0 102-17,0-67 14,-2 3-32,-4-3 9,-3-3-22,3-4 1,-2-6 0,2-5 0,4-8-1,0-2 8,2-1-18,0-6 9,0 0 0,0 0-39,4-13 30,10-2 3,1-6 7,1 2-1,1 1-24,-1 1 11,2 4-12,-5 5 25,0 4-13,-2 4 13,-1 0-11,-4 0 12,-1 12-2,-3 2 1,-2 2 1,0-1 0,0 2-7,0 1 1,0-6-73,0-5-163</inkml:trace>
  <inkml:trace contextRef="#ctx0" brushRef="#br0" timeOffset="489">367 218 55,'0'0'97,"0"0"-41,0 0 12,0 0-29,0 0 4,0 0-33,0 0 6,-76-4-2,63 16 9,0 2 2,-1 2-16,3 0 14,2 2-22,4-4 17,5 0-16,0-6-3,0-2 2,0-2-2,12-4 1,5 0-10,2 0 9,0 0-38,1-9 0,-1-3-20,-2 1 8,-5-3-18,-1 1 23,-3 4 14,-4-1 29,0 8 3,-4-3 36,0 5 9,0 0-22,0 0-1,0 7-21,0 7 16,0 0-15,0 1 4,4-1-6,0-2-6,1-6-96</inkml:trace>
  <inkml:trace contextRef="#ctx0" brushRef="#br0" timeOffset="947">552 190 163,'0'0'107,"0"0"-12,0 0-26,0 0-9,0 0-49,0 0 3,0 0-14,-58 40 0,52-24 0,1 2 7,0 0-14,3-3 16,0 1-18,2-3 9,0-3-1,0-2-8,0-4 8,9 2-14,4-6-3,0 0-11,5 0-51,-1 0-31,-5 0-109</inkml:trace>
  <inkml:trace contextRef="#ctx0" brushRef="#br0" timeOffset="1457">635 256 111,'77'-115'104,"-77"115"-84,3 0-20,1 0-27,0 0-10,1 0-134</inkml:trace>
  <inkml:trace contextRef="#ctx0" brushRef="#br0" timeOffset="1683">852 244 48,'0'0'95,"0"0"-43,0 0-13,0 0 13,0 0-36,0 0 8,0 0-22,-86 14 29,72 0-5,6 1 0,1 3-3,3-1-7,4-3-1,0-2-14,0-5 13,4 0-14,7-6 4,5-1-4,-1 0-8,2 0-33,-2-5-19,4-8 8,-4 0-12,-1-4-12,-4 3-6,-1-1 28,-1 2 10,-6 5 44,0 5 26,0 3 36,-2 0-26,2 0-6,2 11 25,1 6-35,1-2-3,4 6-17,-2-6 0,-3-2-131</inkml:trace>
  <inkml:trace contextRef="#ctx0" brushRef="#br0" timeOffset="2283">1121 341 54,'0'0'158,"0"0"-74,0 0-32,0 0 30,0 0-29,0 0-25,0 0-27,37-1 6,-16-9-5,4-2-2,-1-5 0,1 2 1,-3-3-1,0 1-4,-3-6 3,-7-3-28,-3 0 28,-4-1-1,-2-1 0,-3-2 2,0 2 0,0 6 0,-10 3 0,1 7-2,-1 3-1,0 9 2,-1 0-14,0 3 15,-3 15-15,4 8 15,1 5 0,2 7 0,0 4-1,5-3 2,0 1 11,2-6-11,0-6 4,0-5 2,4-5-10,5-1 3,9-7 0,-2-6-20,-5-1-140</inkml:trace>
  <inkml:trace contextRef="#ctx0" brushRef="#br0" timeOffset="2755">1409 236 110,'0'0'151,"0"0"-102,0 0-11,0 0-21,0 0 18,0 0-27,0 0 5,0 61-12,0-50-1,2-7 16,5-1-7,1 0-2,0-3 2,0 0-18,1 0 3,0 0 5,0-10-31,-2-1-28,-3 0 2,3-2 20,-5 5 21,2 1 7,-1 5 10,-1 2 9,0 0 38,1 0 11,3 6-13,5 7-27,7 9-10,-3-4-8,-1-6-121</inkml:trace>
  <inkml:trace contextRef="#ctx0" brushRef="#br0" timeOffset="8709">1881 61 107,'0'0'58,"0"0"-2,0 0 35,0 0-31,0 0 44,0 0-37,-4-13 6,2 11-5,2 2 3,-3-2-15,3 2 8,-2 0-14,2 0-17,-2 0-18,0 0-8,-3 15-14,0 9 14,-1 6-16,-3 4 11,3-1-4,-2-1-5,2-2-32,-1-4-19,1-7-44,2-1 11,-4-5-27,4-5 5,0-7-96</inkml:trace>
  <inkml:trace contextRef="#ctx0" brushRef="#br0" timeOffset="9046">1827 30 26,'0'0'176,"0"0"-73,0 0-46,0 0 27,0 0-26,0 0-22,0 0-27,8-8-9,3 8 0,4 0 0,5 14 0,3 3 6,1 3 20,-2 6-26,-2 0 16,-1 0-16,-9-1 2,-3-1 5,-7-2-5,0-2 0,-9-2 6,-15-3-7,-3-3 8,-2-2-5,0-3 3,7-6 5,2-1-7,6 0-4,5 0-2,5 0-16,4-5-37,0-9-60,18 1-54,-1 2-105</inkml:trace>
  <inkml:trace contextRef="#ctx0" brushRef="#br0" timeOffset="9453">2051 236 77,'0'0'121,"0"0"-94,0 0 6,0 0-2,0 0-10,0 0-8,0 0-3,84-10-7,-72 4-1,-4 2-4,-1-2 8,-5-2-6,-2 2 0,0-4 0,0 2 0,0 0 1,-7 0-2,-1 5 8,-2 1-14,2 2 5,-1 0 1,0 3-9,0 11 9,2 6 1,3 2 0,4 0-1,0-2-2,0-3 2,0-1-8,4-6 8,9-2-19,8-8-37,-3 0-21,-3 0-12</inkml:trace>
  <inkml:trace contextRef="#ctx0" brushRef="#br0" timeOffset="9852">2242 194 35,'0'0'85,"0"0"-43,0 0 4,0 0-9,0 0-28,0 0 4,0 0-10,0 89 1,0-82-3,0-2-1,-2-3 0,0-2 0,0 0-1,2 0-7,0 0 8,0-10 0,0-2 12,4-1-11,7-3 8,5 0-9,-1 2 0,6 0-1,-2 2-10,7 4-5,-4 4-69,-3 2-88</inkml:trace>
  <inkml:trace contextRef="#ctx0" brushRef="#br0" timeOffset="10188">2389 260 55,'0'0'102,"0"0"-67,0 0 34,0 0-30,0 0-10,0 0-19,0 0-9,86 4-1,-75-4 7,-2 0-14,-2-2 14,-3-4-14,-2-6 2,-2 2 4,0-2 1,0 2 0,0 0 1,-9 2-1,1 4 0,-3 2 8,1 2-11,0 0 10,-1 6-14,1 10 8,4 4-1,-1 2 2,5-1 0,2-1 4,0-1-4,0-8-4,2-1-1,13-3-4,12-7-20,-4 0-70,-1 0-67</inkml:trace>
  <inkml:trace contextRef="#ctx0" brushRef="#br0" timeOffset="10601">2657 198 114,'0'0'87,"0"0"-60,0 0-8,0 0 0,0 0-19,0 0 10,0 0-3,-62 26 11,51-14-4,1 0 19,2 2-8,4-1-8,4 2-4,0-4-12,0 1 13,4-3-14,12-4 0,5 0 0,2-4-6,8-1-49,-4 0-50,-4 0-107</inkml:trace>
  <inkml:trace contextRef="#ctx0" brushRef="#br0" timeOffset="10944">2657 198 127,'112'-103'71,"-112"103"-44,0 0-17,0 0 38,0 0-28,0 0-5,0 0-7,0 0-8,0 14 1,0 4 22,0 4-10,0 1 0,-4 3 12,0 0-24,-2-4 11,2 0-5,0-4-4,2-4-3,-1-6 0,3-3 0,0 0 0,0-5-1,0 0-5,0 0 5,0 0-30,0 0 1,9-13 14,7-2 15,-1-3-30,3 2-26,1 2-14,-4 5 34,1 2 31,-3 5-10,-2 2 16,-4 0 0,-5 9 6,0 6 7,-2 2 12,0 4-1,0-3 8,0-3-9,0-1-20,0-3-3,0-7-26,7 2-65</inkml:trace>
  <inkml:trace contextRef="#ctx0" brushRef="#br0" timeOffset="11397">3072 252 126,'0'0'122,"0"0"-52,0 0-56,0 0 8,0 0-12,0 0 0,0 0-10,0 0 0,-29 85 0,32-77-10,5-3 9,4-5-30,1 0 23,7 0-24,-5-5-17,1-3-76</inkml:trace>
  <inkml:trace contextRef="#ctx0" brushRef="#br0" timeOffset="14475">3017 375 35,'0'0'13,"0"0"-3,0 0 19,0 0-13,0 0 2,0 0-6,0 0 14,-5 46-25,7-46 35,5 0-29,-1 0 6,4 0 7,-1 0-8,-1 0 5,1-6-16,0-2 12,-2 0-12,-1-4 14,-1 1-14,-3 1 21,0-2 3,-2-1-14,0 2 5,0 0-16,0 1 4,-2 1 5,-5 0-15,1 4 8,-1 1-3,-2-1 1,2 5 0,-1 0 1,1 0 0,-5 0-1,4 2-3,-3 9 2,-1 7-46,6-3-53,-1-1-129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8:02.2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259 164 29,'0'0'175,"0"0"-76,0 0-11,0 0 2,0 0-11,0 0 0,0 0-28,0 0 24,0 0-12,-13 0-5,-3 0-51,-6 0 14,-2 0-21,-5 0 0,-4 8-6,2-2-19,2 2 14,4-1-28,7-2 26,7-5-24,5 0 36,4 0-8,2 0-8,0 0-31,2-8-5,13-7-9,3-6 28,3-3 26,0 0-15,-2 0 11,-7 0-21,0 4 31,-7 4 4,-1 6-2,-1 2 8,-3 6 0,0 0 4,0 2-6,2 0-12,0 8 13,3 18 2,2 6 5,0 8 22,-1 4-18,0-1 3,1-2-5,3-2-16,-2-6 0,-1-2-9,4-5-40,-2-8-78,-5-8-146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8:02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28 163,'0'0'159,"0"0"-68,0 0-32,0 0 3,0 0-32,0 0-14,0 0-14,-2 14-2,2 8 8,0 7 30,0-1-15,4-2-16,3 1-1,-3-8 1,0 0-13,2-6 16,-2-5-17,-2-2 8,-2-5-2,2-1-7,1 0 0,3 0-5,5-7-12,3-14 24,3-3 2,1-3-8,5-7 1,-2 2 5,4 1-57,0 1-7,-5 8-62,-8 10-60</inkml:trace>
  <inkml:trace contextRef="#ctx0" brushRef="#br0" timeOffset="457">203 165 64,'0'0'138,"0"0"-93,0 0-19,0 0-13,0 0 30,0 0-11,0 0 13,17 6-17,-1-6 7,0 0-12,1 0-13,1-2 2,0-6-11,-2 0-1,0-4 7,-6 0-8,-5 0 7,-3-2-7,-2-2 2,0 2-1,-4 1 1,-12 1-1,3 6 7,-3 6-6,2 0 1,4 0 8,-4 20-14,5 5 6,1 1-2,3 4 0,3-2-2,2-2 2,0-3 0,0-4-7,4-7 14,9-2-16,14-9-12,-4 2-67,-2-3-108</inkml:trace>
  <inkml:trace contextRef="#ctx0" brushRef="#br0" timeOffset="1892">526 75 91,'0'0'147,"0"0"-75,0 0 5,0 0-22,0 0 1,0 0-29,0 0 4,-23 0-31,12 8 21,-5 2-20,1 4 6,-3 2-7,1 2 6,3 2-12,1-2 18,5 0-24,6 0 13,2-7-2,0 0-28,12-4 3,13-3-12,17-4 1,-2 0-54,-7 0-105</inkml:trace>
  <inkml:trace contextRef="#ctx0" brushRef="#br0" timeOffset="2260">605 157 178,'0'0'173,"0"0"-90,0 0-16,0 0-18,0 0-29,0 0-11,0 0-18,8-4 19,3 2-16,2-2 12,1 0-12,-3 0 5,1 0 0,-1 0 1,-4-2-11,-3 0 10,-4 0-5,0-2-1,0 0 14,-2 0-11,-9 2 5,2 2-1,-3 4 0,5 0 1,0 0-1,-2 10 0,2 8-6,3 2 12,2 0-15,2 2 10,0-2-1,0 2 0,0-8-1,11-2 0,3-5-15,11-3-43,-3-1-55,-2-3-52</inkml:trace>
  <inkml:trace contextRef="#ctx0" brushRef="#br0" timeOffset="2860">847 62 39,'0'0'88,"0"0"-3,0 0-5,0 0 0,0 0-15,0 0-36,0 0 7,-8-2-34,-1 2 20,0 0-21,0 0 11,-2 6-12,5 3 1,-4 3-1,6-2 1,2 2-2,2-2 3,0-2-8,0 3 9,8-4-13,8 1 8,-1 0 1,4-2 1,-4 2-1,-4 0 1,-2 1-1,-2-2-6,-7 2 14,0 2-7,0-1 0,-13-2 36,-8 2-26,-1-2 9,2-2-19,-2-1-14,7-2-51,3-3-150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8:09.5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554 17 104,'0'0'159,"0"0"-68,0 0-28,0 0-30,0 0 3,0 0-8,0 0 2,-7-11-4,3 8 30,-1 2-30,-1 1 2,-1 0-20,0 0-8,0 0-11,1 0-21,-3 0 22,0 9-22,-2 1 31,0 4-25,-1 4 24,-1 3-19,2 5 6,0 3 5,0 6-6,-1 3 6,4 2-23,-1 2 14,-1 2-17,2-2 26,-1 1-5,1-3 15,-2 2 0,3 2 0,-3-1 6,0-1-4,-3 2-2,-2-2 7,-3-1-11,-3-4 14,2-1 3,-1-4-12,-1-3 24,4-5-15,-1-4 6,0-4 7,2 0-22,-1-2 21,1-2-22,-2 0 17,3-2-17,2 0 10,1-4-3,3-2 12,3-2-2,2-2-7,4 0 17,0 0-26,0 0 7,0 0-8,0 0 0,0 0-11,0 0-4,2-6 4,2 2 1,-2 2 10,0 2-20,0 0 10,1 0-20,-1 0 15,0 0-22,2 0 28,1 0 0,0 8 9,-1 0-13,5 0-22,-1 0 12,4 0-6,1-2 29,1 2-17,3 0 15,2-2-11,0 2 13,1 0-6,-1 2 6,-4-2-1,-1 4 2,-4 3-10,-1-1 9,-5 5-1,-1 2 2,-3 5 4,0 2-5,0 0 2,0 4-1,0-2-1,0 2 0,0-2 9,0 0-9,0-2 12,0 0-2,0-2-3,5 0-7,-1-3 0,-2 0-1,3 6 1,-5 3-16,2 4 16,-2 4 8,0-3-5,4 1-3,0-2-16,3-1-33,0-2-39,0-3 33,-3 2 27,0 0 28,1-3 10,4-1 13,0-2-13,2-4-20,3-2 17,-1-4-9,3 0 4,-1 0-2,7-2 11,3 0 12,4 2 8,0-2-21,2 0-4,-2 0 6,-3 0-19,1 2 7,-9-3-13,-5-4-74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8:19.5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 18 85,'0'0'38,"0"0"27,0 0-3,0 0-9,0 0-15,0 0 1,0 0 1,0 0-21,0 0 11,0 0-20,0-2 20,0 2-22,0 0 19,0-2-17,0 2 10,0 0-5,0 0-5,0 0 10,0 0-20,0 0 4,0 0 9,-7 0-23,1 0 12,-3 0-4,-3 0-5,-1 6 7,2 4 0,-2 6 0,2 0-6,1 6 12,4 0-14,1 0 16,3-2-16,2 0 9,0-4-2,0-2 1,9-4-1,7-3 1,3-3-26,2-4 26,-1 0-43,-3 0 20,2 0-1,-6-4 9,-2-6-2,-4-5 17,-5-1 0,-2-2 27,0-2 14,0 0-17,-2-2 4,-12 0-20,1 2 17,0 2-24,-1 4 5,6 2-6,-1 4-2,4 6-7,0 2-64,3 0-105</inkml:trace>
  <inkml:trace contextRef="#ctx0" brushRef="#br0" timeOffset="722">311 62 85,'0'0'147,"0"0"-74,0 0-13,0 0 5,0 0-22,0 0-5,0 0-28,-20-14 22,11 14-19,0 0 13,0 6-12,1 8-7,-2 4-7,4 4 10,1 0-20,3 0 19,2 0-18,0-2 2,0 1 7,9-6-7,7 1-10,3-3 2,4-3-9,-1-5 15,0-2-40,1-3 19,-3 0-12,-3 0 30,-3-11-8,-5-4 20,-7-3 0,-2-3 14,0-1 36,0 0-3,-4-2 16,-7 2-46,-5 2 1,3 2-11,1 4-14,1 6 2,5 4-64,-1 4-133</inkml:trace>
  <inkml:trace contextRef="#ctx0" brushRef="#br0" timeOffset="1300">563 114 121,'0'0'129,"0"0"-34,0 0-13,0 0-21,0 0-15,0 0-27,0 0 4,-38-16-22,27 16 16,0 10-16,1 6 19,4 4-13,2 2-7,4 0 0,0-4-3,0 0 2,4-4-11,12-1 11,-1-5-17,3-4 18,0-2-13,2-2 12,0 0-7,-2 0 8,0-6 0,-5-5 0,-1-3 0,-6-1 9,-4-2 11,-2 1-17,0-4 18,0 2-20,-8-2 2,-6 2-3,-1 4-2,1 4 1,3 6-25,1 4-6,4 0-105,2 0-154</inkml:trace>
  <inkml:trace contextRef="#ctx0" brushRef="#br0" timeOffset="1827">776 72 126,'0'0'158,"0"0"-90,0 0-3,0 0 12,0 0-21,0 0-30,0 0-25,0 0 10,0 12-2,0 6 43,0 4-39,0 4 11,0 0-24,0 0 1,0 6-1,0-7-76,0-6-143</inkml:trace>
  <inkml:trace contextRef="#ctx0" brushRef="#br0" timeOffset="24702">109 481 77,'0'0'45,"0"0"4,0 0 17,0 0-30,0 0 34,0-12-14,-3 10-16,-1 0-15,2 2 12,-3-2-22,2 2 6,-1 0-2,0 0-18,0 0 4,-3 0 5,-3 0-18,2 0 18,-1 8-20,-3 2 10,4 0-1,-1 2-11,1 0 7,2 0 3,4 2-1,2 0-7,0-2 20,0 1-22,0-2 12,14-1-6,3-2 5,1-1 0,3-4 1,0 1 0,0-4-2,-1 0 9,-3 0-14,0 0 18,-4 0-12,0 0 2,-4 0-1,-2-6 1,-1 1 6,-2-4 9,-2 1-7,-2-4 17,0-2-25,0 0 22,0-4-21,0 0 2,0 2-1,-6-2-3,-3 4 0,1 2-3,-4 4 2,-1 2-29,4 6 16,-2 0-61,2 0-51,3 0-151</inkml:trace>
  <inkml:trace contextRef="#ctx0" brushRef="#br0" timeOffset="25618">431 493 12,'0'0'33,"0"0"2,0 0 14,0 0-23,0 0 9,0 0-15,0 0 12,-9-18-17,7 16 32,2 0-11,-2 0 4,0 0 18,0 0-18,2 0 12,-2 2-26,2-2 29,-2 0-29,-2 2 4,0-2-10,0 0-1,-1 2-4,-1 0-15,-3 0 29,2 0-28,-4 0 8,3 2-2,-2 10-14,3 4 1,3 2 6,2 2 0,2 0-9,0-2 8,0-2-15,9-2 14,7-2-8,-1-2 9,1-2-25,1-2 25,-1-3-16,1-3 16,0 0 0,-7 0-4,2 0-2,-3 0 13,-3-7-16,-4-3 20,0-2-6,-2-2-4,0-2 13,0-2-12,0 0 9,-6-2 1,-5 2-10,-1 0-1,2 4 2,1 2-4,3 2-32,0 4-21,4 2-162</inkml:trace>
  <inkml:trace contextRef="#ctx0" brushRef="#br0" timeOffset="27562">699 485 52,'0'0'153,"0"0"-78,0 0-1,0 0-15,0 0-23,0 0 6,0 0-11,-2-2 27,-3 2-45,-4 0 35,0 0-28,0 2 12,-1 12-31,-2 2-1,1 4 0,-1 4 1,6 0-2,-1 1-9,5 1 10,2-2-38,0-4 18,0-4-16,9-4 23,5-4-16,3-2-6,3-5 21,1-1-5,-2 0 18,0 0-25,-2-5 25,-3-8-25,-8-2 26,-2-2 12,-4-2 24,0-2-2,0 2-25,-10-2 16,-4 3-18,1 0-1,-1 4 2,5 4-16,3 2-24,1 4-79,1 2-227</inkml:trace>
  <inkml:trace contextRef="#ctx0" brushRef="#br0" timeOffset="28350">892 485 160,'0'0'106,"0"0"-44,0 0 11,0 0-31,0 0-4,0 0-38,0 0 16,-44 14-15,32 2 0,4 2 0,-3 2 0,5 3 16,-2-1-17,8-3 4,0-1 4,0-1-14,0-3 7,5-4-1,8-2 0,2-2 2,4-6 7,1 0-8,0 0-2,-2 0 8,-1-9-13,-1-2 19,-5-1-13,-2-5 2,-4-1 24,-3 0-13,-2-2-6,0-2 13,0 2-19,-14 0 19,1 0-19,0 4-2,-1 0-9,6 4-39,1 6-113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8:24.3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0 120,'0'0'143,"0"0"-77,0 0 11,0 0-2,0 0-45,0 0-3,0 0-26,0 0 22,0 0-10,0 0 11,0 0-23,0 2 5,0 14 6,0 4-1,0 2 10,0 4-20,0 0 1,0-1 10,-2-2-19,0 0 9,-3-2-4,2-6 2,3 0-31,-2-5-11,2-2-54,0-5-73,0 0-151</inkml:trace>
  <inkml:trace contextRef="#ctx0" brushRef="#br0" timeOffset="482">227 60 127,'0'0'165,"0"0"-96,0 0-3,0 0 15,0 0-38,0 0 11,0 0-33,-49-10 11,40 10 0,-2 6-25,2 8 2,0 4-8,2 2-2,1 2-1,3 0 1,3-2-7,0-1 7,0-1-4,9-4 3,4 0 2,1-3-30,4-4 15,-2-3-17,1-4 30,-1 0-17,-3 0 18,-1 0-17,-4-4 18,-1-7 7,-5-1-7,-2-5 25,0-1-24,0 0 19,-2-3-19,-7 0 15,-5-1-14,3-1 2,-2 7-4,2 2-9,2 6-16,5 4-28,-1 4-94</inkml:trace>
  <inkml:trace contextRef="#ctx0" brushRef="#br0" timeOffset="1750">459 22 75,'0'0'95,"0"0"-40,0 0-14,0 0 3,0 0-36,0 0 6,0 0-13,-40 16 4,34-4-5,2 4 0,1 0 0,0 0 0,3 1-1,0-2 3,0 2-8,0-4 15,0-1-15,8-1 12,-2 0-12,1-1 6,-1-5-1,-4 0 0,4-1 2,-2-3-8,0 2 14,1-3-5,-1 0-1,2 0 4,0 0-5,-2 0 14,2 0 17,-1-3 8,-1-7 5,2-2-25,-3 1 26,0-6-26,-1 3 14,-2-3-32,0-1 21,0 0-22,0 2 1,-2 0-1,-8 2 1,2 2-8,-3 4-4,1 2-18,-3 4-49,5 2-46,-2 0-150</inkml:trace>
  <inkml:trace contextRef="#ctx0" brushRef="#br0" timeOffset="2628">669 50 147,'0'0'81,"0"0"0,0 0-2,0 0 1,0 0-21,0 0-16,0 0 18,-9-10-35,5 10 17,0 0-36,-4 0 15,-1 4-21,1 10-1,-2 4 0,4 3 0,-1-2-1,5 2 1,2-6-10,0-2 13,0-1-12,0-2 2,4-1 6,5-5-40,-1 0 17,0-3 12,-1-1 8,-1 0-5,2 0 9,-2 0-10,0-1 3,1-9 0,-1-2 14,-3-2-6,0 1-1,-3-4 1,0 1-3,0 0 4,0 0-11,-6 2 22,-2 2-26,-3 0-23,1 2-88,2 4-104</inkml:trace>
  <inkml:trace contextRef="#ctx0" brushRef="#br0" timeOffset="24934">75 398 29,'0'0'136,"0"0"-48,0 0-26,0 0 10,0 0-39,0 0-5,0 0-27,-2-4 8,2 4-8,0 0-1,0 0 18,0 10-1,0 6 32,0 2-32,0 4 17,2 4-26,-2-1 6,0 2-13,3-1-1,-3-4 0,0 0-40,0-2-24,0-4-94,0-9-102</inkml:trace>
  <inkml:trace contextRef="#ctx0" brushRef="#br0" timeOffset="25468">252 404 64,'0'0'114,"0"0"-39,0 0-28,0 0 15,0 0-26,0 0-5,0 0-11,0-2 20,0 2 11,0 0-18,0 0 0,0 0-31,0 0 18,0 6-20,0 8 29,0 4-26,0 2 10,0 2-13,0 2 0,0-1 1,0 4 0,0-1-2,0-4-27,2 3-41,2-6-84,-2-7-98</inkml:trace>
  <inkml:trace contextRef="#ctx0" brushRef="#br0" timeOffset="26864">548 402 59,'0'0'132,"0"0"-50,0 0-16,0 0 1,0 0-21,0 0-26,0 0 2,-19-2-22,9 2 20,4 0-13,-3 0 16,3 8-21,-4 2 8,4 4-10,-1 2 0,3 0-1,2 2 2,2-1 5,0-1-5,0-2 2,0 0 4,0-1-12,2-4 5,4 0 0,3-5 0,0 0-1,2-3 1,0 2 0,-2-3-6,0 0 19,0 0-24,-2 0 12,-1 0-1,1-8 0,-2-2 2,-1-5 21,0 0-6,-4-2 22,0-1-32,0-1 16,0 1-23,0-2 14,-10 2-14,-2 0 0,-1 4-9,4 4-20,-2 2-20,4 2-88,1 4-139</inkml:trace>
  <inkml:trace contextRef="#ctx0" brushRef="#br0" timeOffset="27793">731 428 22,'0'0'124,"0"0"-55,0 0 6,0 0 2,0 0 8,0 0-36,0 0 1,0-20-19,0 20 23,0 0-23,0 0-1,-4 0-14,-3 0-16,1 0 0,-4 4 2,2 10-11,-1 4 8,2 0-1,0 2-6,3 1 8,2-3-7,2 0-2,0-4 8,0-2-19,0-3 18,2-4-34,4-1 10,-1-1-13,2-3 39,2 0-16,-3 0 9,1 0 6,0-7 0,0-4 1,-3-4 0,-2 0 4,0-2-4,-2-1 26,0-1-26,0 1 13,0-2-6,0 2 5,0 2 0,-8 4-11,1 2-2,-9 4-22,5 4-66,-3 2-246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0:16.2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0 70 90</inkml:trace>
  <inkml:trace contextRef="#ctx0" brushRef="#br0" timeOffset="255">153 0 28,'0'0'0,"0"0"-28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8:30.0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191 177 88,'0'0'107,"0"0"-18,0 0-18,0 0 27,0 0-24,0 0-24,0 0 2,0-4-19,0 4 11,0 0-26,0 0 23,0 0-31,-4 0 3,-8 0-13,-3 6 0,-3 2-2,-2 2 4,-2 2-4,-1-3 6,4-1-16,-2 0 14,8-4-9,1 1 9,6-4-2,2-1 0,2 0 1,2 0-2,0 0-33,0 0-5,0 0-36,6 0 15,7 3 28,3 0 31,1 4-22,2-2-14,1 1-1,1 2-22,0 0-24,1-2-36,-4 1 40,-2-3 29,-5 0 35,-2-2 5,-5-2 9,-1 0-10,-3 0 12,0 0 33,0 0-14,0 0 28,-3-2-1,-4-6 22,1 1-22,-1-3 6,3 0-11,-1 1 3,1-4-22,2 1-15,-1 1-4,3-2-2,0 4-2,0 1-25,0 2 11,0 0-24,0 4 3,0 0-1,0 0-17,0 2 17,0 0 1,3 0 13,1 0-36</inkml:trace>
  <inkml:trace contextRef="#ctx0" brushRef="#br0" timeOffset="767">204 232 72,'0'0'48,"0"0"-21,0 0-11,0 0-6,0 0 3,0 0-13,0 0 6,58 0-5,-42 0 11,3 0-4,4 0 21,2 0-16,4-2-1,0 2-11,2-2 1,0 0-2,0 1-7,3-2-14,-8 1-57,-8 2-16</inkml:trace>
  <inkml:trace contextRef="#ctx0" brushRef="#br0" timeOffset="1165">762 0 127,'0'0'139,"0"0"-85,0 0 26,0 0 1,0 0-33,0 0-47,0 0 16,0 34-17,0-12 16,-2 1-15,-3 7 13,-3 2 1,-1 2-14,-1 0-2,2 0-2,-1-2-59,3-2-65,4-9-33,-2-6-42</inkml:trace>
  <inkml:trace contextRef="#ctx0" brushRef="#br0" timeOffset="1518">936 93 9,'0'0'193,"0"0"-69,0 0-27,0 0 4,0 0-19,0 0-13,0 0-14,-13-16-30,3 16-12,2 2-6,-1 12-14,-3 6 4,4 0 3,3 2-1,3-2-6,2 0 7,0-4-15,0-2 14,5-3-24,5-3 1,4-4-12,1 0 24,1-4 1,0 0 2,2 0 8,-2 0-16,-3-8 17,-2-4-19,-2-6 17,-4 1 4,-3-3 5,-2-4-4,0 2 4,0-2-7,-12 4 0,1 1 0,0 5-13,0 4-11,-5 10-53,3 0-74,0 2-188</inkml:trace>
  <inkml:trace contextRef="#ctx0" brushRef="#br0" timeOffset="2028">985 270 82,'0'0'189,"0"0"-98,0 0 3,0 0-29,0 0-2,0 0-11,0 0-5,-11 0-27,-2 0-19,0 5 12,-3 3-3,0 6-3,0 1 5,4 6-21,0 0 9,3-3 0,7-3-2,2-2-5,0-5 0,2-2-15,11-2 19,5-2 6,3-2-13,-2 0 7,1 0-6,-2 0-14,-2-4 2,-5-4-1,0-2-14,-2-2 36,0-2-12,-5 0 11,-2-3 2,-2-1-2,0 0 2,0 1-2,0 1-27,0 2-50,-6 4-71,-1 5-94</inkml:trace>
  <inkml:trace contextRef="#ctx0" brushRef="#br0" timeOffset="2502">1228 58 172,'0'0'148,"0"0"-55,0 0-57,0 0-13,0 0-17,0 0-5,0 0-2,0 27 3,0-5-4,-5 0 11,1 6-6,-3 0 18,1 1 23,-1 1-11,0-2-13,0-2 0,1-4-18,2-5 20,-1-6-21,1-3 1,4-4 7,0-2-12,0-2 4,0 0-1,0 0 0,0 0 0,0 0-1,0-4-29,9-11 21,4-3-20,3 0 28,-1 1-17,-4 7 17,0 5 1,-4 2-3,-1 3 3,2 0 0,-2 11 31,-2 4-15,1 3 21,-5 13-36,0-9-2,0-4-111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0:15.4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192 48 58,'0'0'59,"0"0"-19,0 0-2,0 0 12,0 0-15,0 0 10,0-10-24,0 8 24,0 2-16,0-2 4,0 2 2,0 0-9,0-2 13,0 2-23,0 0 8,0 0-22,0 0 11,0 0-11,0 0 10,0 0-12,0 0 9,0 0-9,-3 0 7,-5 12-18,-3 6 22,-5 2-19,-3 2 21,-2 3-26,1-3 13,-2-3-16,2 2-3,2-6-26,3-1 1,6 1-37,1-8-30,6 0-74</inkml:trace>
  <inkml:trace contextRef="#ctx0" brushRef="#br0" timeOffset="548">158 34 85,'0'0'74,"0"0"-16,0 0 5,0 0-1,0 0-19,0 0 6,0 0-24,0-18 5,0 18 2,0 0-6,0 0-16,0 0-3,6 0-8,0 6 2,5 8 12,0 2-12,3 2 16,1 2-5,-1 0 1,-1 0-2,-2 1-11,-2-6 6,0 2 0,-5-5-8,0-2 11,-4 0-18,0-5 1,0 2-23,0-1-3,0-1-43,0 2-53,-6-5-122</inkml:trace>
  <inkml:trace contextRef="#ctx0" brushRef="#br0" timeOffset="1042">83 210 36,'0'0'69,"0"0"-20,0 0-3,0 0 3,0 0-8,0 0-18,0 0 3,58-23-12,-45 20 19,3 3-31,3 0 11,2 0-12,4 0-2,-1 0 1,0 0-23,3 0-20,-5 0-77</inkml:trace>
  <inkml:trace contextRef="#ctx0" brushRef="#br0" timeOffset="1397">480 44 104,'0'0'105,"0"0"-17,0 0-24,0 0 9,0 0-26,0 0-13,0 0-9,0-2-5,0 2 10,0 0-29,0 0 9,0 4-1,0 12 4,0 2 0,0 2 7,0 4-13,-2-1-6,-8-1 5,3-3-3,-1-2-6,4-3 6,-1-9-13,5-2 16,0-2-12,0-1 0,0 0 6,0 0-13,0 0 4,2 3 6,11-3-3,3 0-10,4 0 28,0 0-28,5 0 25,0 4-18,0-1-2,8 4-34,-8 1-40,-5-2-119</inkml:trace>
  <inkml:trace contextRef="#ctx0" brushRef="#br0" timeOffset="2312">1044 130 100,'0'0'114,"0"0"-18,0 0-15,0 0 0,0 0-35,0 0-13,0 0-8,-2-1-24,-6 1 12,-6 5-6,-2 5-12,-4 2 16,1 1-21,-6 1 10,-2-2 0,2-2-9,3-2-8,5-2 10,0-2-3,7-4 1,1 1 16,7-1-15,-1 0-1,3 0-5,0 0-47,0 0-30,3 0 39,8 0 29,-1 4 23,4 3-22,-1-1 21,1 2 2,1 2 2,1 0-2,0-1-1,0 0 0,-3-1 0,-3-2-2,-2-2 4,-2 0 0,-1-2-1,-3 0-2,0-2 1,-2 0 0,0 0 0,0 0 2,0 0 15,0-6-17,0-6 15,0-2-7,0 0 31,0-2-15,0 0 12,-4 0-34,4-2 12,-3 1-14,3 2-7,0-2-2,0 5-33,0 1 8,0 2-34,3 4-10,-1 0-104</inkml:trace>
  <inkml:trace contextRef="#ctx0" brushRef="#br0" timeOffset="3116">986 242 67,'0'0'72,"0"0"-26,0 0 16,0 0 16,0 0-36,0 0-3,0 0-32,14-4 1,-5 3-7,2-1 0,3 2-1,3 0 1,5 0 3,3 0 4,4 0-16,2 0 8,3-2-2,-3 2-4,-2 0-9,-2 0-39,-8 0-1,-1 0-8,-7 0-34,-3 0-39</inkml:trace>
  <inkml:trace contextRef="#ctx0" brushRef="#br0" timeOffset="3972">1711 108 38,'0'0'145,"0"0"-52,0 0 6,0 0-21,0 0-6,0 0-44,0 0-1,-29-14 9,17 14-36,-3 4 0,-3 13 10,3 1-20,-1 5 19,3 5-22,2 7 14,1-5-1,6 4 0,4 0 0,0-8-1,0-2-24,18-6 25,4-6-25,7-6-5,2-6-9,0 0 19,0 0-3,-5-4 13,-1-10 9,-5 0-4,-5-4-2,-8 0 14,-4-4 8,-3-2-14,0 2 16,-3-3-1,-10 2-3,-2 1-7,-1-1-6,1 9 0,-1-2-4,4 6 2,-7 5-70,6 5-47,-1 0-127</inkml:trace>
  <inkml:trace contextRef="#ctx0" brushRef="#br0" timeOffset="4564">1801 142 51,'0'0'124,"0"0"-32,0 0-13,0 0 30,0 0-36,0 0-4,0 0-17,-29 10-34,11 7-17,-4 2 0,1 2 3,-2 1 5,-1 2-12,2-1 10,-3 2-14,5-1-6,0 0-22,-2 8-36,6-6-64,5-8-80</inkml:trace>
  <inkml:trace contextRef="#ctx0" brushRef="#br0" timeOffset="5119">1937 80 45,'0'0'193,"0"0"-106,0 0-40,0 0-29,0 0 25,0 0-4,0 0-22,0 85-1,0-58-13,0 1 15,0-1-17,0-1-2,2-4-2,4 0-14,0-4-60,-4-8-99</inkml:trace>
  <inkml:trace contextRef="#ctx0" brushRef="#br0" timeOffset="5503">2136 0 110,'0'0'166,"0"0"-83,0 0-22,0 0-9,0 0-16,0 0-20,0 0 4,2 56 22,-2-24-35,0 4 22,0 2-13,0 2 11,0 0-26,0-1 7,0-7-7,0-8-1,0-8 0,0-6-12,0-6 11,0-4-32,0 0 27,0 0-27,4-10 17,9-12-10,-1 0-4,1-2 18,3 0-18,-3 4 18,-2 3 1,2 9 5,-2 7 7,1 1-8,-1 0 7,-3 9 0,4 10 14,-1 5-4,-2 0 1,-1 8-11,0-8-8,-8-6-150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8:56.4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49 72,'0'0'52,"0"0"-16,0 0 38,0 0-22,0 0-3,0 0-26,0 0 0,-23-2 17,16 2-39,-3 0 24,1 0-19,-5 0 15,1 0-19,1 0 21,2 4-9,-1 2-12,1 4 5,4 4-6,1 2-2,5 2 4,0 0-13,0-2 8,3-2 1,10-2 2,3 0-1,-1-4 0,3 0-1,0-3 0,-3-4-1,1-1-7,-3 0 14,-2 0-11,-1 0 6,-6-6-1,0-2 0,-1 0 1,-1-2-1,0-2 7,-2 0-11,2 0 13,-2-2-11,0 0 10,0 2-14,0 2 7,0 0-1,0 2 0,0 0-32,0-4-30,-4 2-67,-3 2-61</inkml:trace>
  <inkml:trace contextRef="#ctx0" brushRef="#br0" timeOffset="1149">422 39 74,'0'0'163,"0"0"-75,0 0 13,0 0-29,0 0-20,0 0-2,0 0-22,-5-16 8,2 16-19,-1-2 13,-2 2-30,-1 0 6,-1 0-6,-4 0-2,1 10 1,-2 0 0,2 6-6,3 0 12,0 2-13,2 2-2,6-4 8,0 0-12,0-4 13,2-2-12,12-2-8,1-2 12,2-2 0,4-2 1,-2-2 16,-1 0-18,-1 0 10,0 0-1,-4 0 1,-4-4 0,-2-4 7,-5-2-5,0-2 11,-2-2-12,0-2 12,0-2-12,0 0 15,-9 0-15,2 0 0,-4 2-1,2 4-7,3 2-16,-8 4-42,5 2-75,1 2-216</inkml:trace>
  <inkml:trace contextRef="#ctx0" brushRef="#br0" timeOffset="1982">771 83 146,'0'0'118,"0"0"-44,0 0 8,0 0-19,0 0-15,0 0-9,0 0-22,-22-18 9,15 18-25,-1 0 30,-4 0-30,-1 0 21,-3 10-21,1 2 0,-1 2 6,5 2-7,2 0 0,3 0 9,3-2-19,3 0 14,0-4-14,0 0 7,7-2 2,8-1-4,4-4 5,0-1-1,3 0 1,1-2-7,0 0-6,-2 0 12,0 0-19,-3-4 20,-3-3-13,-4-2 12,-4 0 0,-5-4 1,0 1-1,-2-4 8,0 0-16,0-2 22,-6-2-23,-6 2 12,1 4-4,0 0-37,-2 8-21,6 2-75,1 4-123</inkml:trace>
  <inkml:trace contextRef="#ctx0" brushRef="#br0" timeOffset="2794">1093 67 58,'0'0'102,"0"0"-5,0 0-9,0 0-4,0 0-37,0 0 2,0 0-21,-19-22-4,12 20 4,3 2-17,-1 0 15,-3 0-17,1 0 11,-4 0-13,-2 0-10,0 10 9,-1 2-6,-1 2 0,3 2 0,1 0-1,5 0 2,-2 0-9,4-2 16,4 1-16,0-6 4,0 0 4,7-2-23,6-1 7,6-1 9,-2-4 1,3 2-1,-3-3 7,0 0-9,-2 0 6,-2 0-4,-3-3 14,-1-5-7,-4 2 1,0-6 5,-5 1 15,0-4-9,0-1 16,0-2-27,0 0 0,-10-2-1,1 2 0,-1-2-61,-1 6-80,2 4-217</inkml:trace>
  <inkml:trace contextRef="#ctx0" brushRef="#br0" timeOffset="4789">1446 99 103,'0'0'101,"0"0"-25,0 0-4,0 0-8,0 0-21,0 0-14,0 0 4,-9-14-13,7 14 16,-4 0-23,2 0 3,0 0-7,-5 0-7,1 0-2,-2 0 0,-3 0 1,-1 4-1,1 4 0,-1 4 8,3 0-18,3 0 19,1 0-18,5 0 11,2-2-3,0-2 1,0 0-9,13-1 8,0-2-2,3-5-7,-1 0 19,4 0-22,-3 0 23,-3 0-20,2 0 14,-4 0-4,0 0 0,1 0 0,-3-8-2,-1 4 9,-3-4-8,-1 0 2,-2-2 2,-2 0 6,0-4-6,0 0-3,-4 0 0,-9 0 0,-1 0-6,1 2 5,-5 2-51,7 2-69,0 6-185</inkml:trace>
  <inkml:trace contextRef="#ctx0" brushRef="#br0" timeOffset="12930">1622 43 54,'0'0'129,"0"0"-64,0 0-1,0 0-4,0 0 2,0 0-20,0-2-10,0 2 13,0 0-12,0 0 16,0 0-30,0 0 21,-2 0-20,2 0-1,0 0-9,0 0-9,0 0-1,0 0-1,-3 0-1,3 2 1,-3 10-11,1 2 22,0 4-20,-2 2 10,2 0-11,-3 0-35,3 6-27,2-4-39,0-8-120</inkml:trace>
  <inkml:trace contextRef="#ctx0" brushRef="#br0" timeOffset="13792">1792 37 150,'0'0'176,"0"0"-81,0 0-11,0 0 1,0 0-46,0 0-3,0 0-24,0-4 24,0 4-17,0 0 12,0 0-18,0 0-4,0 0 2,0 0-10,0 0 1,0 0 9,0 0-22,0 0 15,0 0-16,0 0 12,0 0 0,0 4-1,0 12 1,0 2 1,0 2 6,-2 0-10,-5 0 13,3-2-20,1 0-6,-1-4-31,4 0-50,0-1-30,0-8-74</inkml:trace>
  <inkml:trace contextRef="#ctx0" brushRef="#br0" timeOffset="14459">2075 71 77,'0'0'166,"0"0"-89,0 0-12,0 0 12,0 0-14,0 0-8,0 0-42,-5-10 26,-3 10-10,1 0 6,-5 0-24,4 0 8,-3 4-19,-3 8 0,3 4 0,1 2 0,2 0-1,4-2 4,2 0-15,2-4 14,0 0-8,0-2 2,4 0 4,8-3-16,3-4-3,1-1 19,1-2-17,4 0 17,-4 0-20,-1 0 19,-3-4-6,-1-4 1,-6-2 6,-2 0 0,-1-2 6,-3-2-5,0-2 7,0-2-1,0-2-7,-7 0 1,-4 2-2,-3 0-55,4 6-45,-2 4-148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0:24.6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288 0 72,'0'0'107,"0"0"-35,0 0-16,0 0 1,0 0-15,0 0-32,0 0 14,0 0 4,0 0 6,0 0-33,0 0 17,-2 0-17,0 0-1,-4 0 0,2 0 0,-4 0-1,-1 0-11,-5 4 11,1-4-2,-1 4-10,-1-2 23,-3 0-20,1 0 10,-2 0 0,2-2-2,-1 0 2,3 0-6,1 0 14,1 0-13,3 0 14,-1 0-18,5 0 9,-4-4-1,4 2-5,-1 0-2,3 2 7,0-2-2,2 2-3,-1 0 0,3 0 5,0 0-25,0 0 25,0 0-12,0 0 13,0 6-1,0 4 2,0 4-2,0 0 8,0 4-13,5 4 15,-1 4 1,-2 5-4,0 5 15,-2 4-21,0 2 0,0 2-1,0-2 9,0-4-13,-4-4 14,0-2-15,-1-10 13,3-2-8,-1-3 1,1-9 0,2-3-1,0 0 1,0-5 0,0 0-13,0 0 1,0 0 12,7 0 8,9-10-8,2 3 9,1 1-3,6 2-4,2 0 7,0 4-9,2 0 8,0 0 2,-2 0-8,-4 0-1,0 7-2,-5-1 1,-7-5-1,-3 2-12,0-2-26,-4 2-6,-4-2-17,0-1-30,0 0-116</inkml:trace>
  <inkml:trace contextRef="#ctx0" brushRef="#br0" timeOffset="3416">332 237 15,'0'0'118,"0"0"-42,0 0-9,0 0 9,0 0-12,0 0-24,0 0 0,-13 0-21,13 0 20,0 0-23,-2 0 17,2 0-32,0 0 12,0 0-13,0 0 0,0 0 0,0 0-4,0 0 3,0-6-17,0 0 17,9-4 2,6 0-7,3 2 8,2-5-4,2 8-8,1-4 9,-1 5-6,-5 0-2,2 4 0,-6 0 6,-2 0-4,-2 0 7,-3 0-1,-1 7 1,-2 3 0,-3 4 7,0 4 12,0 2 9,-16 2-28,-5 2 4,2-2-3,-1-2-2,2-4 2,4-2-1,6-4 0,1-4 0,4 0 0,3-2-3,0 0-5,0 2-1,0 2 8,3-2-28,12 0 14,8-2-24,2 2-4,1-4 4,3 2 2,7-4-5,-7 0-68,-7 0-95</inkml:trace>
  <inkml:trace contextRef="#ctx0" brushRef="#br0" timeOffset="4520">731 179 48,'0'0'115,"0"0"-30,0 0-8,0 0 25,0 0-30,0 0 3,0 0-47,-11-4 24,3 8-31,-4 6-20,1 8-1,-3 4 8,3 4-16,3 4 16,0 2-16,6 0 7,2-4-8,0-4-2,2-4 1,14-4-9,3-10-9,2 2-2,2-8-23,-3 0 52,2 0 1,-2-6-6,-4-6 6,-1-4-2,-4-2 2,-1-2 11,-6-2 6,-4 4-1,0-4 22,0 4-37,-9-4-2,-5 4 12,-3 0-21,3 4 10,1 6-7,4 0-35,4 4-86,3 4-156</inkml:trace>
  <inkml:trace contextRef="#ctx0" brushRef="#br0" timeOffset="5368">930 243 107,'0'0'81,"0"0"-16,0 0-22,0 0 19,0 0-27,0 0 6,0 0-9,0-16-2,0 12-9,9 0-20,1-2 10,6 2-9,2 2-4,4 0 12,1 2-14,-4 0 5,2 0-1,-5 0 1,-3 0 0,-5 4-1,0 2 6,-8 2-2,0 2 3,0 4 61,-10 2-36,-9 4-9,-4 2-23,1 0 0,1 0-1,6-2-15,4-2 15,9 0-15,2-2 15,0 0-13,4-2 13,16-6-30,2 2-11,16-6-27,-5 0-21,-6-4-61</inkml:trace>
  <inkml:trace contextRef="#ctx0" brushRef="#br0" timeOffset="12254">1240 75 29,'0'0'124,"0"0"-55,0 0-11,0 0 27,0 0-20,0 0 4,-8-11-33,8 11 8,0 0-26,0 0 14,0 0-30,0 0 15,0 0-11,0 0-6,0 0 0,0 0 0,0 16-1,0 2 2,0 9 2,0 5 4,5 4-1,-2 2-6,-1 0 0,0-2 1,0-2 1,-2-8-1,2-4 5,0-4-12,1-8 10,-1-2-11,-2-4 6,2-4 1,-2 0-10,2 0-10,4 0 5,4-16-11,1-2 25,1-4 2,1-2-11,-3 2-19,4 2 26,-3 4-16,-2 4 18,0 2 0,0 6-6,-3 4 5,1 0-1,-2 0-5,2 10 13,-3 8-5,0 8 2,1-4 21,-1 2-23,0-2 2,1-2-2,2-4 0,2 0-43,1-8-116,-2-2-82</inkml:trace>
  <inkml:trace contextRef="#ctx0" brushRef="#br0" timeOffset="12960">1487 76 39,'0'0'137,"0"0"-60,0 0-18,0 0-12,0 0 17,0 0-40,0 0-2,0 0-20,8 0 29,8 4-11,4 2-10,0-2 1,2 0-10,-2 0-2,1-4 9,-6 4-15,-1-4 17,-6 0-17,-3 0 8,-3 0-1,-2 0 6,0 2-6,0 5 13,0 4-2,0 10 35,0 2-34,0 8-2,0 5-3,0 2-7,0 4 0,0-2-1,0 0 1,0-4-26,6-6 25,2-3-25,-4-5 26,0-4-5,-1-7-3,-3 2 9,2-9-1,-2 0 0,0-3 1,0-1 8,0 3-8,0-3 29,-13 0-29,-1 0 19,-1 0-20,-3 1 13,0-1-13,0 3 1,0-1-1,-2 2 1,2 0-10,3-4 7,1 0 1,5 0-19,5 0 19,4 0-45,0 0-16,2-14-78,11 2-23</inkml:trace>
  <inkml:trace contextRef="#ctx0" brushRef="#br0" timeOffset="13936">2055 243 38,'0'0'135,"0"0"-44,0 0-39,0 0 0,0 0-23,0 0 0,0 0-29,0 0 20,-7 12-11,-4 0 25,-5 4-9,-4 0 2,-2 2-8,-2-4-18,-1 2 15,0-4-15,0-2 20,8-2-20,1-2 10,3-2-10,7-4 4,1 2-5,3-2 0,2 0 0,0 0-2,0 0-6,0 0-18,0 0-5,0 4-29,7-4 42,8 4 7,3 2 9,5 0-6,2 2 6,2-2 2,2 4-3,0-6-6,0-2 15,-4 0-12,-2 0 9,-6-2-3,-3 0 0,-6 0-1,-3 0 0,-3 0 2,-2 0 6,0 2-6,0-2 26,0 2-11,-2-2-3,-3 0-13,1 0 13,2 0-3,-2 0-10,2-10 1,-2-4 9,2-2-7,0-4-3,0 2 10,0-2-4,0 0-10,-3 0 4,3 6-6,2-4-19,0 4-16,0 2 3,0 4-47,0 6-46,0-2-55</inkml:trace>
  <inkml:trace contextRef="#ctx0" brushRef="#br0" timeOffset="14663">2117 339 55,'0'0'133,"0"0"-63,0 0-32,0 0 20,0 0-24,0 0-21,0 0 2,27 0 5,-9 0 12,4 0-24,4 0 4,6 0-6,1 2-11,-2 0 14,2 2-16,-1-2 7,-1 0-41,-4 0-12,0 2-28,-3-4-8,-5 2 2</inkml:trace>
  <inkml:trace contextRef="#ctx0" brushRef="#br0" timeOffset="15294">2842 197 130,'0'0'123,"0"0"-14,0 0-29,0 0-11,0 0-23,0 0-43,0 0 16,-43 4-18,34 10 7,0 8 2,0 4-19,2 2 9,3 4 0,4-2 0,0 0-1,0-6 0,4-2-20,12-4 21,4-6-23,0-2-7,3-6 2,-2 0 18,0-4-3,1 0 3,-2 0-1,-2-9-5,-2-4 14,-5-1-12,-3-4-8,-1 0 18,-7-4 4,0 0 0,0 0 16,0 0-5,-11 0 2,-2 0 4,-5 8-16,0-2-2,0 10 1,-6 0-22,6 4-83,2 2-130</inkml:trace>
  <inkml:trace contextRef="#ctx0" brushRef="#br0" timeOffset="15857">2995 237 39,'0'0'133,"0"0"-60,0 0 18,0 0-21,0 0 2,0 0-32,0 0 2,-12-6-15,4 6-1,-5 12-1,-3 8-25,-5 6 6,2 2 1,-4 2-14,3 2 19,3 0-18,1 0 6,3-6-9,1 0-33,8-12-2,4-5-17,0-5-60,0-4-65</inkml:trace>
  <inkml:trace contextRef="#ctx0" brushRef="#br0" timeOffset="16540">3149 219 149,'0'0'117,"0"0"-48,0 0 12,0 0-24,0 0-13,0 0-44,0 0 11,0 34-2,0-10 2,-2 4-3,0 2-8,2 2 4,0-2-4,-3 0-1,3-2-90,0-6-47,0-8-115</inkml:trace>
  <inkml:trace contextRef="#ctx0" brushRef="#br0" timeOffset="17014">3297 115 113,'0'0'130,"0"0"-35,0 0-48,0 0 30,0 0-35,0 0-24,0 0-9,0 50 4,0-18 9,0 8-22,-2 0 10,0 0-2,0-4-8,0 4 8,2-10-16,0-2 6,0-6-6,0-9 8,0-4-15,0-3 13,0-3-21,0-3 14,0 0-20,4 0 19,6-9-8,1-9 9,-1-4-17,4-4 16,1-2 10,1 2-20,0 2 19,-3 8-15,0 2 14,-4 10 4,3 0-9,-6 4 6,3 0 1,1 4 20,-4 10-2,-2 4 8,1 2-8,-3 0 33,0 2-32,2 0 4,2-4-22,2 8-2,-1-6-21,-3-3-164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9:15.7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38 20,'0'0'130,"0"0"-69,0 0-8,0 0 5,0 0-5,0 0-1,-7-7-19,7 7 8,-2 0-27,2 0 25,0 0-20,-2 0 20,-2 0-25,-1 0 1,-2 0-15,0 4 1,-1 7-3,1-1 8,1 4-15,1 1 11,0 1-4,5-2-3,-2 1 5,2-1 0,0-2-3,0 0-3,4-3-7,8-1 4,3-2-35,-1-2 42,1-4-17,-1 0 18,-1 0-6,-2 0-8,1-6 14,-6-4-5,-4-1 5,1-3 2,-3-2-4,0 0 15,0-1-18,-3-1 12,-5 1-2,-2 0-4,2 4 0,-1 1 0,0 2-1,4 5-1,1 1-77,1 4-87</inkml:trace>
  <inkml:trace contextRef="#ctx0" brushRef="#br0" timeOffset="870">380 18 93,'0'0'96,"0"0"-18,0 0 20,0 0-26,0 0 18,0 0-43,0 0 5,-15-11-24,10 11 1,1 0-5,-4 0-7,2 0-14,-5 7 7,-1 5-20,2 4 20,-1 4-20,4 1 11,0 1-2,5-3-5,2-1-4,0-4-6,0-4-3,4-3 6,6-1-24,3-2 35,1-4-9,1 0-1,1 0 12,-3 0 0,0 0-7,-2 0 7,-2-8-1,-3 1 8,-1-5-17,-2 0 20,-3-4-12,0 3 8,0-3 1,0 0-7,-3-1 0,-4 0 0,-1 3 2,1 3-9,3 1-6,4 5-34,0 0-120</inkml:trace>
  <inkml:trace contextRef="#ctx0" brushRef="#br0" timeOffset="1764">677 34 77,'0'0'114,"0"0"-39,0 0-2,0 0 2,0 0-26,0 0 10,0 0-34,-10-6 18,5 6-30,-2 0 10,0 0-17,-1 3 6,-1 12-6,2 1-5,0 1-2,3 1 3,2 0-4,0-1 7,2-1-11,0-2 6,0-1 0,0-3-7,8 0-3,4-4 0,1-2-32,0-4 42,1 0-7,-1 0-2,1 0 6,-3 0 3,-1-6 0,0-4 0,-4-2 6,-1 1 11,-1-7 17,-4-2-33,0 1 35,0-1-26,0 1 6,-4-2-15,-5 3 6,0 5-7,2 4-7,5 3-14,0 3-68,2 3-165</inkml:trace>
  <inkml:trace contextRef="#ctx0" brushRef="#br0" timeOffset="2461">996 48 121,'0'0'129,"0"0"-69,0 0-12,0 0 17,0 0-29,0 0-3,0 0-16,-51-6 8,39 8-24,2 7 6,-1 8 2,-3-2-9,5 3 11,1 1-11,1 1 6,4 0 1,3-3-10,0-1 9,0-2-6,0-3 0,10-1 0,0-4-2,1-2 4,3-4-7,-1 0 14,1 0-18,-1 0 14,1-8-6,-3-5 2,-5-1-1,1-4 25,-7-1-8,0-1 3,0-4-11,0 1 10,-7 3-18,-4 3 7,3 2-7,0 6-2,2 3-15,4 2-92,-3 4-296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9:20.6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55 62,'0'0'134,"0"0"-67,0 0 5,0 0-17,0 0 5,0 0-34,0 0 6,-3-6-16,3 2 13,-2 4-2,0 0-10,2 0 21,-2 0-28,2 0 19,-2 0-28,0 0 25,-3 0-19,0 0 3,1 0-10,-5 4 0,3 4-1,-3 6 2,-1 0-10,4 4 6,2-2 2,1 0-23,3-2 18,0-4-20,0 0 1,0-2-1,5 2-10,3-6 25,4 0-12,-5 0 23,1-2-1,1-2-8,-2 0 12,0 0-3,1 0 0,-1 0-2,2 0 2,-2-2 0,-1-8-1,-1-2 9,-1 0 2,-2-4-2,-2 0 13,0-2-9,0 2 4,-2-2-9,-4 2-7,-3 1 0,2 6 7,0 0-16,5 5-4,0 4-44,2 0-132</inkml:trace>
  <inkml:trace contextRef="#ctx0" brushRef="#br0" timeOffset="1172">258 61 95,'0'0'143,"0"0"-66,0 0-8,0 0 0,0 0-20,0 0-10,0 0 7,-4-11-11,2 11 7,2 0-25,-2 0 11,0 0-28,-3 0 17,1 0-17,-6 0 1,4 9-1,-3 1 0,3 4-2,-2 2-3,4-2-1,0 2 12,2-4-14,2 2 8,0 0 0,0-2-20,0-2 5,0-4-1,0 0-28,2-2 9,4-2 1,4-2 33,-4 0-5,3 0-4,-3 0 11,1-2-1,0-6 2,-2-2-1,1-2 15,-4 0-6,3-2 13,-1-2-23,-2 0 19,1 0-12,-3 2-3,0-6-3,0 4 0,0 2 3,0 2-2,0 2-4,-3 2-33,-1 2-16,-1 3-138</inkml:trace>
  <inkml:trace contextRef="#ctx0" brushRef="#br0" timeOffset="4932">412 39 67,'0'0'46,"0"0"-25,0 0-3,0 0-17,0 0-2,0 0 10,0 0 4,0-2 6,-2 2 22,2 0-7,0 0-1,0 0 0,0 0-7,0 0 11,0 0-18,0 0 23,0 0-15,0 0 14,0 0-11,0 0 18,0 0-12,0 0-13,0 0 1,0 0-24,0 0 0,0 0 6,-2 2-13,0 14 13,0 2-7,-3 2 1,3 0 0,-2 2-1,1 0-51,3 2-46,0-4-97,0-6-57</inkml:trace>
  <inkml:trace contextRef="#ctx0" brushRef="#br0" timeOffset="5864">604 5 165,'0'0'162,"0"0"-80,0 0 3,0 0-26,0 0-1,0 0-42,0 0-5,-3 2-5,1 12 29,0 6-1,0 2-28,2 4 9,0-2-14,0 10-2,0-10-47,0-6-114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9:34.6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84 30 22,'0'0'102,"0"0"-30,0 0-1,0 0 7,0 0-23,0 0 7,-7-9-13,2 9-19,3-3 11,0 3-4,0 0 12,-2 0-24,2 0 2,-3 0-27,0 0 12,-2 0-12,-1 0 0,1 11-1,-2-1 0,2 7 0,3 1 1,0-1-7,2 2 14,2 2-17,0-3 10,0-7 0,4 1-17,7-2-5,3-4 3,1-2-2,3-4 19,-1 0-19,4 0 15,-5 0 9,-2-4-15,-4-4 18,0 0-6,-6-2 0,-1-3 0,-3 3 5,0-2 5,0-2 13,0-3-21,-11 3 10,-3 0-6,0-1-4,-2 1-2,1 4 0,1 2-6,1-2-25,1 3-47,3 3-137</inkml:trace>
  <inkml:trace contextRef="#ctx0" brushRef="#br0" timeOffset="909">385 46 61,'0'0'171,"0"0"-85,0 0 20,0 0-31,0 0-4,0 0-42,0 0-2,-15-8-18,10 8 0,-5 0 1,2 0-10,-1 4 9,-3 7-3,4 6-8,-1 4 12,3-3-17,3 4 10,3-4-5,0 3 2,0-3-13,7 0 12,8-7-31,1-1 13,1-4-23,1-2 31,0-4-14,-3 0 25,-2 0-9,1-6 9,-6-4 2,-1-3-1,-2-3 34,-3-2-18,-2 0 8,0-1-24,0 1 29,-7-2-14,-4 3 1,0-1-15,-1 6-2,2-1 0,1 9-16,2 2-42,0 2-119</inkml:trace>
  <inkml:trace contextRef="#ctx0" brushRef="#br0" timeOffset="1682">677 61 136,'0'0'143,"0"0"-35,0 0-40,0 0-1,0 0-49,0 0-4,0 0-13,-50 4 0,42 6-1,4 3 8,0-2-16,0 3 18,4 0-19,0-2 18,0-2-18,0 3 9,6-5-6,4 0 5,4-4-8,1 2 8,3-6-10,-3 0 10,2 0-6,-4 0 7,0-8 0,-3 0 1,-1-4-1,-5 1 1,0-6 13,-4 4-13,0-3 18,0-1-19,0 1 7,-6-1 1,-5 2-12,-2 3 4,3 2 0,-6 6-6,7 4-56,-2 0-138</inkml:trace>
  <inkml:trace contextRef="#ctx0" brushRef="#br0" timeOffset="2398">947 47 108,'0'0'109,"0"0"-17,0 0-14,0 0-38,0 0 8,0 0-18,0 0 0,-23-8-17,17 8 13,-4 0-8,1 0 15,1 8-26,-1 5 3,-3 1-2,6 3-7,0-1-2,4 0 5,2-2-12,0-2 13,0-1-15,0-1 11,8-4-2,3 0-10,0 0 3,0-6 6,2 0 2,1 0-8,-1 0 11,1 0-11,-5-8-2,-1-2 8,0-6-3,-4 1 5,-2-1 7,-2-2-6,0 1 0,0-1 8,0 0-16,0 1 17,-2 3-20,-2 4-74,-4 2-85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9:38.5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 71 84,'0'0'140,"0"0"-48,0 0-44,0 0 2,0 0 8,0 0-13,0 0-1,-25-9-13,21 8 29,-3 1-38,3-4 20,-2 4-31,-4 0 7,1 0-17,1 0 0,-3 0-1,-3 4 8,1 6-16,-1 2 18,1 3-19,1 2 12,6-2-6,2 2-6,4-3-11,0-2-3,0-1-3,6-3 10,8-2-21,1-2 28,-1 0-30,1-4 26,-3 0-6,-1 0 18,0 0-9,-5 0 8,4-4 2,-4-6 0,-2 0 5,1-3-4,-3-5 18,-2 0-13,0 0 17,0 0-16,0-3 3,0 2-3,0 1-7,-2 3 0,-3 2-3,1 5-4,-2 4-37,1 4-32,0 0-156</inkml:trace>
  <inkml:trace contextRef="#ctx0" brushRef="#br0" timeOffset="817">299 71 87,'0'0'108,"0"0"-17,0 0-18,0 0 8,0 0-22,0 0-10,0 0-10,-12-15-14,5 15 20,1 0-35,-3 0 10,-3 5-19,2 6-2,-1 7 7,-1 0-7,3 3 1,5-3 0,2 4 0,2-7-6,0-1 4,0-2-9,0-4 11,9 2-33,-1-8 18,4 0-11,-3-2 13,-1 0 2,4 0-4,-1 0 15,0-2-30,0-8 22,-2-2 4,-3 0 3,-1-2 2,-3-3 15,-2 0-4,0-1-3,0 3 3,0-2-11,0 4-2,-2 0 1,-5 6-2,3-1-17,0 7-34,2-2-142</inkml:trace>
  <inkml:trace contextRef="#ctx0" brushRef="#br0" timeOffset="1525">441 89 72,'0'0'130,"0"0"-58,0 0 12,0 0-5,0 0-31,0 0-5,0 0-21,0-13 21,-2 13-21,-2 0 18,0 0-33,-1 0 4,1 0-11,-2 7 0,-4 3 0,4 2 1,-1 2-10,3 0 19,2 0-20,2-2 13,0 0-10,0 1 7,0-3-3,2-2-3,9 0-7,-1-4 5,2 0-28,1-4 27,-1 0-13,-1 0 21,-3 0-9,-1-2 9,-2-8 0,-1 0 1,-2-4 12,1-3-12,-3 0 29,0-1-20,0 0 8,0 0-10,-5 3-4,-4-2-2,0 4-2,-4 7-13,1 2-90,2 4-147</inkml:trace>
  <inkml:trace contextRef="#ctx0" brushRef="#br0" timeOffset="2936">705 49 72,'0'0'80,"0"0"-5,0 0-6,0 0 10,0 0-33,0 0-2,0 0-10,0-6 10,0 5-10,-2 1-8,2 0 28,-2 0-18,2 0 14,0 0-34,0 0 15,-3 0-30,3 0 3,0 6-4,-2 11 0,2 3-1,0 0 2,0 4-12,0 0 9,0-1-17,0 3-74,0-8-53,0-6-164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2:59:43.1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220 264 42,'0'0'58,"0"0"-24,0 0 5,0 0 20,0 0-14,0 0-2,0 0-21,-27 9 31,17-7-18,1 4-6,-4-5-10,-3 6-12,-5-1 4,0-2-9,-2 5-4,3-3 10,0 0-11,6 0 4,4-2-1,1 0 0,5 0 0,1-4 0,3 0 1,0 0-2,0 0-5,0 0 3,0 0-53,0 0 15,13 0 17,3 2 22,2 0 0,2 0-9,0-2 9,-2 2-14,-1 0 16,-1-2-6,-3 0 5,-1 0-9,-3 0 10,-3 0-17,-2 0 11,-3 0 5,3 0 1,-4 0 3,0 0-2,0 0 19,0 0-19,0 0 24,0-4-25,-4-2 9,3-4-9,1 2 0,0-4-2,0 2-23,0-1 5,0 1-25,0 2 0,0 2-25,0 2-21</inkml:trace>
  <inkml:trace contextRef="#ctx0" brushRef="#br0" timeOffset="751">189 316 10,'0'0'74,"0"0"-51,0 0-9,0 0 12,0 0-24,0 0 11,0 0-12,50 0 4,-34 4-3,2-4-2,6 0 0,3 0 9,4 0 4,3 0-13,-1 0 3,-2 0 3,-2-6-12,-6 4 6,-6 0-16,-5 0-65</inkml:trace>
  <inkml:trace contextRef="#ctx0" brushRef="#br0" timeOffset="2344">885 191 59,'0'0'149,"0"0"-70,0 0-5,0 0 8,0 0-4,0 0-38,0 0 21,-20-7-21,18 7 12,-3-2-13,3 2 3,-3 0-16,-1 0-10,-1 0-10,-2 0 0,-2 0-12,0 0 10,-1 10-14,-1 3 1,3 5 8,-2 0-15,3 1 8,3 2-3,1-3-9,5 3 5,0-7-21,0 2 30,3-4-17,10 0 22,-1 0-20,5-2 21,1 0 0,-1-2 3,3-3 0,-2-3 3,0 0-12,-3-2 16,1 0-20,-6 0 20,2 0-10,-4-11 1,1-1 7,-3-6-1,-2 0 5,-2-4-1,-2-4-5,0 3-10,0-3 5,-2 1-2,-8 6-30,1 1 9,-2 4-40,-2 5 2,-4 9-44,-1 0-74,3 0-70</inkml:trace>
  <inkml:trace contextRef="#ctx0" brushRef="#br0" timeOffset="3169">946 182 36,'0'0'156,"0"0"-81,0 0-19,0 0 16,0 0-25,0 0-23,0 0-17,-22 14 21,11 4-4,-4 3 18,-5 3-27,0 4 13,-4-1-10,-1 3-17,1-4 2,3 0-3,4-8-6,3-3-21,5-1 10,7-4-63,2-6-38,0-4-93</inkml:trace>
  <inkml:trace contextRef="#ctx0" brushRef="#br0" timeOffset="3852">1145 182 75,'0'0'179,"0"0"-107,0 0-18,0 0 16,0 0-32,0 0-21,0 0-17,0 0 17,0 0-16,0 9 37,0 5-27,0 5 23,0 3-10,0 3-1,0 2-12,0 1-10,-2 2-2,-1-8 8,3 2-16,0-7 4,0-1 4,0 2-53,0-6-25,0-2-103</inkml:trace>
  <inkml:trace contextRef="#ctx0" brushRef="#br0" timeOffset="4363">1342 0 225,'0'0'140,"0"0"-56,0 0-2,0 0 12,0 0-64,0 0-15,0 0-15,0 16 0,0 4 17,0 4-17,0 3 17,0 6 3,-5 3 17,-1 0-35,-4 3 16,2-1-17,-1-5-1,0-5 0,4-6 0,1-6 0,-1-6-6,3-4-1,2-4-12,0-2 12,0 0-28,0 0-2,0 0-10,0 0 29,9-8 17,5-10 0,1-2-11,3 0-7,-1-5 9,4 1-11,-5 3 21,-1 6-10,-3 4 10,-1 10-1,-5 1 0,-2 0-1,3 0 2,-4 8 9,1 7 4,-4 3 34,0 3-18,0 0 12,0-1-28,0 2-7,0 4-6,-4-4-99,-4-8-200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0:45.7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4 91,'0'0'133,"0"0"-84,0 0-4,0 0 1,0 0 11,0 0-23,0 0 16,2-4-18,-2 4 0,0 0-14,0 0-17,0 0-1,0 0 10,0 0-20,0 0 6,0 0-29,0 0-75,0 0-61,0 0-53</inkml:trace>
  <inkml:trace contextRef="#ctx0" brushRef="#br0" timeOffset="1399">8 39 45,'0'0'144,"0"0"-63,0 0 7,0 0-12,0 0-12,0 0-14,0 0-8,-8-15 7,8 13-17,0 2 3,0-2-34,0 2-1,0 0 0,0 0-2,0 0-61,0 0-61,6 0-34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1:21.5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0 230 5,'0'0'174,"0"0"-80,0 0-32,0 0 4,0 0-11,0 0-6,0 0-30,0 0 4,0 0-17,2 0 2,3 7-2,2 7 52,0 0-29,-1 2-12,0-4 3,4-4-20,-1-4 0,5-4-21,5-6 20,6-24-4,9-16-19,16-37 6,-11 9-104,-10 8-48</inkml:trace>
  <inkml:trace contextRef="#ctx0" brushRef="#br0" timeOffset="825">217 694 41,'0'0'49,"0"0"23,0 0-13,0 0 12,0 0-12,0 0-17,0 0 7,3 86-16,0-86 16,3 0 3,5-3 0,9-18-32,7-9 19,6-8-20,4-6-6,12-20-13,-9 9-38,-11 9-206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0:10.50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36 135 100,'0'0'143,"0"0"-48,0 0 10,0 0-33,0 0 0,0 0-36,0-2 5,0 0-11,0 2 0,0 0 1,0 0-23,0 0 18,0 0-25,0 0 2,0 0 3,0 0-12,0 0-1,0 2-9,0 14 4,0 9 11,0 3-11,0 6 24,2 6-24,0 5 12,2-1-7,-2 2-49,-2-5 7,2-5 2,2-6-16,-2-6-8,2-8-47,0-8-29</inkml:trace>
  <inkml:trace contextRef="#ctx0" brushRef="#br0" timeOffset="452">2 216 80,'0'0'60,"0"0"-25,0 0 12,0 0-47,0 0 16,0 0-15,0 0 17,85-67-2,-70 64 3,1 3-2,-3 0 21,-1 0 4,-3 7-35,-3 8 19,-4 5-17,-2 2 34,0 6-33,0 2 3,-8-2-7,-4 1-6,1-9 0,5-4 7,-1-8-15,3-4 16,1-2-12,1 0 11,-1-2-14,3 0 1,0 0-23,0 0 6,0 0-16,0 0-15,0 0-16,0 0 52,5 0 6,6 4 6,2 0 12,3 2-6,0 2 2,0 0-2,-6 4 9,1-2 15,-1 4 32,-4 3-14,-4-2 38,-2 6-27,0 3 3,0 0-25,-4 2-11,-10 0-7,-3-1-12,-3-3 10,0 0-2,0-6-11,-3-2 13,4-4-17,1-4 6,-1-4-2,6-2-34,-3 0-36,6-14-46,3 0-129</inkml:trace>
  <inkml:trace contextRef="#ctx0" brushRef="#br0" timeOffset="1231">466 135 165,'0'0'193,"0"0"-112,0 0 33,0 0-26,0 0-23,0 0-42,0 0-17,-3 26-6,-5 1 5,-4 9-13,-1 6 16,-1 2-13,3 5 13,-2-3-14,4-2 6,0-3-23,3-9-3,1-6-13,1-8 2,4-6-53,0-2-6,0-3-59,0-3-51</inkml:trace>
  <inkml:trace contextRef="#ctx0" brushRef="#br0" timeOffset="1556">237 299 87,'0'0'124,"0"0"-72,0 0-15,0 0 8,0 0-18,0 0-21,0 0 69,10 14-10,3 1-10,3 4-31,5 3 15,-2 2-26,6 4 6,0 0-18,-1 3 0,2-3-1,-1 0 4,0-4-11,-5-3-35,4-2-13,-6-5-65,-7-4-54</inkml:trace>
  <inkml:trace contextRef="#ctx0" brushRef="#br0" timeOffset="2193">698 355 108,'0'0'133,"0"0"-71,0 0-16,0 0 15,0 0-44,0 0 2,0 0-18,2 0-1,13 0 0,8 0 12,8 0 2,6-4-12,5-6 19,6 0-20,1-4 8,-3 1 0,2 1-14,-9 2 11,-1 0-10,-9 6 4,-9 2-67,-7 2-10,-6 0-23,-7 4-46</inkml:trace>
  <inkml:trace contextRef="#ctx0" brushRef="#br0" timeOffset="2747">757 208 3,'0'0'87,"0"0"-31,0 0 16,0 0-36,0 0 19,0 0-10,0 0 7,3 20-6,-3-6-22,0 0 24,-12 4-41,-1 0 12,-3 3-12,1-3-7,1 0 9,4-4-9,1-2 0,1-4-1,6-2-1,0-2 2,0-4-13,2 0 19,0 0-13,0 0-3,0 2 9,0 0-28,4 0 13,8 0 15,3 0-1,3 0-4,5-2 12,1 0-3,3 0 4,-1 0 2,3 0-8,-2 0-2,2 0-5,-6 0-41,-8 2-118</inkml:trace>
  <inkml:trace contextRef="#ctx0" brushRef="#br0" timeOffset="3876">1562 31 5,'0'0'236,"0"0"-106,0 0-93,0 0 10,0 0-21,0 0 10,0 0-25,-64 0 11,50 1 17,1 2-5,-1-2-2,1 2-31,1-1 4,1 0-4,1 0-2,2 0-9,4 0 9,2-1-19,0 2-3,2 1 7,0 2-7,0 2 23,0 4-9,0 2 1,0 6 14,6 0-12,1 4 12,2 1-6,-2-1 0,-1 0 0,-2 0 0,2-2 10,-4-3-12,-2-4 11,0-1-13,0-3 12,0-3-16,0-4 8,0 0-15,0-2-92,0-2-129</inkml:trace>
  <inkml:trace contextRef="#ctx0" brushRef="#br0" timeOffset="4304">1417 222 120,'0'0'146,"0"0"-99,0 0-37,0 0-9,0 0 3,0 0-2,0 0 3,58 0-3,-43-2-4,6 0-5,-6 0-22,-3 0-115</inkml:trace>
  <inkml:trace contextRef="#ctx0" brushRef="#br0" timeOffset="4537">1593 153 35,'0'0'101,"0"0"-33,0 0-9,0 0-20,0 0-6,0 0-17,0 0 11,18 89-27,-12-79 11,2-2-11,0-4 11,-1-2-2,-1-2-8,4 0 3,-2 0 3,1 0-14,-3-10-3,4-4 9,-3-4-21,-5 0 22,0 0-9,-2 0-3,0 1-34,0 3-58,0 6-99</inkml:trace>
  <inkml:trace contextRef="#ctx0" brushRef="#br0" timeOffset="4887">1776 125 25,'0'0'98,"0"0"-38,0 0-3,0 0 21,0 0-45,0 0 1,0 0-2,11 57 0,-9-39 2,-2-2-23,0 0 3,0-4-7,0-4-5,0-2-1,0-2-1,0-4 1,0 0-1,0 0-1,0 0-29,0-2 18,2-12-41,3-4 20,-1-2-34,0 0-24,4 2-18,0 1 54,1 7 45,1 4 7,-2 4 3,-1 2 13,1 0 52,0 4-19,-2 8 10,1 2-27,-1 3 4,1-3-14,-2 2-19,1-2-8,1-4-87,-5-4-32</inkml:trace>
  <inkml:trace contextRef="#ctx0" brushRef="#br0" timeOffset="5385">2123 69 75,'0'0'137,"0"0"-62,0 0-11,0 0 5,0 0 10,0 0-44,0 0 4,-26-6-33,19 6 19,1 4-25,-2 8 0,4 2 0,2 4 0,2 2-6,0-2 9,0 1-15,0-3 24,2-4-13,7 0 2,0-4 6,2 0-7,0-4 0,0-2-1,0 0-29,3-2-7,3 0-76,-3-2-27,-5-6-69</inkml:trace>
  <inkml:trace contextRef="#ctx0" brushRef="#br0" timeOffset="5768">2123 69 90,'125'42'67,"-123"-30"19,0 4 3,1 1-36,-1-2-12,0 2-15,0-3 7,0 2-19,-2-4 14,2 0-28,-2-2 10,0-4-10,0 0-1,0 0-26,0-4-60,0 0-73</inkml:trace>
  <inkml:trace contextRef="#ctx0" brushRef="#br0" timeOffset="6188">2279 0 179,'161'67'117,"-161"-67"-32,0 4-1,-3 0-28,-3 4-42,-1 4-12,0 4-2,1 2 7,3 4-14,3-2 17,0-2-19,0-3 18,0-3-9,7-4 1,0-4 7,4 0-5,-2-4-3,3 0 0,-2 0-3,-1 0 2,1-12-20,-4 0 21,-4-4-6,-2-1 6,0 2 0,0-2 0,0 2 0,-8-2-9,-4 5-31,1 2-71,-1 6 20,6 2-48</inkml:trace>
  <inkml:trace contextRef="#ctx0" brushRef="#br0" timeOffset="6600">2627 55 61,'0'0'164,"0"0"-61,0 0-14,0 0-20,0 0-7,0 0-37,0 0 20,0 0-21,0 0-15,0 0-9,0 0-7,0 0-2,0 0 2,0 0-2,0 4 18,0 0-15,0 0 12,0-2-8,0 2 2,0 0 0,0 0 0,2 4 0,0 2 0,2 2 0,-1 2-6,0 3 13,-1-2-8,-2 2 8,0-2-4,0 0-3,0-3 0,0-4 2,0-4-2,0-2 0,0-2-7,0 0 7,0 0-32,2 0 22,0-10-25,2-6 34,1-2-29,-1-3-34,0 2-35,4 1-2,-4 5 59,0 3 26,1 4 16,-3 4-15,2 2 14,0 0 2,2 2-1,0 12 32,-1 2 2,-3 4 2,2 2-13,0-1-6,1-1-17,0-4-66,-1-6-126</inkml:trace>
  <inkml:trace contextRef="#ctx0" brushRef="#br0" timeOffset="7223">2921 85 137,'0'0'152,"0"0"-93,0 0-32,0 0 40,0 0-46,0 0 8,0 0-22,-62 44 0,60-26-7,2 3 0,0-1 0,0-6 0,0-2-9,2-4 18,4-2-10,1-4 8,-1-2-14,4 0 1,-2 0-7,-1-8-23,2-6-2,-2-2 21,-3-1-26,1 2 24,-3 2-26,0 5 24,0 4 15,0 4 6,3 0 10,0 0 56,-1 4-14,3 8-32,1 1 5,1-2-24,7 2-2,-5-5-52,3-4-90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0:46.3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0 52,'0'0'124,"0"0"-37,0 0-17,0 0 14,0 0-28,0 0-4,0 0-29,0 0 3,0 0-25,0 0 6,2 9 12,-2 0 31,0 10-9,0 1-17,0 4 4,-2 2-28,-11 3-1,-8 1-50,-13 2-38,2-2-60,3-12-167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0:47.7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212 10 58,'0'0'130,"0"0"-42,0 0-29,0 0 16,0 0 0,0 0-46,0 0 4,-27-10-13,13 10 12,-1 0-19,-1 0-6,-1 0-7,1 4 9,1 2-18,1 0-4,1 0 13,2 0-26,1-2 24,4 0-15,2 0 16,-1 0-8,3-4 0,0 2 8,0 4-4,2 4-2,0-2 10,0 6-9,0 0 7,0 4-1,0 4 0,0 2 0,0-2 0,0 0 1,0-3-1,0-2 9,0-7-18,0-2 16,0-4-8,0 0 1,0-4-2,0 0-59,0 0-131,0 0-59</inkml:trace>
  <inkml:trace contextRef="#ctx0" brushRef="#br0" timeOffset="458">0 144 173,'0'0'87,"0"0"-57,0 0-11,0 0 17,0 0-26,0 0 15,0 0-24,111-15 10,-86 15-11,-3 0 0,1 0 0,-6 1 0,1 7-39,-5-4-71,-3 2-26</inkml:trace>
  <inkml:trace contextRef="#ctx0" brushRef="#br0" timeOffset="737">299 66 100,'0'0'148,"0"0"-81,0 0-8,0 0 27,0 0-21,0 0-42,0 0-7,0 10-6,0 6 38,0 4-29,0 6 1,-5-2-19,1-2-1,1 0 0,1-3-42,2 4-28,0-7-65,0-8-76</inkml:trace>
  <inkml:trace contextRef="#ctx0" brushRef="#br0" timeOffset="1104">475 76 95,'0'0'150,"0"0"-50,0 0-34,0 0 1,0 0-27,0 0-23,0 0-8,0 8-6,0 6 26,-7 8-23,3 0 12,-1 2-12,1-1 1,2 0-7,-1-3 0,3-2 0,0-4-11,0-4-18,0-2-53,0-6-38,5 0-54</inkml:trace>
  <inkml:trace contextRef="#ctx0" brushRef="#br0" timeOffset="1426">626 80 67,'0'0'137,"0"0"-52,0 0-29,0 0 26,0 0-15,0 0-4,0 0-46,0-6-5,0 16-6,0 8 12,0 0-3,0 6 1,0 2-16,0-4 1,0 2-1,0-2 8,0-4-18,2-6 10,-2 2-13,2-10-53,-2 0-3,0-4-48,0 0-29,0 0-83</inkml:trace>
  <inkml:trace contextRef="#ctx0" brushRef="#br0" timeOffset="1727">439 126 35,'0'0'187,"0"0"-123,0 0-43,0 0 14,0 0 13,0 0-11,0 0-28,81 63 4,-60-50-12,2-1-2,-3-1 1,0 2-16,-4-5-77,-8 2-82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0:49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127 194 45,'0'0'159,"0"0"-61,0 0-12,0 0 1,0 0-18,0 0-13,0 0-31,-18-30 15,12 25-21,-5 1 10,3 0-15,-4 4-13,-1 0-1,-1 0-3,2 7 2,0 11-15,2 2 16,5 6-14,1-5 12,4 1-19,0 0-1,0-8-11,9-4-8,5-2-8,0-8 13,4 0 36,-3 0-6,3-10-3,-3-6 15,-4-2-6,0-2 0,-2-3 0,-5-1 11,1 2 3,-3-6 12,-2-1-7,0 5 7,0-5-26,0 5 9,0 2-8,-2 4-1,-3 8 6,1 8-6,1 2-6,-1 2-24,0 18 29,-1 2-13,3 6 12,0 1 4,2 2-3,0 1 1,0-6 0,0-7-1,4-1 0,7-5-7,3-6 12,-1-5-11,0 0 14,0-2-14,2 0 14,-3 0-4,1-2-2,1-4-1,-5-7 5,0 1-3,1-2 3,-6 0-3,-2 0-4,-2 2-3,0 2 3,0 2-8,0 3 10,-6 5 0,-2 0 0,2 5 0,4 8 7,-1 10-20,3-1 23,0 0-11,3 1 2,10-3-2,0-2-5,5-4 5,0-6 1,4-2-11,13-6-17,-7 0-83,-3 0-98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0:50.7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75 205,'0'0'185,"0"0"-106,0 0 5,0 0 2,0 0-29,0 0-21,0 0-36,0 0 0,0 21 10,0 5-18,0 6 16,0 3-8,-2 1 0,-2 4 0,0-9 0,1 1-39,1-8-29,2-4-42,0-4-5,0-14-78</inkml:trace>
  <inkml:trace contextRef="#ctx0" brushRef="#br0" timeOffset="270">0 65 222,'0'0'107,"0"0"-69,0 0 11,0 0-12,0 0-2,0 0-35,0 0 1,65-63-1,-49 63-6,2 0 6,-3 10 6,-1 4 28,-3 4-21,-5 3 10,-2 5-23,-4-3 14,0 3-13,-2 2 7,-13-7-8,-3 3 2,1-6-4,-2-2-16,6-6 2,4-8-69,2-2-57,5 0-172</inkml:trace>
  <inkml:trace contextRef="#ctx0" brushRef="#br0" timeOffset="569">283 154 186,'0'0'214,"0"0"-155,0 0-29,0 0 28,0 0 18,0 0-61,0 0-5,-12 71-10,7-63 0,1-2 0,2-2 1,0 0 3,2-4 4,0 0-13,0 0 5,0-8-2,0-6-37,11-4 2,5-4 1,1 9-18,3-4 11,1 8-15,-2 3 19,12 3-41,-6 3-4,-5 0-50</inkml:trace>
  <inkml:trace contextRef="#ctx0" brushRef="#br0" timeOffset="864">509 197 222,'0'0'186,"0"0"-82,0 0-10,0 0 7,0 0-55,0 0-18,0 0-27,-35 56 5,28-38-6,4-2 0,3-3-2,0-5-4,0-2 5,10-4-34,3-2 19,5 0-25,-1 0 18,2-4-23,-4-8-6,-1-5 16,-4-1 20,-5 0 16,-3 0 0,-2 2-4,0 0 13,-4 4-6,-7 2-2,0 7 7,1 3-8,4 0 0,4 5-22,2 8-83,0 4-64</inkml:trace>
  <inkml:trace contextRef="#ctx0" brushRef="#br0" timeOffset="1238">827 195 183,'0'0'139,"0"0"-80,0 0-1,0 0-25,0 0 10,0 0-41,0 0-2,-58-27-3,51 40 3,3 5-10,-1 2 4,3 4-4,2-2-5,0-4-9,0-5-50,2-1 37,7-12 2,0 0 29,0 0-12,2 0 10,0-8-29,-2-5-21,-2-1 16,-1 0-8,-1 2 27,-1 2 1,1 4 16,0 4-17,1 2 23,3 0 0,3 2 42,0 18 36,1 0-29,3 9 2,0 3 3,-5 4 34,-2 2-27,-3-3-13,-3-3-21,-3-1 3,0-12-14,0 1 9,-5-6 12,-8-4-14,-3-2 0,1-4-23,1-4 2,1 0-2,3 0-19,0-18-31,3-4 18,5-5 16,2-3-10,0-7-3,2 3 0,11 3 28,3 3-15,1 6 15,0 0 2,1 6-8,-1 7 7,-1-3 0,-1 6 0,-3-2 0,-1 4-1,-2 2-2,-5 2 2,3 0-2,-2 0 3,-1 0 9,0 4 22,-1 10-6,1 0 1,-2-1 6,0 1-31,-2 2 18,2-2-18,-2-6 3,0-4-3,0-2-1,0-2 1,0 0 10,0 0 4,0 0-4,0-10-5,0-8 3,0 0-18,0-1 18,6 1-17,-2 2 8,2 4-1,3 2-20,1 6 6,0 4 2,1 0-11,3 0-4,1 0-48,12 14 14,-7-6-114,1 2 46</inkml:trace>
  <inkml:trace contextRef="#ctx0" brushRef="#br0" timeOffset="2140">1398 291 36,'0'0'169,"0"0"-72,0 0-51,0 0 17,0 0 7,0 0-46,0 0-14,9 0-9,-2 0-2,-1 0-50,-3 0-138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2:49.9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 68,'0'0'104,"0"0"-81,0 0-9,0 0-14,145-12-83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2:41.3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41 529 67,'0'0'157,"0"0"-74,0 0-48,0 0 26,0 0-21,0 0 35,0-8-42,0 8 0,0 0-4,0 0 12,0 0-5,0 0-20,0 0 18,0 0-21,0 0 28,0 0-30,0 0 28,0 0-24,0 0 6,0 0-13,0 0-8,0 0 7,0-4 3,2-2-20,12-6 7,3-2-7,8-4 8,6-2 1,12-4 1,5 0 0,8-2 0,9 3-13,1-1 11,1 2-39,-1 5 40,-4 3-30,-2 4 20,-5 4-28,-1 4 16,-3 2 1,-4 0-1,-2 0 4,-6 0-8,-3 0-11,-1 0-24,-10 0-19,-9 0-206</inkml:trace>
  <inkml:trace contextRef="#ctx0" brushRef="#br0" timeOffset="954">70 313 103,'0'0'168,"0"0"-88,0 0-7,0 0-12,0 0-24,0 0 5,0 0-22,2 0 28,-2 0-26,0 0 15,0 0-22,0 0 21,0 0-20,0 9-3,0 10 4,-7 2-16,-1 3 3,-1-1 6,-3 3-20,2-2-1,1-2 10,1-6-25,2-2 17,4-6-4,0-4-4,2 0 16,0-2-21,0 0 8,0 0-34,0-2 47,8 0-7,8 0 5,4 0 3,7 0 0,6 0-9,2 0-44,24-8 11,-8-2-72,-9 0-74</inkml:trace>
  <inkml:trace contextRef="#ctx0" brushRef="#br0" timeOffset="1816">1204 80 98,'0'0'143,"0"0"-91,0 0-10,0 0 50,0 0-40,0 0-3,0 0-26,-13 115 16,3-87-23,4-1-7,2-5-1,-1-7-6,3-5-4,0-3 11,2-6-18,0-1 21,0 0-15,0 0 10,0 0-4,0-4-3,0-10-14,0-1 5,2-7-15,5-1 23,-3-3-21,2 0 20,2 2-26,-4 3 27,0 5-4,1 4 5,-1 6 0,0 6-5,1 0 5,0 0 0,4 8-5,-3 8 11,3-1 6,-2 3-10,0-2 4,-1 0-6,-2-4 1,1-2-1,-3-4 1,0-4-7,1-2 18,2 0-24,1 0 5,3-8-4,5-10 2,-2-4 2,5-2-6,-2 1-5,-1-1 8,-4 6-34,-1 8 43,-5 6-10,1 4 9,0 0 4,-3 8 21,2 10-12,-1 6 5,-3-1 7,0 1-23,0 2 0,2 0-27,0-6-19,0-6-168</inkml:trace>
  <inkml:trace contextRef="#ctx0" brushRef="#br0" timeOffset="2500">1575 116 110,'0'0'187,"0"0"-103,0 0-52,0 0 18,0 0-22,0 0-5,0 0-22,-11 41 12,3-17-12,-2 0 9,1 4 6,1-4-15,0 0 0,2-1 6,1-8-14,3-4 0,2-4-5,0-7-70,0 0-26,0 0 13,0-10 24,9-9-4,-3-3 19,4-5 54,-4 1 2,3-2 17,-1 4-9,-2 4 10,0 4-1,1 6 6,-3 5-5,4 3-17,0 2 14,-1 0 31,1 7 19,0 9-14,1 6-1,-3 0-17,0 2 3,1-2-10,0 0-16,-2-2-5,-1-3-5,0-5-23,-4-2-94,0-6-17,0-3-21</inkml:trace>
  <inkml:trace contextRef="#ctx0" brushRef="#br0" timeOffset="2973">1527 277 64,'0'0'121,"0"0"-89,0 0 12,0 0 4,0 0 5,0 0-25,0 0-5,75-8-16,-55 4-7,4 0-56,-4 0-71,-4 2-71</inkml:trace>
  <inkml:trace contextRef="#ctx0" brushRef="#br0" timeOffset="3214">1827 147 178,'0'0'158,"0"0"-74,0 0-28,0 0-15,0 0-11,0 0-23,0 0-7,-42-4-10,33 10 9,1 0 2,2 0-7,4 0 6,2 0-7,0 0 3,0 0 4,0 2-2,2 2-15,8-2 15,0 2-11,-1 0 7,0 0 4,2 0-5,-4 2 10,-1-2-4,-3 0 1,-3 2-2,0 1-4,0-2-1,-3 0 1,-10 0 12,-3 0 1,1-4-5,1 2-4,4-4 1,3-2-16,1-3-132,3 0-92</inkml:trace>
  <inkml:trace contextRef="#ctx0" brushRef="#br0" timeOffset="3672">2088 179 126,'0'0'196,"0"0"-143,0 0 71,0 0-79,0 0-3,0 0 7,0 0-16,-65-10-33,51 10 9,-3 8-8,1 6 5,3 2-12,1 4 12,6 3-15,4-5 9,2 0 0,0-4-1,4-2-12,10-5 13,5 1-21,2-5 12,12-3-37,-6 0-46,-5 0-99</inkml:trace>
  <inkml:trace contextRef="#ctx0" brushRef="#br0" timeOffset="4413">1622 72 51,'0'0'158,"0"0"-15,0 0-48,0 0-2,0 0-34,0 0 3,0 0-16,0-2-13,7-2-25,3-4-8,9-2-6,8-6-81,-6 0-80,-3 0-321</inkml:trace>
  <inkml:trace contextRef="#ctx0" brushRef="#br0" timeOffset="5269">2297 124 64,'0'0'148,"0"0"-107,0 0-33,0 0-2,0 0 0,0 0-6,0 0 1,-45 95 5,32-69-4,-3 1 11,3 1-11,-3-2 3,5-4-4,3-7 4,4-5-5,0-3-1,4-7-6,0 0-92,6 0-12</inkml:trace>
  <inkml:trace contextRef="#ctx0" brushRef="#br0" timeOffset="5578">2283 122 292,'0'0'103,"0"0"-51,0 0-14,0 0 18,0 0-23,0 0-17,0 0-16,14 29 10,-9-13-21,1 2 14,-2 2-9,1 0-16,1 0 11,0 8-59,-2-4-74,-2-6-52</inkml:trace>
  <inkml:trace contextRef="#ctx0" brushRef="#br0" timeOffset="5863">2192 323 85,'0'0'64,"0"0"-9,0 0-14,0 0-10,0 0-24,0 0 6,114-22-13,-91 18 0,0 2-17,-4 2-82,-3 0-18</inkml:trace>
  <inkml:trace contextRef="#ctx0" brushRef="#br0" timeOffset="6389">2464 147 20,'0'0'87,"0"0"-51,0 0 30,0 0 5,0 0 16,0 0-17,0 0 11,0-2-23,0 2-44,0 6-14,0 10 10,0 4-10,0 6 13,-2 0-16,-2 3 4,1-2-2,-1 0-67,2-1-3,2-6-88,-3-8-28</inkml:trace>
  <inkml:trace contextRef="#ctx0" brushRef="#br0" timeOffset="7462">2482 165 45,'0'0'127,"0"0"-45,0 0-46,0 0 20,0 0-7,0 0-11,0 0-19,18-18-18,-7 14 4,0 2 4,0 0-12,1 2 10,-2 0-14,-1 0 12,1 0-6,-4 6 1,-2 4-1,-4 0 0,0 0-7,0 2 8,0 2 0,-6 2 0,-8 3 7,-1-4-14,-3-1 7,0 0 0,7-3-10,0-4-2,7-3 11,1-1 2,3-3-10,0 1-1,0-1 9,0 0-17,0 3 18,13-3 0,6 1 11,2 2-11,2-3-8,6 1-20,-7 1-61,-7 1-120</inkml:trace>
  <inkml:trace contextRef="#ctx0" brushRef="#br0" timeOffset="8078">2751 137 41,'0'0'161,"0"0"27,0 0-84,0 0-41,0 0 37,0 0-31,0 0-43,0-9-26,0 9 0,-4 9-35,-5 9 24,-2 8-17,0 4 27,-2 2-11,-1 0 3,1-2-20,4-4-21,0-5 15,6-5-10,1-8 31,2-7-71,0-1-59,7 0 56,5-9-78</inkml:trace>
  <inkml:trace contextRef="#ctx0" brushRef="#br0" timeOffset="8403">2753 126 78,'0'0'143,"0"0"-100,0 0 15,0 0 7,0 0-23,0 0 2,0 0-43,63 85 6,-49-67 3,-4 0-20,2 4-10,-3-5-52,-5-3-78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3:00.6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 10,'0'0'97,"0"0"-51,0 0-17,0 0 32,0 0-11,0 0-33,0 0-17,124-8-60,-102 0-122</inkml:trace>
  <inkml:trace contextRef="#ctx0" brushRef="#br0" timeOffset="2972">1171 145 55,'0'0'102,"0"0"-77,0 0-8,0 0-15,0 0-2,127-12-16,-107 12-72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2:55.3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10 74,'0'0'109,"0"0"-65,0 0 8,0 0-13,0 0-18,0 0-19,0 0 17,-3 0-18,3 0 14,0 0-7,0 0 14,0 0-6,0 0-7,0 0 19,0 0-19,0 0 24,0 0-32,0 0 25,0 0-25,0 0 13,0 0-11,0 0-3,9 0 1,5-4-1,3 2 1,1-2 14,4 4-25,-2 0 17,1 0-8,-2 0 1,-3 6-2,-3 7-4,-3-2-3,-4 1 8,-1 2 2,-3 3-2,0-3 8,0 1-11,0 0 6,3 1-2,-2-3 0,3 1 0,1 1 1,-1-3 0,3 0-2,0-4 7,2 0-12,0-2 7,1-2-2,-2-2 2,4 0-1,-3-2 0,-2 0-1,0 0-10,-4 0-44,-2 0 45,-3 0 1,0-2 1,0-2-10,0 0 7,-11 0-18,3 4 0,1 0 29,3 0 0,0 0-1,-1 0-5,0 0 6,1 0 0,1 0 1,-1 2-1,0 2 12,-3 2 5,0 2-5,0 0 6,1 2-18,2 0 4,-3 0 2,3 0-10,-1 2 14,0 2-11,3 0 1,2 2-2,0 0 2,0 0-3,0 0-6,0-2 14,0-2-15,0 1 4,0-4 5,2 4 1,0-3 0,3-1 1,-2 0-1,1 0 0,-2 0 8,1 0-8,-1 0 8,-2 0-4,0 0-3,0-1 9,0 0-9,0-1 6,-2 0 18,-7 1-18,-5 0 12,3 0-19,-3-2-9,1-2-44,-1-4 15,6 0-30,3 0-123</inkml:trace>
  <inkml:trace contextRef="#ctx0" brushRef="#br0" timeOffset="1540">696 55 126,'0'0'102,"0"0"-28,0 0-24,0 0 11,0 0-48,0 0-6,0 0-7,-41 4 0,29-1 12,0 4-11,-1-2 12,2-1-12,1 2 1,2 1 8,4-3-20,-1 2 11,5-5-1,0 3 0,0 0 0,0-1 0,0-2 1,0 2-3,9-1 12,-1-1-15,4 2 5,-3-2 0,-3 2-6,-4-2-1,-2 2-1,0-1-2,-2 3 3,-15 3 14,-3 5-4,-3-1-1,4 2 13,-4 4-13,7 2-2,1 0 1,6-2-1,4-2-1,5-4-17,0-4 17,0-2 2,12-2-2,10-2 8,2-2-17,17 0-13,-8 0-47,-4-6-118</inkml:trace>
  <inkml:trace contextRef="#ctx0" brushRef="#br0" timeOffset="2103">767 91 241,'0'0'111,"0"0"-50,0 0-6,0 0 4,0 0-26,0 0-32,0 0-2,0 10 9,0 3-8,0 6 0,0 1 7,0 2-1,-4 0-5,-3-4-1,2-2-18,-1-4 5,4-4-2,-1-4 8,3-4 14,0 0-14,0 0 14,0 0-7,0 0 0,0-10-1,0-4 1,0-2 0,0 0-3,3 0 13,1 2-20,-2 4 22,0 4-18,-2 4 7,2 2-2,-2 0-26,3 0-39,0 12 50,1 3 5,5 4 3,-1-3 1,6-4 6,1-2-3,3-6 4,3-4 0,-4 0 1,1 0 4,-3 0-4,2-10 9,-7 0-10,-1-4 22,1-2-21,-6 0 33,0-4-1,1 0 0,-3 0-24,0-1-8,-2 3-1,4 6-23,-2 5-22,0 3-134</inkml:trace>
  <inkml:trace contextRef="#ctx0" brushRef="#br0" timeOffset="2785">1060 88 183,'0'0'162,"0"0"-74,0 0-30,0 0-6,0 0-3,0 0-49,0 0 0,-13 11 3,4 9-13,-3 3 20,2 6-17,-1 1 7,-1-4-10,5-2-13,0-8-19,5-4 1,2-6 12,0-6 28,0 0-24,0 0 25,4-10-9,8-8 9,0 0 10,-4-2-3,1-2 6,0 2-1,-2 2 16,-3 4-27,1 2 9,-3 6-1,-2 2-5,0 4-4,0 0-13,0 0-37,0 12 34,0 4 16,2 0 0,0 2-3,0-4 12,3-2-15,0-4 12,-1-2-5,3-6-1,-1 0 0,5 0-2,3 0 9,-1-14-18,3-4 17,-1 0-14,-1-2 16,1-2-8,-1 2 0,-3-1 0,3 6 0,-6 2 0,-1 8 0,-3 2-8,-4 3 8,0 0-56,0 13 40,0 6 16,0 6 15,0 3-5,-6 0-2,-3-2 1,2 0-9,0-6 0,5-2-35,2-8-43,0-4-10,0-6-53</inkml:trace>
  <inkml:trace contextRef="#ctx0" brushRef="#br0" timeOffset="3462">1371 91 74,'0'0'213,"0"0"-119,0 0-45,0 0-16,0 0-18,0 0-1,0 0-14,-44 73 13,31-48-12,2-1-2,2-4 9,3-4-16,-1-6 6,4-4-8,3-4 1,0-2-22,0 0-24,0 0 0,7-12 26,6-4 22,1-4 5,-1-2 2,0-2-1,1-3-5,-1 5 6,1 0 0,-5 7 0,-1 5 19,-4 3-18,2 7-1,-2 0 7,0 0-7,1 13 11,1 5 34,-1 4-31,0 1-13,-3 2 15,0-1-16,-2-4 12,0 0-12,0-2-35,0-4-105,0-6-102</inkml:trace>
  <inkml:trace contextRef="#ctx0" brushRef="#br0" timeOffset="3912">1314 219 157,'0'0'161,"0"0"-127,0 0-11,0 0 0,0 0-7,0 0-10,0 0-6,100-24-22,-68 18-37,-6 2-1,-6 0-83</inkml:trace>
  <inkml:trace contextRef="#ctx0" brushRef="#br0" timeOffset="4100">1665 87 67,'0'0'150,"0"0"-21,0 0-59,0 0 32,0 0-14,0 0-88,0 0 7,-34-13-5,25 13-4,-3 4-3,1 6 5,3 1-1,2 0-1,2-2-11,4-1 20,0 0-17,0-1 5,0 0 3,4-1-3,6-1 5,-1-1 0,-1 3 1,0-1-10,-6 0 21,0 0-27,-2 2 24,0 2-9,0 2 11,-18 0 25,-3 0-35,0 0 0,0-2-1,3-4-31,7-4-51,5-2-58,4 0-202</inkml:trace>
  <inkml:trace contextRef="#ctx0" brushRef="#br0" timeOffset="4542">1829 83 85,'0'0'133,"0"0"-49,0 0 25,0 0-2,0 0-62,0 0-19,0 0-15,-46 0 4,34 12-15,-1 6 0,0 2 0,4 2 0,2 0-1,7-4 0,0-2-9,0-2-1,3-4-11,10-2-11,3-4 32,6-4-47,1 0-47,-6 0-111</inkml:trace>
  <inkml:trace contextRef="#ctx0" brushRef="#br0" timeOffset="4828">2024 52 221,'0'0'200,"0"0"-91,0 0-46,0 0-30,0 0-31,0 0 1,0 0 7,-65 67-6,49-40-1,-2 0-6,1-1 12,1-4-11,5-2 2,0-6-1,6-6 1,3-2-26,2-6-14,0 0-48,0 0 39,12-8 21,5-8 21,3-6 14,1-4 3,-2-2-10,4-3-3,-5 2-3,-1 3 12,-1 5-12,-5 10 10,-3 4-12,0 5 6,-4 2 1,3 0-12,-5 10 13,2 8 20,-4 4-2,0 3-2,0 0-8,0 0 8,0-1-15,0-4-1,-2-2-19,0-2-89,2-6-17,-2-6-21</inkml:trace>
  <inkml:trace contextRef="#ctx0" brushRef="#br0" timeOffset="5498">2224 66 191,'0'0'154,"0"0"-127,0 0 7,0 0-19,0 0 6,0 0-20,0 0 9,-71 129-9,57-103 8,3-4-18,3-6 2,3-4 6,3-6-48,2-4 20,0-2-10,0 0 17,7-10-15,8-8 24,1-4 11,1-4 4,1 0 9,1 0 5,-2 2-16,1 3 4,-3 7-4,-1 5 11,-1 4-10,0 5-2,1 0 2,-5 0-1,-2 5 10,-2 4 13,-3 4-15,-2-1 9,0 4-7,-5 0 12,-9 2 17,-1 0-21,-1 0-13,7-4-5,5-2-1,4-4-45,0-4-14,9-4-38,6 0-21</inkml:trace>
  <inkml:trace contextRef="#ctx0" brushRef="#br0" timeOffset="5991">2497 83 129,'0'0'82,"0"0"-56,0 0 30,0 0 10,0 0-44,0 0 11,0 0-17,-104 122 20,88-98-35,0-2 12,7-4-12,2-8-1,5-4 0,2-4-8,0-2 8,0 0-43,2-2 37,14-14-10,2-6 16,2-4 1,0-2 0,0-2 2,-2-2 5,-3 3-16,-1 5-12,-5 8 18,-3 9 4,-1 4-8,-1 3 4,-2 0 2,3 17 0,-2 5 16,-3 6 1,0-1-15,0 4 17,0-3-19,0-2 0,0-2-5,0-2-18,0-8-101,0-6-43</inkml:trace>
  <inkml:trace contextRef="#ctx0" brushRef="#br0" timeOffset="6420">2403 193 45,'0'0'154,"0"0"-103,0 0-34,0 0 36,0 0-5,0 0-18,0 0-25,96 10-5,-65-22-29,-4-1-127,-4 4-16</inkml:trace>
  <inkml:trace contextRef="#ctx0" brushRef="#br0" timeOffset="6631">2724 70 234,'0'0'206,"0"0"-131,0 0 25,0 0-47,0 0-18,0 0-35,0 0 2,-49 58-2,38-31 7,-2-4-14,4 0 17,-1-1-19,4-4 11,2-6-4,2-4-14,2-4-10,0-4-7,0 0-22,0 0 21,8-8-28,6-6 54,-1-4-10,1-2 18,-1 0-23,-2 2-16,-2 2-15,0 3 42,-5 6 11,1 7-7,-5 0 8,0 0 0,0 10 16,0 6-16,0 2 24,0-2-22,0-2 12,0-2-12,0-4-2,0-4 0,0-4 9,0 0 5,0 0 2,6 0 16,8-6-26,3-6 7,6-6-13,-1-2-1,1-2-28,-2-2-79,0 2-29,-1 4 47,-3 5 80,-3 8 20,-5 5-7,-5 0 22,-4 4 40,0 11 12,0 6-20,0-2 8,0 4-41,-6 1 18,-3-2-23,0-2 10,0-2-29,5-4 0,-3-4-75,2-4-61,3-4-112</inkml:trace>
  <inkml:trace contextRef="#ctx0" brushRef="#br0" timeOffset="7290">2999 95 113,'0'0'194,"0"0"-90,0 0-72,0 0 27,0 0-18,0 0 28,0 0-40,-13 90-9,9-64-19,-2 0-1,3-2 0,1 2-83,0-8-47,2-6-149</inkml:trace>
  <inkml:trace contextRef="#ctx0" brushRef="#br0" timeOffset="7592">3102 77 136,'0'0'196,"0"0"-130,0 0-58,0 0 10,0 0-12,0 0 19,0 0-25,0 64 20,-3-45-5,-1 4-5,-1-3-9,3 0 0,0-2-1,0-2-54,0-4-4,2-6-112</inkml:trace>
  <inkml:trace contextRef="#ctx0" brushRef="#br0" timeOffset="7838">3135 123 139,'0'0'49,"0"0"6,0 0-19,0 0-8,0 0-28,0 0 0,116-40 1,-98 35 0,-2 1-2,1 3-17,-3 1-35,-7 0-76</inkml:trace>
  <inkml:trace contextRef="#ctx0" brushRef="#br0" timeOffset="8057">3095 177 113,'0'0'140,"0"0"-70,0 0-13,0 0 19,0 0-54,0 0-1,0 0-21,114-4 0,-96 2-13,-3 0-56,-4 0-49,-4 2-113</inkml:trace>
  <inkml:trace contextRef="#ctx0" brushRef="#br0" timeOffset="8470">3416 135 185,'0'0'154,"0"0"-79,0 0 2,0 0-7,0 0-26,0 0-24,0 0-16,-20-7-2,13 20-4,1 3-2,-2 4-8,0 4 24,-1 2-14,0-2 2,4-4-1,1-4-1,0-4-30,4-4 31,0-4-35,0-4-10,0 0-48,0 0-14,2-10 10,7-8 16,4-10 14,-4 2 13</inkml:trace>
  <inkml:trace contextRef="#ctx0" brushRef="#br0" timeOffset="8762">3416 135 59,'2'90'62,"5"-80"-44,1 0 19,2-4 50,-1-4-15,-1-2-19,4 0-4,-1 0-1,2 0-37,1-6-11,-4-4 1,4-4-10,-5-2 11,0-2-4,-5-2-27,0-3-1,-4 4-13,0 2 0,0 2 22,0 7-31,0 1-25</inkml:trace>
  <inkml:trace contextRef="#ctx0" brushRef="#br0" timeOffset="9093">3667 105 103,'0'0'173,"0"0"-75,0 0-7,0 0-31,0 0-44,0 0 3,0 0-18,0 0 16,2 0-17,6-3 26,4 3-26,3 0 12,3 0-11,2 0 0,0-1-1,-2 1-50,0 0-16,-6 0-112,-4 0-9</inkml:trace>
  <inkml:trace contextRef="#ctx0" brushRef="#br0" timeOffset="9341">3667 105 51,'42'15'140,"-47"-4"-47,1 0-13,0 7 19,-3 3-44,0 3 11,-2 0-53,3 0 6,1 0-19,1-4 1,2-4-1,-1-4-39,3-2-30,0-6-28,3-2-142</inkml:trace>
  <inkml:trace contextRef="#ctx0" brushRef="#br0" timeOffset="9610">3887 175 201,'0'0'209,"0"0"-136,0 0-21,0 0-18,0 0-23,0 0-5,0 0 7,-54 106-20,52-92 17,2-2 0,0-4-9,0-4 13,7 0-14,6-4-5,3 0 5,2 0-18,0-2-14,-1-8-6,-1-4-8,-3-4 10,-2 0 30,-6-2-11,-2-2 16,-3 2 0,0 2 0,-12 6 0,-19 7-19,6 5-31,-1 0-128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6:34.0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30 3,'0'0'77,"0"0"-15,0 0-13,0 0-10,0 0-21,0 0-1,0 0-16,141-18-2,-114 12-7,-6 0-67</inkml:trace>
  <inkml:trace contextRef="#ctx0" brushRef="#br0" timeOffset="3926">1534 131 59,'0'0'67,"0"0"-23,0 0-38,0 0-6,0 0-49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6:34.2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0 121,'0'0'137,"0"0"-63,0 0-19,0 0 14,0 0-33,0 0-29,0 0-7,0 6 1,0 12 37,0 2-16,-2 4 7,-3 2-28,-1 2 8,0-2-9,-2 0-1,4-4-21,-1-6-1,3-6 23,2-6-3,0-1-5,0-3-4,0 0 6,0 0-37,0-3 11,0-9-1,0-2 7,0-4 13,7-2 3,-1-2 9,0 2-8,-2 4-8,0 2 1,-2 6 15,0 4 1,1 4-1,1 0 1,0 10-1,4 8 0,-2 2 2,3 0-5,-3-2 11,6-2-7,-3-3 1,1-6-1,2 0 0,-3-3 0,2-4-1,-2 0 2,2 0 16,-2-3-17,2-11 22,-2-2-21,0-2 20,-3-2-20,2-2 13,-6 2-14,2 0-26,-2 4-4,0 4-80,-2 6 2</inkml:trace>
  <inkml:trace contextRef="#ctx0" brushRef="#br0" timeOffset="643">274 50 124,'0'0'149,"0"0"-106,0 0-10,0 0-27,0 0 3,0 0-2,0 0-4,-16 106-3,8-78 0,1 0 0,3 0-29,0-2-45,2-8-35,2-5 2</inkml:trace>
  <inkml:trace contextRef="#ctx0" brushRef="#br0" timeOffset="885">256 40 84,'0'0'102,"0"0"-54,0 0-47,0 0 13,0 0-14,0 0 9,0 0-9,58 8 0,-46 2 7,1 0 10,-3 2 18,-3 4-20,-3 0 20,-4 2-18,0 2 32,0 1-15,-11-2-3,-10 2-19,1-2-12,-5-1-2,0-1-48,6-3-11,5-6-126</inkml:trace>
  <inkml:trace contextRef="#ctx0" brushRef="#br0" timeOffset="1319">612 20 65,'0'0'189,"0"0"-81,0 0-49,0 0-5,0 0-44,0 0-9,0 0 9,0 30-6,0-8-3,-9 2 3,0 4-4,-2 2-6,2-2-2,0-3-17,2-7 25,3-3-7,4-4 0,0-5-3,0-2 9,0-3-31,13-1-61,5 0 54,11 0-25,-6 0-9,-2 0-59</inkml:trace>
  <inkml:trace contextRef="#ctx0" brushRef="#br0" timeOffset="1651">783 78 234,'0'0'159,"0"0"-87,0 0-36,0 0 40,0 0-60,0 0-16,0 0-3,-26 32 3,12-10 0,3 2 7,2 2-19,4-1 1,1-6 10,4-2-23,0-6 23,0 0-36,2-5-12,8-5-12,1-1 5,-1 0 46,4 0-7,-1-1 15,-1-13 4,1-3-4,-4-2 3,0-2-1,-4-1 0,-3 2 1,-2 0 13,0 6-13,0 2 11,0 6-12,0 4-9,-5 2-116</inkml:trace>
  <inkml:trace contextRef="#ctx0" brushRef="#br0" timeOffset="2077">966 72 173,'0'0'126,"0"0"-50,0 0-8,0 0-25,0 0 5,0 0-48,0 0 0,-44 0 1,33 20-9,-3 2 8,5 2 0,1 0 0,0-4 0,6-2 0,2-4-8,0 1 2,0-5 4,0-1-5,7 0-22,2-4-10,0-2-20,-3-2 20,4-1 18,-4 0 12,-1 0 0,-1-4 18,-2-6-12,-2 2 6,0-2 13,0 1-15,0 2 17,0 3-8,0 1 7,0 3 6,0 0-20,0 0-3,0 0-16,0 0 15,0 0-17,0 0 18,2 1-9,5 5 9,-2 2 0,-3 0 1,2 1-3,-4 0 4,3 4-10,-3-2 17,0 0-18,0 3-35,0-6-72,0-1-42</inkml:trace>
  <inkml:trace contextRef="#ctx0" brushRef="#br0" timeOffset="2619">1060 74 126,'0'0'166,"0"0"-70,0 0-51,0 0 1,0 0-39,0 0-1,0 0 3,-8 56-16,1-30 9,0 2-4,-1 2 1,-3 7-52,5-9-47,-3-6-100</inkml:trace>
  <inkml:trace contextRef="#ctx0" brushRef="#br0" timeOffset="2971">1234 140 87,'0'0'151,"0"0"-96,0 0 0,0 0-8,0 0-31,0 0-13,0 0 4,-62 10-14,47 6 16,1 4-19,3 1 14,2-2-11,4 2 7,5-3-1,0-4 1,0 0-11,5-5 10,11 4-41,-1-7-68,-1 0-45</inkml:trace>
  <inkml:trace contextRef="#ctx0" brushRef="#br0" timeOffset="3270">1322 106 208,'0'0'179,"0"0"-126,0 0-4,0 0-16,0 0-27,0 0 5,0 0-10,-19 74 8,8-46-8,1 4-2,-4-1 1,3-4-1,1-4-35,4-3 20,2-9-6,1-4 4,3-3 16,0-4-12,0 0 13,0 0-11,0-14 11,9-5 2,1-4 2,0-4-3,3-2-1,-1 0 0,1 5 2,-3 2-2,-2 8 2,1 6-2,0 6 8,-2 2-16,2 0 8,-3 2 1,1 12 0,0 7 0,-3 1-1,1 3 2,-3 4-3,-2 11 1,0-8-50,0-4-104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0:18.1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111 11 214,'0'0'145,"0"0"-93,0 0 13,0 0 22,0 0-53,0 0 11,0 0-38,-62-11 19,49 11-25,1 12-1,1 1 1,5 5-1,1 1 0,3 2 2,2 1-8,0-2-1,0-4 5,7-2-18,6-4 0,3-4 1,1-2-7,1-4-26,4 0-37,-4 0-44,-5-8-172</inkml:trace>
  <inkml:trace contextRef="#ctx0" brushRef="#br0" timeOffset="292">111 11 103,'27'14'174,"-27"-14"-77,0 0-50,-2 11-16,-1 6 7,3 2-37,0 2 20,0-2-20,0 0 14,0-3-15,0-4 0,0-2 0,0-4 0,5-2-4,3-2 5,1-2-2,1 0-22,-2 0 16,3-6-24,-3-6 7,-2 0 11,-2-4 12,-2 0 0,-2-2 1,0 2-1,0 0-45,0 1-17,-6 5-43,0 5-62</inkml:trace>
  <inkml:trace contextRef="#ctx0" brushRef="#br0" timeOffset="668">365 18 176,'0'0'175,"0"0"-105,0 0-8,0 0-5,0 0-44,0 0-13,0 0 7,0 21-17,0-3 14,0 4-5,0 0 2,0 0-1,0-2 0,0-2 0,0-4-1,0-4-5,2-4-1,-2-4-8,2-2 14,0 0-34,2 0 7,1-14-15,2-4 21,0-2-2,1-14-47,-1 6-28,-3 3-40</inkml:trace>
  <inkml:trace contextRef="#ctx0" brushRef="#br0" timeOffset="908">365 18 13,'77'-10'42,"-72"10"53,0 4 5,1 9-38,1-2 1,-3 2-24,0-1 12,2-1-37,-4 0 5,0-3-19,-2-5 2,2 2 7,-2-5-8,0 0-2,2 0 0,-2 0-1,2-2-40,3-10 7,1-2-41,3 0-2,0 1 24,0 4 34,0 5 20,-2 4 0,0 0 59,-1 1 39,1 14 5,-1 3-54,-2 0 4,2 0-24,-2 0-14,0-2-8,3 0-7,4-4-57,-2-6-141,0-2-86</inkml:trace>
  <inkml:trace contextRef="#ctx0" brushRef="#br0" timeOffset="1322">772 7 138,'0'0'185,"0"0"-91,0 0 14,0 0-42,0 0-25,0 0-24,0 0-10,-4 40-7,2-20 7,-1 2-8,3-2 2,0-2-2,0-4-4,0-4 5,9-4 0,0-4 0,-1-2-1,2 0-22,1 0 17,-3-4-14,-1-10 20,0-4 0,-4-4-6,-1 0 7,-2 0-2,0 4-21,0 4-38,0 6 31,-2 5-23,-3 3-136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6:01.2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113 42 10,'0'0'119,"0"0"-56,0 0-21,0 0 21,0 0-18,0-5 10,0 5-23,0 0 30,0 0-22,0 0 11,0-2-17,0 2-15,-2 0-3,-3-2-16,1 2 19,2 0-19,-4-2 20,2 2-20,0 0 18,-3 0-17,3 0-1,-6 0 0,2 9 2,-5 7-9,1 4 16,1 5-18,1-1 16,2 0-17,6-1 10,2 3 0,0-7-1,0 0-7,0-1 2,10-4-20,3-1 12,0-3-34,0-6 23,2-4-32,2 0 34,-1 0-16,-1 0 5,-2-10 27,-4-3 7,0-3 10,-5-2 3,1-3 42,-5-2-30,0 0 47,0-2-40,0 0 5,0 0-1,-5 3-23,-3 2 5,-1 3-17,-1 3-2,0 2-4,1 4-11,-3 6-68,-1 2-18,1 0-67,2 4-179</inkml:trace>
  <inkml:trace contextRef="#ctx0" brushRef="#br0" timeOffset="857">320 29 65,'0'0'183,"0"0"-70,0 0-8,0 0-41,0 0 11,0 0-38,0 0-2,-9-2-19,4 2-15,-3 0 0,-1 15 9,-1 3-20,0 5 16,1 2-15,0 2 12,4 3-10,3-6-2,2-4-1,0-1-1,0-3 5,2-4-1,10 0-21,-1-1 4,3-5-15,-1-2 17,2-4-13,1 0-1,-1 0 12,-1-15 24,-4-1 5,0-2-2,-3-2 58,-5-2-17,-2-4 31,0 1-34,0-2 5,0-1-36,-12 4 2,3 2-12,1 5 1,-1 5-1,-1 6-34,0 6-41,1 0-71,-1 0-148</inkml:trace>
  <inkml:trace contextRef="#ctx0" brushRef="#br0" timeOffset="1533">529 66 139,'0'0'93,"0"0"-36,0 0-1,0 0 26,0 0-49,0 0 1,0 0-32,-3-1 20,-2 1-12,-1 0-2,-1 3-5,-3 7 6,0 4-9,-1 2 9,5 1-18,-2 0 22,4 2-28,4-4 10,0 3 5,0 0 6,0-2-5,0-4-2,2 0 2,8-2-2,1-2 2,2 1-9,0-5 5,3-2 3,2-2-22,-2 0 1,-1 0 19,1-2 2,-3-9-4,-2-3 12,-2 0 13,-2-4 0,-3-2 38,0-1-20,-4-2 18,3 0-26,-3-1-9,0 3-9,0 1-4,-3 2-18,-5 4 5,-4 3-8,-1 5-54,-7 6-1,0 0-71,2 0-132</inkml:trace>
  <inkml:trace contextRef="#ctx0" brushRef="#br0" timeOffset="2299">802 3 55,'0'0'118,"0"0"-17,0 0 3,0 0 16,0 0-57,0 0 4,0 0-37,0-4 3,0 4-18,0 0-14,0 6 8,0 10-8,0 9 29,0 5-29,0 6 12,0 1-11,-4 3-4,-1-3-19,1 1-41,2-9-86,0-9-239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6:07.8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67-2 54,'0'0'112,"0"0"-43,0 0 11,0 0 22,0 0-38,0 0 11,0 0-21,0-2 7,0 2-15,0 0-2,0 0-1,0 0-29,0 0 4,0 0-10,0 0-9,0 0 2,0 0-2,0 6-14,0 12 14,-6 7 1,-2 6 0,-1 2-2,3 0-9,0 3 9,-2-4-28,2-3 0,1-3-38,1-6 22,0 1-45,1-9-32,1-4-60</inkml:trace>
  <inkml:trace contextRef="#ctx0" brushRef="#br0" timeOffset="533">229 69 80,'0'0'141,"0"0"-57,0 0-28,0 0 20,0 0-34,0 0 1,0 0-31,-20 0 5,7 14-5,0 6-6,-1 4 7,1 2-13,1 4 0,4 1 7,4-2-16,1-7 11,3-2-4,0-3 3,0-5-1,11-2 0,3-2-1,1-6-13,3-2-24,-3 0 25,-1 0 13,-1-8-7,-2-6 16,-1-7-4,-6 1 16,-2-4 6,-2-3 18,0 1-16,0 0 18,-2 0-46,-7 5 15,2 0-9,-2 4-14,1 5-9,-1 3-11,-1 6-57,4 3-30,0 0-104</inkml:trace>
  <inkml:trace contextRef="#ctx0" brushRef="#br0" timeOffset="1194">401 132 65,'0'0'114,"0"0"-19,0 0-5,0 0-17,0 0 4,0 0-53,0 0 48,0-22-28,0 22 5,-4 0-19,-1 0 6,0 0-27,-3 0-9,-1 4 0,0 10-11,-2 7 9,2 2-2,3 1-3,-2 0 10,8 1-9,0-5-3,0-2 9,0-3-1,8-3-10,2-2-14,6-2-17,0-4 15,1-2-10,3-2 36,1 0-12,-2 0 12,-3-10-5,-3-2 6,-1-2 1,-8-5 8,-2-3 23,-2 0 1,0-5 27,-2 1-52,-9 1 27,-3 3-34,4 5 5,0 3-6,1 4-56,3 6-47,0-1-187</inkml:trace>
  <inkml:trace contextRef="#ctx0" brushRef="#br0" timeOffset="1832">647 127 74,'0'0'154,"0"0"-69,0 0-34,0 0 25,0 0-35,0 0-6,0 0-34,-9-3 7,2 14-8,1 4 0,-1 4 0,3 3 0,2 1-10,-1 0 20,3-3-11,0-2 2,0-2-2,0-3 0,7-1 1,4-2 0,2-2 1,1-2-2,1-4 0,1-2 1,-1 0-5,1 0-4,-3 0 15,-1-8-6,-3-4 10,-3-2 19,-4-3 28,-2-3-6,0-2 4,0-1-26,-4 1-8,-9 0-21,-5 3-16,-13 10-60,4 5-68</inkml:trace>
  <inkml:trace contextRef="#ctx0" brushRef="#br0" timeOffset="4047">859 328 9,'0'0'88,"0"0"-43,0 0-32,0 0 20,0 0-20,0 0 6,0 0-18,0 0-1,0 0 9,0 0 8,0 0 9,0 0-20,0 0 17,0 0-14,0 0 15,0 0-18,0 0 26,0 0-9,0 0-3,0-2-1,2 0-19,3-2 3,3 0 5,1 0-12,1 2 11,0 0-14,1 0 8,3 0-1,-3 2 0,3 0 0,-3 0 0,-5 0 2,1 0-11,-2 0 14,-5 0-11,0 0 10,0 0-4,0 4 2,0 6 19,-8 0 1,-2 2-12,-1 0-7,-1-4 6,1 3-18,3-5 16,0 2-8,6-4 2,0 0-2,2-2 1,0 2-9,0-2 8,0 2-12,0 0 12,12-2-25,3 0 25,5 0-25,9 0 12,-2 0-27,-5-2-88</inkml:trace>
  <inkml:trace contextRef="#ctx0" brushRef="#br0" timeOffset="5512">1169 212 59,'0'0'114,"0"0"-49,0 0-17,0 0 11,0 0-17,0 0 10,0 0 0,0 0-12,0-2 5,0 2-39,0 0 11,6 0-10,7 0-10,10 0 12,6-2-13,4 2 4,7 0 0,1 0 6,1 0-5,-2 0-2,-7 0-60,-2 0-25,-10 0-59,-11 2-90</inkml:trace>
  <inkml:trace contextRef="#ctx0" brushRef="#br0" timeOffset="6030">1213 358 54,'0'0'83,"0"0"-32,0 0-14,0 0 28,0 0-23,0 0-7,0 0 1,42 0-2,-28 0-5,3 0-6,10 0 3,4 0-25,8 0 11,3 0-2,2 0-5,3 0-5,-5 0-1,3 0-35,-11 0-97,-12 0-177</inkml:trace>
  <inkml:trace contextRef="#ctx0" brushRef="#br0" timeOffset="6982">1912 20 59,'0'0'215,"0"0"-121,0 0-25,0 0 15,0 0-32,0 0-15,0 0-37,0 0 22,0 10-13,0 15 43,0 7-21,-2 12 4,-8 3-23,-1 3-11,-2 1-1,-1-4-16,4-4-10,3-11-39,2-5 16,5-9-45,0-7-40,0-10-137</inkml:trace>
  <inkml:trace contextRef="#ctx0" brushRef="#br0" timeOffset="7410">2045 110 85,'0'0'168,"0"0"-63,0 0-76,0 0 46,0 0-13,0 0-2,0 0-36,-6-10-7,-1 10-6,0 0-5,-4 10-12,0 11 6,-3 5-10,6 3 20,1-1-20,3-1 9,4-5 1,0-4 0,0-6 1,11-1-11,2-7 8,5-2 1,0-2 2,-1 0-9,2 0 9,-4-12-1,-1-5 3,-4-3 3,-3 0 5,-3-3-9,-4 1 15,0 2-17,0 3 4,-11 3-3,-5 8-2,1 6-31,-12 0-62,7 7-96,3 8-96</inkml:trace>
  <inkml:trace contextRef="#ctx0" brushRef="#br0" timeOffset="7885">2072 332 67,'0'0'155,"0"0"-88,0 0-31,0 0-3,0 0 32,0 0-33,0 0-9,-38 2-3,29 6-20,0 2 12,0 1-6,3 1 0,1 2-5,3-2 4,2 0-5,0-2 0,0 1 12,5-6-10,8-1 16,5-4-18,1 0 7,4 0 0,-3 0-14,0-13 8,-6 0-1,-3-1 9,-7 0-8,-4-2 11,0 1-5,0-1-14,-11 2 7,-7 0-6,3 6-85,3 2-109</inkml:trace>
  <inkml:trace contextRef="#ctx0" brushRef="#br0" timeOffset="8371">2259 136 87,'0'0'183,"0"0"-98,0 0-30,0 0 14,0 0 3,0 0-56,0 0-3,0-1-4,0 5-11,0 11 4,2 9 6,-2 0 14,2 5-13,-2-3 2,0-2-5,0 1-7,0-5 11,0-4-15,0-4 11,0-1-6,0-3 0,0-4-1,0-2 0,0-2-12,3 0 5,3 0-33,4-6 41,3-9-22,3-5 12,1-2-17,3-1-7,-2 3 0,-2 4 20,-6 6 13,2 4 2,-5 6-9,-3 0 16,2 0-3,-3 10 3,1 6 40,-1 2-5,-3 3-5,2-1-27,-2-2-11,0 5-13,0-5-99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5:47.5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1645 93,'0'0'47,"0"0"37,0 0-8,0 0-34,0 0-13,0 0-5,-10 0 11,7 0-34,1 0 24,0 0-7,2 0 13,-2 0 6,2 0 8,-3 0-13,3 0 7,0 0-3,0 0-36,0 0 10,0 0-1,0 0-18,0 0 18,0 0-16,0 0 8,0 0-1,0 0 19,0 0-18,0 0-1,0 0 3,0-4-11,0 0 16,5-4-19,4-2 18,-1-2-9,4-4 2,-1 0-2,4-6 2,1 0-1,5-3-5,-2 2-7,3 1 13,1-1-13,1 1 13,0 3-11,1-3 11,4 1-1,0-3 2,2-2-8,5-2 14,4-2-14,5-5 14,1-3-12,8-2 11,4-4-6,4-2 0,3-1 0,1 1-1,1 0 2,-1 4-3,-2 2 8,-2 2-16,-3 2 17,-2 2-14,-4 2 13,1 1-6,-2 1 0,0 2-1,4 0 0,0 0-22,4 0 13,3 0-11,-1 0 13,3 0-30,-3 3 12,2 0-3,-1 6-8,-1 1 2,-4 0-4,-2 1 26,-2 3-11,-6 0 23,2 2-11,-6 2 12,3 0 0,-3 1 0,1 0-1,2 1 1,-2 2 0,1-2 6,1 0-5,2 2 0,-2-2 19,1 2-20,-2 0 14,-5 2-14,2 0 7,-5 0 4,0 0-10,-5 0 17,-2 0-17,-2 2 20,-4-2-20,-2 2 15,-4 0-15,3-2 14,3 2-8,4-2-6,5 2 13,1 0 2,1 2-4,-3 0-10,-6 0 0,-7 0 0,-7 0-4,-4 0-3,-4 0 4,-5 0 0,0 2 1,0-2 25,0 2-15,0-2 25,0 0-26,0 0 1,0 0-9,0 0-1,-2 0 0,-3-4 0,-2-2 0,-2-2 0,1 0-9,-4 0 19,1-4-20,1 0 20,-4 0-11,3 0 1,-1 2 0,1 0 0,3 2 1,-2 2-7,6 2 13,-1 2-16,1-1 18,4 3-16,-2 0 14,2 0-4,0 0-3,0 0 0,0 0 0,0 0 1,0 0-2,0 0 4,0 0-12,0 0 1,0 0 6,2 0 2,9 0 0,5 3 0,-1 5 0,3-1 0,3 2 2,-4 1-11,1 0 19,-5-2-18,-1 0 9,-6-4-2,-1 0 1,-5 0-1,0 0 1,0 2 22,-7 4 55,-13 2-50,-3 2-8,2 4-7,0 2-24,1 10-31,9-6-80,2-2-210</inkml:trace>
  <inkml:trace contextRef="#ctx0" brushRef="#br0" timeOffset="67956">3602 599 100,'0'0'88,"0"0"-16,0 0-3,0 0-5,0 0-30,0 0 12,0 0-30,-5-2 17,5 2-15,0-2 16,0 2 7,0 0-4,0-2-6,0 2-30,0 0-1,0 0-19,0 0 8,12 0-14,1 0 24,7 0 1,2 0 0,3 0 0,4 0 0,4 0-6,3 0 14,2 2-14,2 0 6,0 0 0,2 0-17,-5 0 15,-3 1-4,-1-2-11,0 2 7,-4-3-7,2 1 15,1-1-7,-3 0 8,4 0-1,0 0-4,1 0 6,-1 0 0,-2 0-3,-2 0 6,-4 0-6,0 0 9,-5 2-16,-1 0 7,2 2 1,-2 1-9,2-1-1,1-3-19,1 3 9,0-2 15,4 0-9,0-2 15,0 2-16,0 1 16,2-2-4,-2 2-3,0 0 6,-4 1 1,2 0-15,-2 0 3,-4-1 12,2 1-13,-1-3 12,-1 1 4,4 1-9,-1-2 14,1-1-7,1 0 1,3 3-1,-1-3 0,1 0-1,0 1 1,0-1 0,2 0-2,-2 0 8,-3 0-8,0 0 4,-3 0 6,-4 0-7,1 0 9,-3 0 0,1 0-10,0 4 7,0 2-6,2 1-2,-1-2 0,4 2 1,-2-4 0,1 1 0,3 0 0,2-1-7,4 1 7,-1-2-6,1-1 5,-2 2-28,2-2 18,-5-1 2,3 3 2,-2-3 8,-4 0-1,2 0 0,0 1 0,1-1 9,-2 0-8,5 0 21,-3 0-21,1 0 6,0 0-7,-1 0 0,0 0 0,3 0 0,2 0-1,0 0 2,0 0-9,0 0 16,0 0-16,-2 0 1,-5 0 7,0 0 1,-4 0 0,0 0-1,-2 0 1,1 0-2,-1 0 10,-3 0-21,1 0 21,-1 0-10,1 0 1,-1 0 0,3 0 0,3 0 1,4 0-10,2-1 19,1-2-20,-4 2 20,-2 1-18,-5 0 8,-1 0 0,-7 0-18,-1 0 5,-4 0-18,-2 5-16,3 2 11,-3-3-11,0-1 25,3 1-38</inkml:trace>
  <inkml:trace contextRef="#ctx0" brushRef="#br0" timeOffset="79563">5720 890 74,'0'0'92,"0"0"-34,0 0-22,0 0 20,0 0-13,-34 36-12,28-26-1,-1 4-16,0 0 14,3 2-22,-1 0 12,3 0-16,0 0 10,2 0-11,0-2-1,0 0 0,0-1 0,2-4 0,7-2-15,2-5 6,5-2 18,2 0 2,-1 0-11,1-13 20,1-2-13,-4-6 22,-1 2-4,-8-4 5,-2 1 16,-4 0-27,0 2 12,0 2-30,-6 2 2,-6 6-3,-3 4-9,-1 4-50,-9 2-20,6 0-48,-2 10-85</inkml:trace>
  <inkml:trace contextRef="#ctx0" brushRef="#br0" timeOffset="80420">5510 792 18,'0'0'160,"0"0"-100,0 0-18,0 0 23,0 0-23,0 0-21,0 0-21,-55 32 19,41-16-18,1 2 25,-1 2-25,1 0 16,2 2-16,2-2 0,5-2 5,-1-2-6,5-4 0,0-2 0,0-2-11,5 0 22,3-3-20,6-4 15,-1-1-6,3 0 1,1 0 0,0-4 19,0-10-19,-3-1 25,-4-2 3,-1-3 17,-1 0-36,-4 0 10,-2-2-8,0 2-11,-2-2 7,0 4-7,0 2-2,-2 2-52,-12 2-7,3 4-82,1 4-137</inkml:trace>
  <inkml:trace contextRef="#ctx0" brushRef="#br0" timeOffset="81306">5296 804 52,'0'0'131,"0"0"-103,0 0 27,0 0 8,0 0 6,0 0-41,0 0-4,-29 0 14,18 0-22,0 8 8,-3 4-17,4 4 6,-3 0-11,1 4-1,1 0 8,3 0-7,0-2-2,4 0-1,4-2 1,0-2-11,0-4 9,0-2 4,0 0-14,6-4 1,6-2 1,1-2-3,-1 0 13,3 0 0,-2-4 0,3-10-1,-3-2 10,1-2 9,-3-2-17,-5 0 21,1-2-20,-2 0 16,-1 0-18,-4 0 0,0 0 0,0 2-8,0 6 7,0 2-44,-6 6-29,-4 4-160</inkml:trace>
  <inkml:trace contextRef="#ctx0" brushRef="#br0" timeOffset="82176">5123 784 54,'0'0'98,"0"0"-36,0 0 11,0 0 2,0 0 3,0 0-33,0 0 1,0 0-23,0 0 23,0 0-31,0 0 18,0 0-3,0 0-7,0 0 0,-7 14-15,-7 6 20,-1 4-27,-3 2 4,0 0 5,3 2-20,-1 6-19,7-8-58,3-5-90</inkml:trace>
  <inkml:trace contextRef="#ctx0" brushRef="#br0" timeOffset="84571">4706 782 64,'0'0'196,"0"0"-115,0 0-11,0 0-9,0 0 10,0 0-35,0 0-9,0-2-8,0 2 5,-9 0-8,-2 2-10,-3 10-10,-3 2 14,1 2-17,-1 4 8,-1 2-2,1 2 1,2 0-9,7 0 2,0-4-20,6 0 26,2-6-33,0-2 33,10-2-36,7-3 14,3-6-9,1-1 21,0 0-1,0 0-1,-4 0-3,1-10-1,-5-3 16,-1-1 2,-6-5 36,-3 1-3,-3-2 27,0 0-12,0 0-17,0 0-8,0 2-23,-5 2 11,1 4-11,-3 2-2,-2 6-53,0 2-24,-2 2-154</inkml:trace>
  <inkml:trace contextRef="#ctx0" brushRef="#br0" timeOffset="85555">4458 780 3,'0'0'152,"0"0"-80,0 0-2,0 0-28,0 0 14,0 0-37,0 0 9,-31-2-15,20 4-12,-5 10 10,3 4-10,-3 2 9,-1 2-10,3 2 3,1-2 4,2 0-14,4-2 7,5-4 0,2-4-2,0-4-9,0-2 11,4 0-18,10-4 17,1 0 2,3 0-4,1 0 12,-2-4-10,1-8 2,-1 0-1,-1-4 2,0 0-2,-5-2 9,-2 0 0,-5-2 7,-2 2-15,-2-2 24,0 0-12,0 2 11,-4 1-14,-4 6-10,-4 3 0,3 4-33,-4 4-1,4 0-78,0 0-51</inkml:trace>
  <inkml:trace contextRef="#ctx0" brushRef="#br0" timeOffset="86319">4251 751 49,'0'0'146,"0"0"-75,0 0 14,0 0-30,0 0 4,0 0-30,0 0 4,-7-7-3,-1 7-21,-3 0-9,-5 14 7,1 2-16,-3 4 18,-1 2-18,4 2 11,-1 0-2,1 0 0,4-4-12,2-4 2,4-2-10,5-4 20,0-2-21,0-4 20,11-4-23,7 0 18,3 0 12,4 0-1,-4-12 2,2-4-6,-3-2 18,-5 0-6,-4-2 14,-1 2-21,-6-2 27,-2 2-32,-2 0 21,0 0-22,0 2 1,0 2-1,0 0-19,0 3 3,0 1-43,-4 5 13,-1 2-88,-2 2-25</inkml:trace>
  <inkml:trace contextRef="#ctx0" brushRef="#br0" timeOffset="87094">4047 729 93,'0'0'60,"0"0"9,0 0-17,0 0 26,0 0-14,0 0-12,0 0 1,0-7-17,0 7 22,0 0-32,0 0 13,0 0-23,0 0 17,0 0-22,-5 0 8,-2 0-19,-2 11-6,-2 7 5,-2 5 1,-3 3-7,0 2-1,3 2 8,5-4-36,0-2 6,6-4-3,2-4 5,0-8-18,12-4-22,9-4 61,6 0 7,0-10 2,2-8-1,-4-4 28,-8 0-11,-1-4 22,-7 2-5,-5 0-8,-4 1 9,0 4-26,0 1 9,-6 4-17,-14 6-4,4 6-50,-2 2-134</inkml:trace>
  <inkml:trace contextRef="#ctx0" brushRef="#br0" timeOffset="88850">5956 1062 45,'0'0'110,"0"0"-79,0 0 23,0 0-1,0 0-21,0 0-9,0 0-12,29-32 21,-27 30-25,0 2 10,1 0-16,-1 0 0,2 0 0,3 0-1,0 0 9,2 0-9,-1 4 10,2 0-9,-4-1 2,1 1-1,-3-3 4,-2 1-5,-2 1 21,0-2-7,0 6 6,0-2 10,-2 5-21,-9 4 14,-5 3-22,-1-3-4,-3 2-4,1-5 5,4 2-15,1-3 9,6-2-5,3-2 7,3 0 4,2-4-13,0 2 13,0-2-17,0 0 17,11 0-31,3-2 31,3 0-1,4 0-8,10 0-13,-7 0-58,-1 0-79</inkml:trace>
  <inkml:trace contextRef="#ctx0" brushRef="#br0" timeOffset="89721">6270 1004 143,'0'0'159,"0"0"-100,0 0 17,0 0-45,0 0-14,0 0-11,0 0-1,89-5 1,-47 0-3,5 3 0,2-2-2,3 2-1,-1 2 7,-2 0-17,-4 0 20,-6 0-20,-5 0 10,-7 0-23,-7 0-79,-11 0-51,-7 0-75</inkml:trace>
  <inkml:trace contextRef="#ctx0" brushRef="#br0" timeOffset="90316">6370 1079 39,'0'0'137,"0"0"-63,0 0-9,0 0 15,0 0-38,0 0-7,0 0-16,0-3 37,0 3-21,0 0 6,0 0-16,0 0 4,0 0 1,0 0-13,0 0 6,0 0-22,0 0-2,0 0-2,0 0 2,10 0-11,16 0 12,8 0 1,8 0-1,6 0 0,6 3-28,2 1-1,0-2-43,6 3-15,-13-2-77,-13 1-61</inkml:trace>
  <inkml:trace contextRef="#ctx0" brushRef="#br0" timeOffset="91786">7081 882 127,'0'0'205,"0"0"-107,0 0-7,0 0-45,0 0 26,0 0-49,0 0 6,-51-16-13,37 16-7,-3 0 4,-1 0-12,0 14-2,0 6 9,-2 6-18,3 2 15,0 3-13,5-2 6,7 0 0,3-8-12,2-2-9,2-3 15,15-3-26,6-2 33,2-4-9,4 0 0,-2-5 7,-1-2 3,-2 0-6,1 0 6,-5-2-3,-5-10 6,-1-2 23,-7-4 1,-3-4 25,-2-3-10,-2 0 6,0-2-32,0-1-8,-4 2-8,-10 4 0,3 2 0,-2 6-45,-1 4 12,-5 6-55,3 4-25,1 0-149</inkml:trace>
  <inkml:trace contextRef="#ctx0" brushRef="#br0" timeOffset="92898">7186 816 15,'0'0'89,"0"0"-34,0 0-3,0 0 10,0 0-17,0 0 8,0 0-3,2-6 33,-2 6-21,0 0 13,0 0-38,0 0-8,-2 6-8,-10 10-20,-3 6 4,-3 4 5,-1 4-20,-4 4 14,-2 0-11,1 2-40,0-1-20,1 5-35,5-10-37,5-8-38</inkml:trace>
  <inkml:trace contextRef="#ctx0" brushRef="#br0" timeOffset="94286">7427 838 90,'0'0'181,"0"0"-93,0 0-4,0 0-29,0 0-2,0 0-24,0 0 14,-18-4-31,7 4 1,-5 0-4,-2 6-9,0 8 8,-2 2-2,0 6-12,2 0 9,5 0-10,1-2 7,8-4-1,4-2-10,0-4-2,0-2 4,18-2-24,4-2 32,3-4 2,2 0-7,2 0 12,-3 0-8,-3-2 3,-4-10-2,-2 0 1,-7-2 0,-3 0 26,-5-4-24,-2-2 13,0 2-9,0-2 5,-11 4-11,-2 0 0,-3 6-30,-6 6-29,4 4-68,0 0-113</inkml:trace>
  <inkml:trace contextRef="#ctx0" brushRef="#br0" timeOffset="94833">7435 1004 111,'0'0'88,"0"0"-46,0 0 26,0 0-32,0 0 3,0 0-22,0 0 3,-80-1 15,63 1-18,1 7 4,-2 5-19,4 5 1,1 1 7,4-3-13,7-1 3,2-1-1,0-1-4,0-2 5,9-1 6,9-2 5,2-1-6,2-2-4,2-4 7,3 0-7,0 0-2,-2 0 1,-1 0 0,-2-8 0,-4-5 1,-5 2 9,-5-1 1,-4-2 50,-4-3-31,0-1 13,0-1-37,-2-2 7,-10 3-13,1 2-23,3 4-12,-4 6-41,3 4-57,1 2-180</inkml:trace>
  <inkml:trace contextRef="#ctx0" brushRef="#br0" timeOffset="95390">7656 820 113,'0'0'138,"0"0"-21,0 0-32,0 0-17,0 0-19,0 0-39,0 0-8,0-4 13,0 14-26,0 8 22,0 4 5,0 4-4,0 4 14,0 0-10,0 0-16,-4-2 2,-1-3 5,1-3-14,2-7 1,-1-4 4,3-4-4,0-3 5,0-4-14,0 0-12,0 0 7,0 0-2,0 0 22,11-9 0,2-8-6,6-1 16,0-4-15,1 2 6,1 2-1,-6 6 2,1 2-2,-5 8 0,1 2-3,-4 0-3,-1 0 8,1 2-14,-3 12 11,2 3 1,-5 1 1,3 0 18,-3 5-19,-2-5-6,0-4-137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6:46.6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117 84 62,'0'0'68,"0"0"-38,0 0 18,0 0-8,0 0-15,0 0 5,0-6-8,0 6 12,0 0-26,0 0 13,0 0-19,0 0 16,0 0-18,0 0 8,0 0-7,0 0 0,0 0 8,0 0-2,0 0 1,0 0-7,0 0 19,0 0-20,0 0 11,-2 0-10,-3 0 7,1 0-3,0 0-4,-4 0 3,2 0 4,-1 0-16,-1 2 16,-2 4-15,2-1 14,-3 5-7,1 2 0,-1 2-5,5 2 3,-4 0 4,6 2-12,2-1 12,2-3-4,0-3-5,0 4 6,0-4 1,6-1 0,4-2 0,3 0-15,-1-4 1,1-3-15,-3-1 26,2 0-8,-1 0 9,0 0 4,0-1 3,-2-9 8,2-1 10,-2-2 11,0-1-13,0 0 12,-2-2-17,0 1 20,-3-2-28,0 2 12,-4-6-20,0 3 11,0-2-1,0 1-10,0 3 0,-4 0-4,-5 2-3,0 4-42,-4 2 4,2 2-50,-1 4-111</inkml:trace>
  <inkml:trace contextRef="#ctx0" brushRef="#br0" timeOffset="908">344 109 114,'0'0'152,"0"0"-37,0 0-53,0 0 12,0 0-25,0 0-26,0 0-12,-29-6-5,20 6-9,-2 4 15,-3 10-24,4 6 21,-3 2-19,3 1 10,1 0 0,7-2 0,2-3-12,0-3 11,0-3-14,9-4 8,5 0-26,1-6 13,3-2-25,-1 0 44,1 0-1,-4 0 2,0-12 0,-4 0 0,-3-3 18,-2-2-8,-3-1 30,-2-1-8,0-2 13,0 1-19,-7 0-13,-2 4 3,-2 0-16,2 2 0,0 7-33,-2 5-6,5 2-104,-4 0-142</inkml:trace>
  <inkml:trace contextRef="#ctx0" brushRef="#br0" timeOffset="1419">534 147 108,'0'0'153,"0"0"-89,0 0 1,0 0-19,0 0 10,0 0-30,0 0-3,-34-14-21,25 14-2,0 6 0,-1 10 1,0 1-7,1 2 15,5 2-18,0-1 10,4-2-2,0-1-8,0-1 8,2-5 0,9 2-28,3-5 9,1-2-24,-2-2 11,1-4-32,-1 0 64,-2 0-1,0-4 2,0-8 6,-1-4 1,-2-2 34,-4-2 1,1-1-5,-3-4-17,-2 2 28,0 0-39,0 3 12,0 2-20,-2 6 0,-7 6-1,-4 6-44,4 0-101,-2 2-147</inkml:trace>
  <inkml:trace contextRef="#ctx0" brushRef="#br0" timeOffset="1937">786 177 166,'0'0'202,"0"0"-115,0 0-14,0 0-12,0 0-8,0 0-44,0 0 2,-25-1-11,16 4 0,-2 12-1,-2 4-6,2 2 5,1 3-6,6-3 2,4-3-1,0 0 1,0-4-1,11-4 7,7-2-29,0-4-4,2-4 32,0 0 1,0 0-8,-2 0 16,-2-12-13,-3-2 11,-5 0 30,-2-4-14,-4 1 10,-2 0 12,0-1-25,0 0-3,-12 3-10,-1 1-12,-3 3-14,3 5-44,-1 5-138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6:52.2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20-2 42,'0'0'215,"0"0"-87,0 0-47,0 0 9,0 0-1,0 0-28,0 0 5,0-1-18,0 1 17,0 0-38,0 0 11,0 0-37,0 0 7,0 0-8,0 0-26,0 14 6,0 5 2,-2 7 10,0 2-15,0 2-11,-3 0-39,0 5-4,3-7-40,0-6-89</inkml:trace>
  <inkml:trace contextRef="#ctx0" brushRef="#br0" timeOffset="466">175 8 90,'0'0'194,"0"0"-83,0 0-15,0 0-24,0 0-6,0 0-38,0 0 18,2-1-14,-2 1 14,0 0-32,0 0 5,0 0-19,0 0-10,0 13 9,0 6 2,0 2 3,0 3-3,0 0-2,-4 2-27,-1 1 2,3-3-28,2 4-35,0-6-57,0-5-115</inkml:trace>
  <inkml:trace contextRef="#ctx0" brushRef="#br0" timeOffset="954">389 26 136,'0'0'184,"0"0"-80,0 0-30,0 0 17,0 0-58,0 0-7,0 0-20,0-1 17,0 1 0,0 0-22,0 0 11,0 14-11,0 5 23,0 1-23,0 4 8,0 2-9,0 3 0,0-3-54,-2-2-12,2 2-15,0-5-55,0-7-66</inkml:trace>
  <inkml:trace contextRef="#ctx0" brushRef="#br0" timeOffset="1366">619 12 42,'0'0'183,"0"0"-83,0 0-41,0 0 30,0 0-18,0 0-41,0 0 6,0 0-35,0 0 12,0 13-7,0 5 32,0 9-11,0 1-5,0 4-8,-2 1-12,-3-1-2,-1-2-6,4-3-27,2 1-38,0-8 9,0-6-152</inkml:trace>
  <inkml:trace contextRef="#ctx0" brushRef="#br0" timeOffset="1967">784 225 117,'0'0'69,"0"0"9,0 0-3,0 0-1,0 0-28,0 0-29,0 0-8,7 0-3,-1 0-8,3-2 11,4-2-15,-3 2 16,4 2-11,-3 0 1,2 0 0,-1 0 0,-4 0 1,1 0-7,-5 0 12,-2 8-9,-2 0 9,0 3 11,0-1 9,0 2 2,-15 2-12,-1 2-9,-1 0-7,-1-2 4,5 1-14,4-5 16,1-2-16,6-4 10,-1 2 0,3-2-12,0 0 1,3-1-8,14 0-11,2 0 24,8-3-9,16 0 15,-8 0-73,-6 0-116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7:24.3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2795 94 98,'0'0'67,"0"0"-17,0 0 35,0 0-36,0 0 18,0 0-20,0 0 28,-8-12-27,8 10 2,0 2-11,0 0-17,0 0-4,0 0-17,0 0 2,0 0 7,0 0-11,0 0 7,0 0-6,0 0 0,0-2 1,0 2-1,4-2 2,11 2-9,8-2 11,1 2-13,5 0 1,3 0 8,3 0-31,-2 0 0,3 0-40,3 0-39,-10 0-54,-10 0-139</inkml:trace>
  <inkml:trace contextRef="#ctx0" brushRef="#br0" timeOffset="624">2760 183 87,'0'0'49,"0"0"-17,0 0-15,0 0 15,0 0-31,0 0 19,0 0-5,112-10 12,-91 10-4,6 0-10,2 0 4,2 4-17,-2 0 0,7 0 0,-9 0-42</inkml:trace>
  <inkml:trace contextRef="#ctx0" brushRef="#br0" timeOffset="1735">3458 35 95,'0'0'159,"0"0"-59,0 0-20,0 0-28,0 0 3,0 0-30,0 0 17,-41-6-24,30 6 14,-2 6-32,-1 8 7,1 3-7,-3 5 0,3 0-2,-1 2 1,6-1-6,3-3 7,5 0-6,0-4-8,3-4 12,14 0-18,3-4 10,3-2 4,-1-4-9,0-2 15,0 0-13,1 0 7,-6 0 7,-1-10-9,-5-2 15,-1 0-7,-4-4 14,-2 0 12,-4-2-3,0-1-23,0 1 10,0 2-2,0 0-14,-8 4 6,-2 4-2,-1 2-37,-7 6-14,5 0-64,-1 0-108</inkml:trace>
  <inkml:trace contextRef="#ctx0" brushRef="#br0" timeOffset="2320">3560 49 93,'0'0'124,"0"0"-41,0 0-5,0 0 16,0 0-41,0 0-11,0 0 20,-2 0-30,-9 5-4,-5 11-27,-5 6-1,2 6 6,-6 4-6,1 3 0,-1 1 0,3-4-15,2-3-40,7-3 11,3-9-24,10-5 13,0-6-45,0-6-57</inkml:trace>
  <inkml:trace contextRef="#ctx0" brushRef="#br0" timeOffset="2892">3870 70 2,'0'0'213,"0"0"-70,0 0-62,0 0 5,0 0-48,0 0 5,0 0-42,-58-4 10,36 4-11,-2 0 0,2 0-1,-1 1-14,4 6 14,3-1-22,-1 0 21,7 2-24,3 0 18,1 0-18,4 4 24,-1 0-8,3 4 9,0 1 1,0 1-2,0 0-5,0 2 14,0-2-8,0-3 9,0 1-8,0-2 0,0-4 0,0-2 0,0-3 1,0-1-4,0-3-26,0-1-52,0 0-86</inkml:trace>
  <inkml:trace contextRef="#ctx0" brushRef="#br0" timeOffset="3334">3650 187 54,'0'0'112,"0"0"-66,0 0-26,0 0 19,0 0 16,0 0-35,0 0 12,65 0-13,-47 0 13,-1 0-31,3 0 7,-2 0-8,4 0-14,-4 0-52,-5 0-110</inkml:trace>
  <inkml:trace contextRef="#ctx0" brushRef="#br0" timeOffset="3739">4031 5 59,'0'0'120,"0"0"-42,0 0-3,0 0 13,0 0-45,0 0 6,0 0-24,-7-6 5,7 6-8,-2 0-14,2 0-8,-4 1 5,2 12-12,-3 5 14,0 0 3,-2 5-9,3-1 11,-2 4-12,-1 0 0,-2-3 0,2 1 6,1-4-12,1-6 16,1-2-20,2-4-4,2-4 11,0-2-23,0 0 7,0-2-14,0 0-12,0 0 28,4-6-6,5-8 21,4-2-15,1 0 17,-1-2-31,3 4 8,-1 0 6,-3 7 11,-2 1 6,-3 4-4,-3 2 1,4 0-13,-4 0 16,-2 6 2,0 3 22,0 3-17,-2 2 11,0-2-11,3 2-6,-1-2 2,2 2-3,-2-2-63,0-6-262</inkml:trace>
  <inkml:trace contextRef="#ctx0" brushRef="#br0" timeOffset="7966">0 263 45,'0'0'52,"0"0"8,0 0 18,0 0-4,0 0-11,0 0-25,0 0 5,6-3-17,-6 3 13,0 0-20,0 0 13,0 0-31,0 0 8,2-1-9,2 1 0,2 0-9,5 0 18,3 0-18,1 0 18,1 0-18,2 0 8,2 0 1,-2 0 1,-3 0-1,4 0 0,-4 0 2,3 0-6,-1 0 12,1 0-16,3 0 15,0 4-14,0-3 7,1 3-1,0-2 0,3 2-14,-3 0 14,1-1-5,-4-2 0,4-1 12,-5 2-11,1-2 12,-3 0-14,3 0 7,-3 0 0,-3 0 0,-2 0 1,0 0-7,-2 0 15,1 0-18,0 2 17,-1 0-16,3 0 3,-2 0-10,1 1 1,1-3 2,-1 0 11,0 1-30,0-1 29,0 0-5,1 3-3,-1-3 3,-1 0 7,4 0-6,-1 0 6,-1 0 0,-1 0-2,0 0-8,-2 0 19,0 0-19,0 0 14,-1 0-10,4 1 6,-1-1-1,3 2-32,-1-2-7,-3 0 5,4 0-14,-3 0 48,-2 0-11,-2 0 11,-3 0 1,1 0 0,-1 0 0,0 0 0,1 0 20,0 0-12,2 0-1,-1 0-1,5 0-5,-2 0 0,2 0-2,-2 0 2,3 0-1,-2 2 0,1 3-1,1-4 1,-1 2 0,3-2-1,-1 2 8,-1-3-10,5 0 11,-2 0-13,1 0 11,-3 0-6,-2 0 1,-2 0-1,-2 0 8,-1 0-7,1 0 13,-2 0-13,1 0 9,3 0-9,3 0 8,-2 0-8,7 0-1,2 0 1,-1 0 0,2 0 3,-4 0-1,-3 4-6,-2-1 6,-2 0-3,0 1 0,-3-3 0,-1 2 0,0-3 0,-1 0-3,-2 1 6,0-1-10,1 0 15,1 3-15,0-3 9,4 1-3,0 1 1,3 1-2,1-2 1,3 3-4,3-1-3,2-2 15,-2 3-19,1-2-5,-4 0 11,-4-1 5,-1-1 0,-4 0-6,-2 0 7,-2 0-1,1 0 7,-1 0-2,2 0-4,1 0 6,0 0-5,1 0-2,1 0 0,-1 0 1,2 0 0,2 0 7,5 0-12,6 0 12,1 0-9,5 3 4,-3 1-4,1 0-35,-5-2 36,-7 2-16,-1-3-4,-6 2 0,-4-3 21,-2 1-1,3-1 2,-1 0 4,2 0-4,4 0 1,0 0-1,-1 0 1,1 0 4,0 0-6,-2 0 0,1 0 1,1 0 7,2 0-8,1 0 33,-1 0-8,4 0-8,-3 0-16,0 0-1,-1 0 0,-4 0-10,-2 0 9,1 0 2,-3 0-8,0 0 14,3 0-8,-3 0 1,3 0 0,1 0 0,1 0 0,-1 0-1,8 0 2,1 0-7,6 3 13,1-2-13,-3 4 8,2-3-3,-8 0 1,-4-2-10,-4 2-25,-3-2 32,0 0 3,-2 0 0,0 0 10,4 0-4,1 0 2,-1 0-7,6 0 6,-4 0-7,3 0 1,3 0-1,3 0 6,7 0 2,5 0 23,2 0 32,0 0-56,-5 0-7,-4 0 0,-4 0 0,-5 0-13,-4 0-22,-5 0 34,2 0-2,-2 0-5,3 0 16,0 0-15,1 0 9,1 0-2,-1 0 0,2 0 0,-2 0 0,-2 0 0,3 0 10,-1 0-9,2 0-1,0 0 10,3 0-11,1 0 1,5 0 0,2 0 1,3 0 26,1 0-27,-3 0-9,-3 0 8,-3 0-3,-3 0 3,-5 0-17,2 2 18,-4-2-3,1 0 3,1 0-1,0 0 2,2 0-2,-2 0 2,3 0-5,-3 0 12,6 0-15,-3 0 8,0 0-2,2 0 1,-2 0 0,2 0-1,0 0-4,2 0-4,0 0 15,1 0-16,-5 0 10,1 0-22,-4 0 4,0 0 17,1 0-1,-1 0 2,2 0 0,0 0 0,-1 0 20,2 0-19,-2 0 27,-1 0-27,-1 0 11,1 0-11,-1 0 0,2 0 5,0 0 0,-1 0-6,0 0 1,1 0-2,0 0 1,-2 0-1,-1 0 0,0 0 0,-2 0-1,3 0-8,-3 0 9,2 0-1,-1 0-7,0 0 3,-3 0-2,2 0 14,-2 0-6,0 0 0,0 0-2,0 0 1,0 1-33,0 2-36,0-2-55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6:24.0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478 1311 2,'0'0'98,"0"0"-56,0 0-34,0 0-6,0 0-2,0 0-1,0 0 1,0 0-10,0 0 10,0 0 1,0 0 30,0 0-12,-5 0 14,1 0 0,0 0-18,-1 0-14,-2 0-1,0 4 1,3 2 6,0 2-14,2 2 14,2-2-14,0 0 8,0 0-2,0-2 1,4 0 0,5 0-23,2-1-15,2-4 32,-2 2-20,-1-3 19,-2 0 0,1 0 6,-5 0 1,1 0 0,0 0 1,-3-3-1,-2-3 2,0 0-2,0-1 23,0 0-23,0-3 22,0 2-1,0 0 5,0 0-25,-7 2-1,0 2 0,1 0-25,-3 4 14,0 0-28,2 0 17,-2 0-51,-2 0 13</inkml:trace>
  <inkml:trace contextRef="#ctx0" brushRef="#br0" timeOffset="515">478 1311 3,'-34'84'2,"48"-82"0,-5-2-2</inkml:trace>
  <inkml:trace contextRef="#ctx0" brushRef="#br0" timeOffset="6261">504 1277 3,'0'0'56,"0"0"-15,0 0-20,0 0-13,0 0-1,0 0-7,0 0 11,-2 48-11,2-46 5,0 0-4,0-2 5,0 0-6,5 0 6,-1 0-5,-2 0 1,3 0 7,0 0-8,-3 0 10,-2-4-10,0-4-1,0 2 0,0-2 0,0 4-10,0 0 3,-10 0 7,4 4-9,-1 0 8,-1 0-5,1 0 4,-2 2-1,2 8-3,3 2 3,-1-2 3,3 2-2,2-4-7,0-2 9,0-2-18,0-2 18,0 0-13,9-2 0,0 0 2,2 0 10,0 0-17,0-6-30</inkml:trace>
  <inkml:trace contextRef="#ctx0" brushRef="#br0" timeOffset="6952">458 1345 15,'0'0'21,"0"0"-12,0 0-8,0 0-1,0 0 0,0 0 4,0 0 3,22 30-14,-13-30 7,-2 0-10,-1 0-29</inkml:trace>
  <inkml:trace contextRef="#ctx0" brushRef="#br0" timeOffset="7096">458 1345 41,'53'-4'36,"-57"-2"14,-1 4-11,3 0-13,0 2 4,0 0-30,0 0-6,-1 0 6,3 10-9,0 0 16,0-2-14,0-2 4,3-2-4,5-1 5,-1-3-16,2 0 18,-4 0 0,-1 0-6,0 0-6,3 0 1,-3 0-24,0-7 27,0 1 8,-4 0-15,0 0-11,0 0-10,0 2 8</inkml:trace>
  <inkml:trace contextRef="#ctx0" brushRef="#br0" timeOffset="7868">326 530 62,'0'0'100,"0"0"-41,0 0 19,0 0-3,0 0-33,0 0-8,0 0-24,0-6 28,0 6-28,0 0 19,0 0-28,0 0 0,0 0-1,-2 0 0,2 12-7,0 8 16,0 4-19,0 6 20,0 2-16,0 3 12,0 1-5,0 2-1,4 0-6,1-2-12,0 0-10,-1-2 12,-4 0-44,0 10 5,0-10-56,0-7-28</inkml:trace>
  <inkml:trace contextRef="#ctx0" brushRef="#br0" timeOffset="8410">286 941 130,'0'0'94,"0"0"-35,0 0 10,0 0-15,0 0-15,0 0-38,0 0 1,0 0 4,0 0-6,4 10 1,3 2 16,0 4-11,0 0-6,-1 1 3,3 1 4,-2-4-9,0-2 10,-1 1-14,1-7 7,-1-2-2,2-3 1,-2-1 0,3 0-1,-1-7-10,4-10 10,1-1-48,5-15-23,-5 7-74,1 0 15</inkml:trace>
  <inkml:trace contextRef="#ctx0" brushRef="#br0" timeOffset="9430">212 0 100,'0'0'177,"0"0"-93,0 0-71,0 0 30,0 0-26,0 0-1,0 0-15,-33 42 0,14-18 1,-3 6 5,-1 6-13,2 2 9,-4 1-6,2-2-68,2 6-31,5-14-25,7-7-7</inkml:trace>
  <inkml:trace contextRef="#ctx0" brushRef="#br0" timeOffset="9746">181 32 48,'0'0'89,"0"0"-51,0 0-37,0 0 33,0 0-2,0 0-12,0 0-4,33 102-15,-29-76 12,1 4-12,-1-2-2,0 4-20,1-5-48,-3-8-30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06:24.5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2:46.3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714 70 20,'0'0'57,"0"0"-13,0 0-8,0 0-1,0 0-32,-8-5 3,4 5 1,0 0-14,-1 0 3,-1 0 3,4 3-8,-4-1 7,6-2 2,0 0 0,0 0 4,0 0 8,0 0 24,0 0-20,0 0 24,0 0 0,0 0 25,0 0-10,0 0-9,0 0 5,0 0-37,0 0 27,0 0-21,0 0 22,0 0-22,0 0 9,0 0-13,0 0 2,0 0 4,0 0-9,-6 4 25,-3 10-38,-9 10 32,-1 2-31,-4 4 16,-2 0-16,1 0 6,0-4-7,4-4 0,3-2 0,4-6 7,5-4-18,0-4 11,6-1-15,0-4-67,2-1-19,0 0-80,0 0-163</inkml:trace>
  <inkml:trace contextRef="#ctx0" brushRef="#br0" timeOffset="630">691 76 117,'0'0'100,"0"0"-33,0 0-6,0 0 20,0 0-22,0 0-6,0 0-14,0 0 7,0 0-17,0 0-17,0 0 14,0 6-3,0 10 35,0 0-38,0 6 13,0 0-17,0 2 1,0 0-11,0 2-6,0-2 0,0 0-2,-2-2 1,2-4-28,-2-2 0,2-3-46,-4 1-3,0-5-65,0 0-53</inkml:trace>
  <inkml:trace contextRef="#ctx0" brushRef="#br0" timeOffset="1104">533 272 80,'0'0'180,"0"0"-108,0 0-23,0 0-14,0 0 8,0 0-1,0 0 4,9-4 12,-1 4-25,2 0 4,3 0-36,0 0 18,5 0-17,0 0-2,-3 0 0,4 0-26,-2 0-60,-3 0-95,-6 0-223</inkml:trace>
  <inkml:trace contextRef="#ctx0" brushRef="#br0" timeOffset="1524">843 98 191,'0'0'174,"0"0"-93,0 0 26,0 0-31,0 0-9,0 0-37,0 0 28,0 0-9,0 0 1,0 0-9,0 0-15,0 0 7,0 0-33,0 6 23,0 8-22,0 4 36,-2 4-37,-4 4 16,-2-2-16,1 2 0,-1-2 0,-2-4 8,3-2-16,3-1 19,0-4-22,2-3 24,2-4-21,0-2 10,0-4-2,0 3 0,0-3-7,0 1 6,0 2-17,0 1 17,2-1-33,6 1 34,4 0-15,3 0 15,1-1 0,2 0-2,-2 0 1,1-2-39,-1 2-11,-5-2-76,-5-1-84</inkml:trace>
  <inkml:trace contextRef="#ctx0" brushRef="#br0" timeOffset="8535">1377 168 20,'0'0'73,"0"0"-14,0 0-13,0 0 20,0 0-21,0 0 8,0-2-15,0 2 27,0 0-21,0 0 0,0 0-5,0 0 0,0 0 11,0 0-15,0 0 20,0 0-24,0 0 34,-4 0-47,-7 0 6,-3 0-23,-3 4 0,-6 2 3,1 2-1,-1-2-6,-1 2 15,4-2-18,0-2 13,2 0-11,2-2 11,6 0-9,1-2 2,1 0 0,4 2-1,0-2 10,-1 0-19,3 0 18,0 2-16,0-2-1,0 2 7,0-2-11,2 0 12,0 2-1,0-2-17,0 0 18,0 0-12,0 0 3,0 0-1,0 2 11,0 0-25,0 4 25,0 0-2,0 2-3,8 4 3,5-2-1,3 2-3,4 2 9,2-2-12,1-2 6,-1 0-3,0 1 6,-4-4 0,-3 0 0,-3-3 0,-3-1-7,-3 0 16,-4-2-21,-2-1 24,0 0-21,0 0 19,0 0-10,0 0 1,0 0-1,0 0 10,0 0-8,0 0 27,0 0 5,0-10-12,0-4-13,0-4-15,3-4 7,-3 0-1,2-2 5,1 2-4,-1 2-2,-2 2 10,2 4-24,0 2 30,0 4-27,-2 2 12,0 4 0,0 0-13,0 2-14,3 0-22,1 0-67,2 0-86,-1 0-56</inkml:trace>
  <inkml:trace contextRef="#ctx0" brushRef="#br0" timeOffset="9790">1352 246 45,'0'0'216,"0"0"-116,0 0-32,0 0 14,0 0 2,0 0-22,0 0-18,0 0 11,0 0-26,0 0 13,0 0-41,0 0 5,5 0 1,11 0-7,6 0 7,5 2 0,7 2-2,-1-2 6,2 0-15,1 0 10,-7-2-12,-2 2 3,-8 0-10,-7 0-19,-6-2-23,-6 4-10,0 2-37,-15 0-21,-1 0-96</inkml:trace>
  <inkml:trace contextRef="#ctx0" brushRef="#br0" timeOffset="10638">1928 0 182,'0'0'203,"0"0"-110,0 0-1,0 0-11,0 0-54,0 0-6,0 0-20,0 6 20,-9 10-18,-1 8 17,-3 4-18,-3 6 16,-1 4-6,-3 4-12,0 4 0,2 0 7,2-4-17,9-4 13,5-3-12,2-8-1,0-2 9,7-3-13,9-4 13,1-4-22,1-2-16,5-4-33,-4-2-87,-5-4-39</inkml:trace>
  <inkml:trace contextRef="#ctx0" brushRef="#br0" timeOffset="11148">1990 230 74,'0'0'151,"0"0"-48,0 0-66,0 0 44,0 0-29,0 0-28,0 0-2,52-50-5,-40 44 21,1 0-24,3 4 12,-3 2-25,1 0 17,-1 0-10,-1 0 8,-3 0-1,-3 8-13,-2 2 15,-4 2-17,0 2 31,0 6-20,-10 2 17,-13 4-26,-2 4-4,0 1 2,0-3-10,4-5-6,8-5 0,6-8 10,7-2-8,0-3 12,0-1-19,3-4 7,8 0-34,6 0 38,8 0-9,0-2-70,-7-5-93</inkml:trace>
  <inkml:trace contextRef="#ctx0" brushRef="#br0" timeOffset="11591">2287 236 388,'0'0'173,"0"0"-115,0 0 23,0 0-20,0 0-12,0 0-25,0 0-8,-14-8-4,3 8-5,-1 8-14,-1 8 11,0 6-13,1 4 9,4 2-8,1-2 5,7-2 3,0-3-1,0-7-16,0-2 16,9-4-5,2-4 5,5-2-20,-3-2 20,3 0-20,-3-4 7,1-13-22,-6-1-2,-1-4 38,-5-2 0,-2 1 4,0-4-2,0 5 3,-2 0 4,-7 6-18,3 0 1,0 4-83,2 6-215</inkml:trace>
  <inkml:trace contextRef="#ctx0" brushRef="#br0" timeOffset="12072">2466 200 72,'0'0'248,"0"0"-142,0 0-60,0 0 22,0 0-18,0 0-30,0 0-14,-6 0-3,-3 4 6,1 8-2,-2 4-6,3 4 4,1 2 2,2 0-5,2-1 12,2-2-13,0-2 25,0-2-14,0-1 17,0-1-29,8-5 0,-1-3 0,4-2-1,-2-3-13,2 0-1,1 0 14,-4-3 2,-1-10 6,-3-6-7,-4 0 23,0-6-22,0 1 25,0-2-19,-4 2-5,-5 2-2,0 2-46,4 8-21,1 2-154</inkml:trace>
  <inkml:trace contextRef="#ctx0" brushRef="#br0" timeOffset="12725">2659 122 228,'0'0'234,"0"0"-129,0 0 5,0 0-28,0 0-14,0 0-48,0 0-7,0 0-13,0 0 0,0 12-1,0 10 2,0 8 10,-3 6-10,-4 4 26,1-2-26,-1-3-2,3-6 1,-1-4-10,3-7 10,2-7-5,0-3-3,0-5-5,0-3 7,0 0-30,0 0 35,0-8-7,5-9-7,5-5 8,1 0-6,1 1-4,1 0-21,-1 5 32,1 6-18,-3 2 23,-2 4-23,-2 2 23,-1 2-8,-3 0-9,0 12 17,-2 6 1,0 5 6,0-1-5,0-3 0,0-1-1,0-1-14,0-7-18,2-2-37,0-7-94</inkml:trace>
  <inkml:trace contextRef="#ctx0" brushRef="#br0" timeOffset="13860">2846 76 108,'0'0'175,"0"0"-109,0 0 11,0 0-18,0 0-3,0 0-40,0 0 7,8 0-14,-1 0 4,2 6 17,2 8-13,2 6 24,3 4-20,-3 4 23,-1 4-18,-3 4 14,-3 4-8,-6 1-10,0-1 3,0-2-24,-9-4-2,-7-5 8,-1-2-20,-3-5-1,2-6-25,-4-2-52,6-6-66</inkml:trace>
  <inkml:trace contextRef="#ctx0" brushRef="#br0" timeOffset="17380">178 208 7,'0'0'94,"0"0"-30,0 0-7,0 0-9,0 0 4,0 0-28,0 0 2,-8-26-1,1 24 17,0 2-41,0 0 25,3 0-17,-2 0-9,1 0 0,1 0 0,-1 0-9,2 0 21,1 4-4,2-4-7,0 0 22,0 0-16,0 0 6,0 0 6,0 0-2,0 0-8,5 0-2,2 0-13,-3 0 19,3 0-24,-5 0 11,2 0-1,-4 0-29,0-2-16,0 0-96</inkml:trace>
  <inkml:trace contextRef="#ctx0" brushRef="#br0" timeOffset="18386">143 178 72,'0'0'171,"0"0"-65,0 0-38,0 0 14,0 0-44,0 0 1,0 0-12,0 0 27,0 0-14,0 0 8,0 0 2,0 0-24,0 0-11,0 0-4,0 0-22,0 0 11,0 0-2,0 0-9,0 4 10,0 2-17,2-2-26,2 0-17,1-2-23,2-2-7,-3 0-54,1 0-70</inkml:trace>
  <inkml:trace contextRef="#ctx0" brushRef="#br0" timeOffset="19182">139 349 153,'0'0'173,"0"0"-47,0 0-37,0 0 1,0 0-43,0 0-22,0 0 2,0 0-14,0 0 16,0 0-28,0 0 6,0 0 4,4 4-11,0 11 2,-4 7 24,0 6 16,0 5-24,-17 1-18,-30 10-33,5-8-45,1-6-173</inkml:trace>
  <inkml:trace contextRef="#ctx0" brushRef="#br0" timeOffset="22418">3209 296 59,'0'0'127,"0"0"-62,0 0-40,0 0 17,0 0-24,0 0-8,0 0-9,0 0-1,0 0 3,0 0-1,0 0-3,0 0 2,0 0 10,-3 0-10,3 0 18,0 0-6,0 0 11,0 0-5,0 0 1,0 0-20,0 0-8,0 0 6,0 0-20,3 0 21,8 0 1,6 0-1,6 0 2,6 0-1,4 0 1,5 0-1,5 0 0,5 0 0,4 0-10,-1-1-32,-2-2 19,-2 3-50,-5-2 24,-4 0 2,-7 0 10,5 0 1,-12 2-32,-4-2 26</inkml:trace>
  <inkml:trace contextRef="#ctx0" brushRef="#br0" timeOffset="23206">3240 372 35,'0'0'150,"0"0"-92,0 0-5,0 0 6,0 0-4,0 0-13,0 0-22,-7 0 25,7 0-9,0-1 17,0 1-34,0 0 8,0 0-26,16-3 6,9 3-6,10-1 1,11-2 4,12 2 1,5-4-10,3 1 3,-3 0-10,-5 3-75,-9 1-13,0-3-24,-13 2-35,-12 1-36</inkml:trace>
  <inkml:trace contextRef="#ctx0" brushRef="#br0" timeOffset="23868">3367 172 35,'0'0'99,"0"0"-29,0 0-20,0 0 16,0 0-35,0 0-2,0 0 5,2-4 21,-2 4 19,0 0-18,0 0 0,0 0-41,0 0 5,0 0-19,-11 8 9,-2 8-9,-8 2 10,-4 2-3,0 0-7,-4 0-2,4-2 8,0-2-18,8-3 18,1-2-16,7-3 5,0-2-3,6-2-22,1-1-1,2-2 4,0 3-5,0 0 18,16 2-30,4 1 43,7 0-14,20 4 8,-7-3-84,-3-2-93</inkml:trace>
  <inkml:trace contextRef="#ctx0" brushRef="#br0" timeOffset="24640">3679 202 101,'0'0'163,"0"0"-91,0 0 12,0 0-19,0 0-25,0 0-24,0 0-14,0-2-4,0 2 8,0 4-19,2 6 23,7 4-16,-1 0 12,6 2-3,-1-2-3,3 0 1,2-1-1,0-4 1,2 1-2,0-4 6,-2 1-14,-5-3 3,-1 0-1,-6-3-10,-4 4 15,-2-1-9,0 4 11,-11 3 25,-7 2-24,0 3 14,3-2-15,-1 6 0,3-2-111,4-6-127</inkml:trace>
  <inkml:trace contextRef="#ctx0" brushRef="#br0" timeOffset="25331">4309 104 283,'0'0'146,"0"0"-76,0 0-5,0 0-7,0 0-35,0 0-22,0 0 6,-44 68 0,24-36-14,0 4 19,-5 2-19,3 2 7,1-4-12,6-4-28,5-5-34,10-9-4,0-10-34,0-7-60</inkml:trace>
  <inkml:trace contextRef="#ctx0" brushRef="#br0" timeOffset="25625">4276 174 367,'0'0'174,"0"0"-128,0 0 22,0 0 1,0 0-34,0 0-35,0 0 9,33 6-18,-19 8 18,3 4-21,-1 4 24,-3 2-22,1 0 10,-3 2-12,-2-2-37,0-2-36,-4-1-36,-1-6-60,-4-5-81</inkml:trace>
  <inkml:trace contextRef="#ctx0" brushRef="#br0" timeOffset="25931">4220 322 13,'0'0'149,"0"0"-54,0 0-45,0 0 4,0 0-20,0 0-23,0 0-7,128-14-4,-102 10-13,-4 0-118</inkml:trace>
  <inkml:trace contextRef="#ctx0" brushRef="#br0" timeOffset="26195">4579 152 225,'0'0'241,"0"0"-138,0 0-4,0 0-21,0 0-7,0 0-70,0 0 2,0 2 7,0 14-10,0 2 13,0 6-1,0 4 4,-9 2-16,0 0 13,-2 1-5,2-4-15,3-7 16,0-3-16,6-9 7,0-3-6,0 0-1,0-5-24,14 0 20,7 0-24,0 0 25,6 0-41,4-5 10,-4 1-79,-8 0-163</inkml:trace>
  <inkml:trace contextRef="#ctx0" brushRef="#br0" timeOffset="26907">4786 242 208,'0'0'198,"0"0"-126,0 0 19,0 0-37,0 0-26,0 0-27,0 0-1,51 0 0,-20 0 6,8 0-12,1 0 15,2 0-18,-2 0-1,9 0-65,-14 0-91,-8 0-118</inkml:trace>
  <inkml:trace contextRef="#ctx0" brushRef="#br0" timeOffset="27315">4886 349 25,'0'0'109,"0"0"-22,0 0-6,0 0-19,0 0 7,0 0-40,121 11 11,-90-11-38,0 0 19,2 3-21,5-3-1,-7 0-113</inkml:trace>
  <inkml:trace contextRef="#ctx0" brushRef="#br0" timeOffset="30406">5370 126 126,'0'0'158,"0"0"-91,0 0 35,0 0 5,0 0-36,0 0-12,0 0-16,2 0 28,-2 0-48,0 0 6,0 0-23,0 0-7,0 12 1,0 4 0,-6 6 0,-2 4 8,-2 4-15,1 2 19,-1-1-24,0-2-7,-1-3-7,1-4-33,2-1-25,-1-6-44,5-5-48,1-6-87</inkml:trace>
  <inkml:trace contextRef="#ctx0" brushRef="#br0" timeOffset="30864">5512 152 196,'0'0'172,"0"0"-80,0 0-9,0 0-16,0 0-10,0 0-37,0 0 19,-17-2-38,7 2 5,2 12 1,-1 4-14,3 2 7,1 2-1,5 0 0,0-4-12,0 0 12,2-6-21,11 0 21,3-2-1,4-4-9,0-2 11,3-2-1,-4 0-10,4 0-4,-5-12 14,-5 0-23,-2-2 23,-7-2 2,-4-2 11,0 0-11,0 0 20,-2 0-7,-9 0 2,-2 4-14,-3 2-2,1 6 0,-3 6-27,-5 0-41,6 12-95,1 4-51</inkml:trace>
  <inkml:trace contextRef="#ctx0" brushRef="#br0" timeOffset="31458">5630 354 2,'0'0'112,"0"0"-51,0 0 9,0 0 13,0 0-21,0 0-18,0 0-10,-53-18 16,42 18-24,0-1 30,-3 1-38,3 0 12,-3 0-24,4 0 11,1 0-4,0 7-13,2 4 0,3 0 7,-1 1-17,5 1 17,0-2-14,0-3 14,0 1-9,2-1 2,9-4-2,1 0 2,1-2 0,3-2-1,3 0-5,4 0 6,-3 0-42,0-6 32,-4-5-8,-3 0 10,-4-1 3,-4-2 5,-5 0 20,0 0-6,0 0 11,-2-1-25,-8 1 0,-7 4-3,1 2-45,3 6-148</inkml:trace>
  <inkml:trace contextRef="#ctx0" brushRef="#br0" timeOffset="32147">5860 122 214,'0'0'132,"0"0"-45,0 0-8,0 0-24,0 0-27,0 0-28,0 0 22,0 0-8,0 0 24,0 0-27,0 0 17,0 0-8,0 0 4,0 0-6,0 0-17,0 0 8,0 0-1,0 0-16,0 0 19,0 8-21,0 2 22,-2 2-11,-1 2-1,-3 6 0,1 4-6,-1 4 12,-1 4-16,0 0 22,0 1-22,1-4 20,2-3-15,-1-5 11,1-6-6,2-6 0,2-4 0,-3-2-1,3-3 1,0 0-10,0 0 8,0 0 1,0 0-21,0-8 6,7-9-26,4-2 19,5-2 12,-1 1-15,1 4 16,2 2-16,-2 3 26,-3 4-38,-1 1 21,2 4-18,-3 0 22,-1 1 2,-2 1 5,-1 0 4,-3 0 2,-2 5 5,-2 8 9,3 2 18,-3 3-25,0 3 13,0-3-19,2 6 5,3-4-6,-3-6-141</inkml:trace>
  <inkml:trace contextRef="#ctx0" brushRef="#br0" timeOffset="87737">6235 272 90,'0'0'95,"0"0"-19,0 0 17,0 0-23,0 0 8,-5 0-37,5 0 15,0 0-42,0 0 6,0 0-18,0 0 4,0 0-6,0 0 0,0 0 13,0 0-13,0 0 16,0 0-13,0 0-6,5 0 6,17 0-5,6 0 2,13 0 0,3 0 0,3-4 0,4 2-19,11-2-59,-10 0-30,-14 0-161</inkml:trace>
  <inkml:trace contextRef="#ctx0" brushRef="#br0" timeOffset="88652">6241 368 116,'0'0'93,"0"0"-54,0 0 5,0 0-10,0 0-2,0 0-32,0 0 21,0 0-10,0 0 11,0 0-21,11 0 37,7 0-2,9 0-13,6 3-2,7 1-20,5-3 2,4 1-3,2-2 0,9 0-87,-11 0-44,-15 0-165</inkml:trace>
  <inkml:trace contextRef="#ctx0" brushRef="#br0" timeOffset="90590">7085 178 234,'0'0'84,"0"0"-47,0 0-24,0 0 19,0 0-22,0 0-10,0 0 5,-86 42 3,70-24-8,3 2 6,1 0 3,4 1-9,3-3 15,5-4-5,0 0 7,0-2 22,13-2-26,3-2-13,4-2 6,0-5-15,3-1 2,-1 0 7,-2-4-3,0-7 3,-7-6 3,-1-1 10,-6 0 36,-4-1-22,-2-2 27,0 1-38,0 0 14,-14 2-30,4 4 9,-5 2-9,1 8-6,-4 4-35,4 0-104,4 4-137</inkml:trace>
  <inkml:trace contextRef="#ctx0" brushRef="#br0" timeOffset="91063">7338 220 205,'0'0'180,"0"0"-99,0 0-16,0 0-10,0 0-44,0 0 9,0 0-19,-32-10-2,21 10-1,-2 10 1,3 2-8,2 6 9,1 0 0,7 0 0,0 2-13,0-4 22,0 1-22,9-6 13,5-1-2,1-3-11,1-6 13,-1-1-10,1 0-2,-3 0 11,1-8-10,-1-3 4,-5-6 14,0-1-10,-6 0 9,-2 0-6,0-2 1,0 4 0,0 2 7,-7 2-8,-2 6 0,-4 6-29,3 0-115,2 0-221</inkml:trace>
  <inkml:trace contextRef="#ctx0" brushRef="#br0" timeOffset="91604">7671 220 95,'0'0'153,"0"0"-69,0 0 8,0 0-14,0 0-1,0 0-54,0 0 23,-46-10-29,37 10-2,-3 0-4,-1 0-5,-1 0 6,4 2-10,-3 10-2,-1 2 6,3 4-12,2 2 8,4 0-9,5-2 5,0-1 1,0-3-15,12-5-15,5-3 30,4-2-14,1-4 14,3 0-58,-1 0 2,-2-7-19,-2-5 28,-7-5 30,-2 2 18,-3-2 37,-6-1 3,-2 0 15,0-2-36,0 2 15,-12 0-34,3 4 0,1 2-150</inkml:trace>
  <inkml:trace contextRef="#ctx0" brushRef="#br0" timeOffset="92226">7914 136 225,'0'0'196,"0"0"-70,0 0-48,0 0 23,0 0-66,0 0-15,0 0-20,0-4-8,0 16 2,0 8 6,0 8-7,0 4 18,0 4-17,0 0 14,0 8-16,0-9-78,0-10-181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4:19.7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0 80,'0'0'193,"0"0"-78,0 0-22,0 0-20,0 0-19,0 0-43,0 0-11,0 10 7,0 6-8,0 0 2,0 6-1,-4 0 5,1 2-4,-1 4-2,4-2 9,0 6-18,0-7-75,0-10-78</inkml:trace>
  <inkml:trace contextRef="#ctx0" brushRef="#br0" timeOffset="524">292 48 166,'0'0'84,"0"0"-25,0 0 6,0 0 20,0 0-26,0 0 3,0 0-20,-47-10-3,36 10-26,-3 0 7,-1 0-19,-1 10-1,1 6 1,-1 4-1,5 2 0,0 0 7,7 0-14,4-2 14,0-1-13,0-5 6,13-1 0,5-3 0,-1-1-7,6-5-9,-1-4-26,0 0 25,0 0-29,-1-3 33,-6-11-12,-1 0 25,-8-4 1,-1 0 18,-3-2 21,-2 0-11,0 0 4,0 2-20,-11 0 16,-1 6-17,4 2-7,-1 2-5,3 4-50,0 2-93</inkml:trace>
  <inkml:trace contextRef="#ctx0" brushRef="#br0" timeOffset="1158">533 22 143,'0'0'124,"0"0"-39,0 0-24,0 0 12,0 0-18,0 0 3,0 0-29,-25-10-5,16 10-6,0 2-18,-2 10 7,0 4-1,2 4-12,0 0 12,3 2-12,3 0 12,3-2-6,0-2 0,0 0-6,0-4 5,13-3-29,3-4 29,2 0-25,0-6 10,1-1-26,2 0 29,-3 0-18,-3-8 8,-3-6 23,-6 0 17,-1-4 26,-3 0-8,-2-2 20,0 2-34,0 0 14,-9 0-26,-3 6-9,4 2-5,-3 6-44,4 4-78,0 0-205</inkml:trace>
  <inkml:trace contextRef="#ctx0" brushRef="#br0" timeOffset="1681">793 52 114,'0'0'202,"0"0"-105,0 0-24,0 0-31,0 0 12,0 0-54,0 0 13,-31-12-13,22 14 0,-3 12 0,2 6 0,1 2-7,3 2 18,0 0-21,6 0 19,0-2-18,0-2 5,12-3 4,3-3 0,3-7 1,0-3-2,2-4 4,0 0-10,-2 0-19,-2-6 25,-3-7 1,-2-6 0,-4-3 13,-3-4 26,-4-2 0,0-2-27,0 4 24,-2 2-36,-16 2 0,3 8-75,-1 4-215</inkml:trace>
  <inkml:trace contextRef="#ctx0" brushRef="#br0" timeOffset="4152">996 239 146,'0'0'118,"0"0"-49,0 0 1,0 0-14,0 0-6,0 0-29,0 0 23,0 0-10,0 0 9,0 0-17,0 0 0,0 0-2,0 0-14,0 0 8,0 0-18,0-3 6,0 2-6,2-2 0,7 1-16,0 1 16,0 1-7,0 0-9,-1 0 16,-3 0-5,2 0-5,-5 0 14,3 0-12,-3 0 9,-2 3-8,0 1 9,0 3-2,0-2 5,0 1-4,0 5-2,-2 0 9,-8 2-15,-1 1 19,1-1-15,-2 0 9,3-3-7,5-2 1,0-2 0,-1-2 0,5-4 1,0 2-9,0-2 17,0 0-18,0 2 2,7-2 6,10 2-17,22 0-14,-6-1-46,-2-1-109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0:21.7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3 9,'0'0'99,"0"0"-42,0 0 0,0 0 26,0 0-37,0 0 1,0 0-24,0 0 6,0 0-29,0 1-1,0 12 1,0 1 0,0 2-1,0 4 9,0 2 0,0 3-8,0-1 7,0-2-1,0-2-7,4-3 1,3-5-10,1-4 0,1-6-9,1-2 0,0 0-20,1 0 38,0-8-9,-3-4 10,-1-4 2,-3-1-2,-2-1 21,-2 0-11,0 0-10,0 0 0,0-5-16,0 3-62,-4 6-42</inkml:trace>
  <inkml:trace contextRef="#ctx0" brushRef="#br0" timeOffset="570">157 0 116,'0'0'67,"0"0"-52,0 0 27,0 0-3,0 0-16,0 0-7,0 0-1,15 59 11,-15-43-20,0 0 26,2 1-26,-2-5 17,0-2-23,0-2 15,0-2-15,0-4 0,0 0 5,2-2-4,-2 0-2,0 0-10,3 0 10,-1 0-18,3-12 13,-1-4-11,2-5 17,1 2-6,-1-2-39,1 3 5,1 4 19,1 4 20,0 3 2,0 7 2,0 0 7,0 0 32,-1 3 49,1 12-26,-3 6 4,3 1-34,-3 5 8,1 1-36,-2 8-7,-3-5-91,-2-9-223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3:32.5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0 237 133</inkml:trace>
  <inkml:trace contextRef="#ctx0" brushRef="#br0" timeOffset="10971">6278 0 253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3:24.4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153 2 36,'0'0'163,"0"0"-85,0 0-13,0 0 19,0 0-14,0 0 0,0 0-31,-2 0 18,2 0-29,0 0 15,0 0-21,-2 0 7,2 0-8,0 0-19,-2 0-2,2 0-23,0-2-35,0 2-128,0-2-354</inkml:trace>
  <inkml:trace contextRef="#ctx0" brushRef="#br0" timeOffset="1000">120 179 78,'0'0'163,"0"0"-62,0 0-26,0 0-4,0 0-41,0 0 13,0 0-37,0 5 37,0 1 5,2 2 5,-2 5-11,0 3 10,0 4 0,0 3-39,-15 4-13,-22 11-42,2-6-56,0-4-212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3:31.0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0 108,'0'0'49,"0"0"-23,0 0 36,0 0-8,0 0-5,0 0-30,0 0 47,-2 24-13,-3-14 2,3 4-9,-2 2-5,1 2-8,-2 5-27,3-1 2,2 2-2,0-3-9,0-2 9,0-1-12,0-1 6,7-5 0,0-2-1,4-4-10,0-1 9,3-5-8,3 0 2,1-7 16,0-13-1,-2-4-7,-2 0 18,-4-5 2,-3 3-1,-3 1-13,0-1-5,-4 6-2,0 2-3,0 4-36,0 6-83,0 6-99</inkml:trace>
  <inkml:trace contextRef="#ctx0" brushRef="#br0" timeOffset="580">322 111 124,'0'0'156,"0"0"-97,0 0 3,0 0 36,0 0-27,0 0-28,0 0-37,0-4 24,0 4-15,-10 0-15,-1 0 1,-3 8-2,3 3 1,1-1-1,3 1 0,2 0-7,3-1 8,2-1-14,0 0 12,0 0-12,4 0 13,6 0-16,-4 0 17,3-1 0,-5 0 0,1-2-1,-2-2 3,-3 2-15,0 1 27,0 1-14,-12 0 0,-3 2 12,-6 0-10,1 0-4,3-2 2,1 2-47,5-2-35,2-2-111</inkml:trace>
  <inkml:trace contextRef="#ctx0" brushRef="#br0" timeOffset="1067">483 140 185,'0'0'161,"0"0"-99,0 0 13,0 0-31,0 0 18,0 0-54,0 0 5,-20-8-11,11 8-2,-2 9 0,-1 8 0,2 2-1,1 2 8,2-3-20,2-2 20,5-3-17,0-4 6,0 0 4,0-5-17,0 0-15,0-4 5,9 0 2,0 0 24,0 0-11,0-6 11,0-5-9,0-1 3,-3 0 8,-1-2-1,-1 2 2,1 2-2,-3 0 15,-2 3-14,0 6 3,3 1-4,-3 0 0,2 0-43,-2 8 36,2 6 1,0 0 6,0 1 0,3-2-48,-1-3-63,2-3-117</inkml:trace>
  <inkml:trace contextRef="#ctx0" brushRef="#br0" timeOffset="1576">483 140 133,'154'-22'144,"-154"22"-105,0 8-3,0 6 2,0 4-4,0 0-5,-5 0 3,1-3-2,-3 2-29,2-1 12,-1-4-6,2-1-8,-1-5 2,3-2-2,2-2 1,0-2-1,0 0-11,0 0-32,0-6-1,0-6-23,11-3 42,0-2-24,3 3 6,-4 3 4,4 0 39,-1 6-5,-2 1 6,-1 4 0,-2 0 0,1 0 16,-3 0-2,0 0 25,-2 8-17,0 0 2,-2 0-12,-2-1 2,0 0 1,0 0-7,0-2 23,0-1-29,0-4 16,0 0-11,0 0-2,0 0-4,0 0 0,5 0-1,3-9-16,4-5 16,1 1-3,3-1-9,-3 0 7,1 1-1,-5 5-3,-3 4 3,-2 2 2,-1 2 4,-1 0 7,-2 0 3,2 6 9,-2 6-19,0 1 20,3 1-19,-3-2-2,0-2-3,2-2-51,-2-2-83</inkml:trace>
  <inkml:trace contextRef="#ctx0" brushRef="#br0" timeOffset="2201">1039 137 29,'0'0'254,"0"0"-117,0 0-35,0 0-18,0 0 10,0 0-54,0 0 8,0 0-47,-23 7 7,13 4-8,1 3 1,1 3-2,6-5 1,2-1-12,0 0 6,0-4 5,0 0-33,0-3-13,12-2-7,-1-2 15,2 0-27,3 0-38,-3-6 43,-1-6-2,-4-1 33,-1-1 22,-3 1 8,-2 0 1,-2 2 9,0 0-9,0 4-1,0 3-30</inkml:trace>
  <inkml:trace contextRef="#ctx0" brushRef="#br0" timeOffset="2569">1295 78 133,'0'0'283,"0"0"-146,0 0-65,0 0-9,0 0 8,0 0-55,0 0-16,-20-6-8,15 6 7,-1 4-10,1 7 11,3 2-12,0-4-14,2 4 26,0-2-12,0 0 4,0 0 15,2 2-9,-2-4 3,0 4-2,0-1-17,-8 2-30,-11-3-48,4 0-92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3:34.0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47 124,'0'0'163,"0"0"-92,0 0 8,0 0 12,0 0-14,0 0-20,0 0-18,0-40 19,0 36-19,0 2 19,0 2-35,-2 0 32,-5 0-36,-2 0-5,-4 0-11,-3 4-3,-4 10 0,0 6 0,-1 2-11,4 3 18,1-1-16,7 2-9,3-4 16,4-4-24,2-2 13,0-2-1,8-5-32,11 2 20,0-5-2,6-5 27,-1 2-45,1-3 13,6 0-51,-9 0-50,-4-3-91</inkml:trace>
  <inkml:trace contextRef="#ctx0" brushRef="#br0" timeOffset="472">321 23 205,'0'0'222,"0"0"-96,0 0-38,0 0 0,0 0-20,0 0-67,0 0-1,0 2 11,0 14-17,0 4 12,0 3 1,-4 3-6,-3 3 1,1-3 2,-2-5 3,4-3-8,4-4 12,0-4-22,0-2 14,0-4-12,0 0 8,10-4 1,3 2 0,5-2-5,3 0-8,-2 0-80,-6 0-124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3:36.1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190 7 192,'0'0'160,"0"0"-70,0 0-7,0 0 20,0 0-61,0 0 12,0 0-7,-13-6 2,9 6-7,-2 0-15,-4 0 6,2 0-31,-3 0 8,-5 0 1,-2 4-18,0 8 14,-4 4-14,2 4 4,4 2-5,1 3-8,5-3-28,6-3-3,4-2-18,0-6 32,8 0-31,13-5-2,18-6-24,-4 0-37,-4 0-85</inkml:trace>
  <inkml:trace contextRef="#ctx0" brushRef="#br0" timeOffset="368">308 77 142,'0'0'165,"0"0"-68,0 0-25,0 0-4,0 0-38,0 0 12,0 0-27,-29 0 9,18 9-17,-2 2 5,1 6-11,4-2 0,1 1 0,1 1 5,2-6-12,4 0 15,0-5-18,0-2 1,8-3 2,7-1-7,1 0 6,1 0 7,2 0-7,-4-11-2,-1-1 12,-4-2-14,-5-3 18,-3 3-8,-2-2 1,0 2 0,-2 3-32,-9 0-56,4 5-42,1 5-121</inkml:trace>
  <inkml:trace contextRef="#ctx0" brushRef="#br0" timeOffset="802">507 43 137,'0'0'156,"0"0"-97,0 0-5,0 0-7,0 0-35,0 0-1,0 0-9,0 34 18,-3-11-20,-6-1 25,2-3-25,-1-1 12,3-4-12,1-3 0,0-5-1,4-5 2,0-1-8,0 0 7,0 0-30,0-1-42,13-13 56,2-3-10,1-1-3,-2 0 6,2 0-16,-3 2 12,1 2 9,-3 7 11,0 3 14,0 4-1,-2 0-3,1 0 27,-2 4 12,-1 10 6,-1-1-21,-2 1-20,2 0 22,-4-4-19,0 1 9,-2-5-19,0-5 6,2-1-5,0 0-1,5 0 0,1 0-2,4-11-5,3-7-13,4 0 7,-2 0-10,-1 1 22,-3 7-18,-4 4 19,-2 6 0,-3 0 0,-2 4 13,-2 16-5,0 7 21,0 2-28,0 2 13,0-4-7,7 0-14,2-7-59,0-8-210</inkml:trace>
  <inkml:trace contextRef="#ctx0" brushRef="#br0" timeOffset="1725">985 65 129,'0'0'135,"0"0"-84,0 0-5,0 0-22,0 0 3,0 0-26,0 0 15,-62 76-15,55-55 29,3-3-13,4-4-7,0-4-1,0-5 14,2 0 17,12-3-39,1-2 6,3 0-5,0-4-4,0-10-3,-3-2 5,-3-2 1,-6-1-1,-4 1 9,-2 2 1,0 2-6,0 4-2,-8 6-4,-6 4-25,3 0-96,3 6-184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3:38.3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129 158 163,'0'0'169,"0"0"-65,0 0-64,0 0 40,0 0-39,0 0-23,0 0-9,-13 59-8,2-26-1,-5 6 10,0 1-20,1 4 25,-3 0-30,3-4-11,3-4-54,6-4-24,1-10 4,3-10-12</inkml:trace>
  <inkml:trace contextRef="#ctx0" brushRef="#br0" timeOffset="301">60 190 84,'0'0'94,"0"0"-24,0 0-18,0 0 15,0 0-37,0 0-6,0 0 2,100-50 6,-81 50 3,0 0-28,-1 4 28,-3 10-7,-1 0 17,-5 2-29,-7 0-3,-2 2-3,0 2-3,-22-2-1,-4 0-4,-3-2-4,-8-6-54,6-3-58,9-7-206</inkml:trace>
  <inkml:trace contextRef="#ctx0" brushRef="#br0" timeOffset="1426">374 178 168,'0'0'171,"0"0"-87,0 0 7,0 0-35,0 0 0,0 0-34,0 0-15,-53 2 0,40 12-1,-1 6-10,1 2 15,4 4-22,2 1 24,5-5-20,2-4 8,0-4-2,0-4 0,11-6-8,4-3 7,4-1 4,0 0-4,2-7-6,-5-8-3,-1 0-17,-5-3 21,-2 0-27,-2-3 18,-3 1 4,-1 4 2,0 2 9,-2 6-24,2 4 24,-2 4-37,0 0-7,0 0 12,2 15 33,2 0-1,2 2 1,-2-2 5,0 2-3,1-5-2,1-2 8,3-5-8,4-1 0,-3-4-8,6 0-54,-3 0-47,-4-8-47</inkml:trace>
  <inkml:trace contextRef="#ctx0" brushRef="#br0" timeOffset="1852">554 212 126,'0'0'73,"0"0"-44,0 0-9,0 0 31,0 0-12,0 0 18,0 0-16,0 96 31,0-75-39,0-7-8,0-2-9,0-6-16,0-2 7,0-4 3,0 0-5,0 0-4,0 0 40,0-12-39,11-6-2,5-2-30,1-1-22,8-1-38,12 3 5,-3 4 14,-5 3-57</inkml:trace>
  <inkml:trace contextRef="#ctx0" brushRef="#br0" timeOffset="2162">818 218 12,'0'0'264,"0"0"-182,0 0-45,0 0-24,0 0 21,0 0-34,0 0 17,-75 86-16,69-65 24,3-3-5,3-6 6,0-2 23,0-6-24,3 0 5,10-4-30,0 0 11,7 0-11,0-8 0,1-6-15,-2-4 1,-1-3 4,-3 2 4,-3-2-6,-3-1 18,-7 4-15,0 3 18,-2 2-12,0 7 13,0 6-10,0 0 0,0 0-5,0 6-2,0 12 12,0 0-14,0 2 18,0-4-17,0-2 10,0-1-3,0-8 2,0-1-1,0-1 0,2-3 0,5 0-1,5 0-48,0-4 3,2-11-21,1 1 33,4-1-20,-6-2-1,1 5 1,-6 6 35,-1 2 19,-5 4 0,-2 0 47,0 0 11,0 10 3,0 5-6,0 3 8,0 0-31,0-4-5,-4 0-1,-1-6-26,3 0 7,0-5 5,0 0-19,2-3 20,0 0-26,0 0-18,2-8-68,11-8 15,5-5-1,2 3 27,-2 4 31,-3 5 27,-3 2 0,-4 7 11,-3 0 16,1 0 67,-1 8-25,0 5-36,-1 1-11,0-2-16,3-5 9,1 1-13,4-5-1,-1-3 5,3 0 4,1 0-9,-1-3 6,-1-11-7,-2-2-2,-2-2 1,-4-4-21,-5 2 14,0 2-34,0 4 20,-5 4 16,-7 8 6,2 2 0,1 0 6,-1 10-5,2 10-1,3 7 1,3 0 6,0 1-1,2-2-4,0-5 20,0-3-21,7-7 17,6-4-17,7-7-1,-4 0-36,-1 0-116</inkml:trace>
  <inkml:trace contextRef="#ctx0" brushRef="#br0" timeOffset="3153">1428 0 224,'0'0'163,"0"0"-72,0 0 8,0 0-18,0 0-65,0 0 0,0 0-16,-2 70 1,-3-36 1,-1 0-2,-4 2 0,2 0 9,-1 0-18,-3-1-15,1-1-46,0-10-96,3-8-34</inkml:trace>
  <inkml:trace contextRef="#ctx0" brushRef="#br0" timeOffset="3386">1318 200 149,'0'0'109,"0"0"-64,0 0-7,0 0 19,0 0-35,0 0-8,0 0-14,116-2 0,-80-6-11,-9-2-79,-3 2-55</inkml:trace>
  <inkml:trace contextRef="#ctx0" brushRef="#br0" timeOffset="3528">1586 170 143,'0'0'121,"0"0"-47,0 0 24,0 0-42,0 0 6,-31 119-37,24-105 6,3-5-29,2-3 5,0-3 15,2-3-12,0 0 9,0 0-19,0-4-6,0-13-64,2-1 25,9-2-46,9-4-29,-3 4-14,-1 6-12</inkml:trace>
  <inkml:trace contextRef="#ctx0" brushRef="#br0" timeOffset="3806">1764 192 192,'0'0'231,"0"0"-129,0 0-50,0 0 7,0 0-33,0 0 4,0 0-29,-46 75 23,43-57-23,3-4 11,0-5-10,0-2 8,0-1-10,10-6 1,0 0-7,6 0-15,0 0-1,2-14-30,-5-3 23,1-2-8,-8 1 21,-2-3-16,-1-3-23,-3 6-10,0 4-77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3:42.7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233 6 130,'0'0'183,"0"0"-67,0 0-20,0 0-11,0 0-1,0 0-51,0 0 5,-15-4-37,-3 4 31,-1 0-11,-8 4-6,-2 14-6,-2 4-8,-1 8-2,6 0 8,5 4-17,10-4 17,7-4-20,4-2 7,4-6-15,21-4 2,8-2 6,5-8-20,16-4-48,-12 0-72,-7 0-172</inkml:trace>
  <inkml:trace contextRef="#ctx0" brushRef="#br0" timeOffset="354">370 50 59,'0'0'140,"0"0"-53,0 0-25,0 0-7,0 0 5,0 0-11,0 0-1,-62 16-32,45-2 16,2 6-25,1 4 14,6 0-21,4 2 5,1-4-5,3-4 0,0-1 23,3-8-10,12 0 6,1-4-16,4-5-6,2 0 2,2 0-1,1-8-24,-4-10 10,-6-2 9,-5-2 7,-7 0-1,-3-2 2,0 2-10,0 0 13,-9 4-11,0 6-49,3 4-5,-2 6-76,6 2-120</inkml:trace>
  <inkml:trace contextRef="#ctx0" brushRef="#br0" timeOffset="843">370 50 253,'156'20'150,"-156"-20"-101,0 0 29,0 0-13,0 0-44,0 0-15,0 2 4,0 14-4,0 4-6,-4 2 20,-3 4-17,2 0 7,0 0-10,5-3 0,0-4 6,0-5-5,0-1-2,0-4 7,0-3-15,12-3 12,1-3-13,4 0 4,1-3-11,2-12 4,-1-4-3,0-3 9,-3-4-15,-5 0 20,-5-2 4,-2 2-8,-4 4 16,0 2-11,0 6 1,2 2-14,1 4-107,0 4-153</inkml:trace>
  <inkml:trace contextRef="#ctx0" brushRef="#br0" timeOffset="1254">826 54 23,'0'0'273,"0"0"-140,0 0-87,0 0 36,0 0-23,0 0-43,0 0-6,0 0-8,-16 18-4,3 4 12,-3 2-17,-1 6 17,3 0-11,1 2 1,1-4 0,3-2 0,3-8 1,4-5-2,-1-8 4,3-2-11,0-3 14,0 0-12,0 0-2,3-7 6,7-11-9,2-2 11,-1-6-6,0 0 13,-2-2-14,0 2-15,-3 6 2,-1 4-3,-3 8 17,0 4 3,0 4-7,0 0-3,4 0 2,-2 10 9,2 4 4,-1 4 10,1 0-11,2 0 1,-2-4 5,3-2-8,-1-2 1,4-6 0,1 1 1,-1-5-1,1 0 7,0 0 0,1-3-14,-4-7 5,4-4 1,-3-2-45,-4-4 11,-1 0-27,-1-2 11,-5-6-18,0 6-6,0 4-27</inkml:trace>
  <inkml:trace contextRef="#ctx0" brushRef="#br0" timeOffset="1959">1040 34 117,'0'0'162,"0"0"-93,0 0-16,0 0 15,0 0-33,0 0 1,0 0-29,66-10 12,-36 6-18,-1 2 4,0-2-5,0 2-3,2-2-4,-8 0-55,-6 2-72</inkml:trace>
  <inkml:trace contextRef="#ctx0" brushRef="#br0" timeOffset="2252">1142 68 117,'0'0'95,"0"0"-15,0 0 2,0 0 3,0 0 12,0 0-61,0 122 0,-2-96-35,0 8-2,0-10-11,-1-3-135</inkml:trace>
  <inkml:trace contextRef="#ctx0" brushRef="#br0" timeOffset="4686">1320 108 126,'0'0'82,"0"0"-17,0 0 26,0 0-22,0 0 6,0 0-26,0 0 23,-4 0-18,4 0 6,0 0-18,0 0 1,0 0 14,0 0-23,0 0 14,0 0-25,0 0 6,0 0-29,0 0 5,0 0-5,0 0-1,4 0-16,18 0 1,7 2 14,8-2-18,2 0 20,3 2-32,-2-2-2,-3 0-56,-2 0-21,-10 0-113,-11 0-144</inkml:trace>
  <inkml:trace contextRef="#ctx0" brushRef="#br0" timeOffset="5421">1316 231 80,'0'0'142,"0"0"-61,0 0 14,0 0-4,0 0-27,0 0-37,0 0 29,0 0-30,0 0 19,9 0-20,6 0 11,5 0-16,7 0-13,2 0-1,4 0 0,1 0-11,-1 0 6,-4 0-2,0 0-83,-6 0-45,-10 1-188</inkml:trace>
  <inkml:trace contextRef="#ctx0" brushRef="#br0" timeOffset="6308">2182 186 188,'0'0'184,"0"0"-80,0 0-43,0 0 1,0 0-23,0 0-13,0 0 17,0 0-4,0 0 20,0 0-27,-8 0 16,-3 0-37,-1 0 16,-7 0-27,-3 0 0,-7 0 0,1 0 9,-7 2-21,4-2 15,2 2-10,5-2 11,2 0-12,6 0 6,3 0 2,2 0 0,1 0 0,2 0-1,1 0 4,1-2-13,-2 0 9,4-2-8,0 2 6,2 0 2,2 2 1,0 0 0,0-2-1,0 2-24,0-2 24,0-2-16,2-4 16,9-2-6,3-2-2,-2-4 16,2 2-7,-1-4 0,1 2 0,-3 0-1,-2 0 10,-2 2-11,-3 4 8,1 2 12,-3 4-18,-2 0 22,2 0-12,-2 4 1,0 0-11,0 0 6,0 0-13,0 0 4,0 0-3,0 0-6,2 0 11,0 6 2,3 10-1,-3 6 1,0 2-1,-2 6 6,0 0 0,0 0-12,0 2-3,0-4-11,-2-1-59,2-4-11,0-6-102,0-7-194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4:37.4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202 0 3,'0'0'130,"0"0"-65,0 0 17,0 0-4,0 0-7,0 0-1,0 0-9,0 0 10,0 0-25,0 0 16,0 0-36,0 0 7,0 0-32,0 0 10,0 6-10,-7 12 2,-6 5 15,-3 7-17,-3 4 8,-4 3 0,-2 2-13,1 1 14,2-1-20,2-7 8,6-7-18,5-11 6,5-5-14,2-5-22,2-4-92,4-6-84,10-7-67</inkml:trace>
  <inkml:trace contextRef="#ctx0" brushRef="#br0" timeOffset="465">178 10 51,'0'0'127,"0"0"-83,0 0-15,0 0 19,0 0-11,0 0 14,0 0-27,31 41 31,-22-21-25,-1 0 2,4 5-16,1 1 19,-2 2-28,3 1-6,-4 2 5,-1-6 1,1 0-14,-6-4-21,0-3-41,-1-6-93,-3-7-117</inkml:trace>
  <inkml:trace contextRef="#ctx0" brushRef="#br0" timeOffset="804">110 219 146,'0'0'176,"0"0"-100,0 0 5,0 0-29,0 0-4,0 0-48,0 0 9,14-4-9,7 4 0,0 0 0,6 0 0,2 0 0,9 0-56,-7 0-61,-6 0-88</inkml:trace>
  <inkml:trace contextRef="#ctx0" brushRef="#br0" timeOffset="1120">445 47 165,'0'0'202,"0"0"-120,0 0-33,0 0-9,0 0 6,0 0-44,0 0-2,4 12 13,-2 2-5,1 4 31,-1 2-29,0 1 21,1 1-29,-3 2 21,0-1-23,0-1 6,0-1-6,0-7 0,0-2 0,0-3 9,0-5-16,0 1 14,0 0-14,2-1 7,6 0-1,6 0 1,4 0-2,4 2 2,5-2-15,2 0-1,11-2-53,-7 2-74,-8-4-167</inkml:trace>
  <inkml:trace contextRef="#ctx0" brushRef="#br0" timeOffset="2380">1075 91 103,'0'0'142,"0"0"-67,0 0-44,0 0 18,0 0-25,0 0 17,0 0-27,-85 12 25,64-6-9,0 1 2,-2 1-7,1 0-18,-1 4-7,-1-2 10,0 0-10,1 0 0,3-2 0,5-1-9,2-1 8,3-2 1,4 0-10,3-2 9,1-2-25,2 0 26,0 0-33,0 0 15,0 0-28,0 0 33,9 3 12,3-2 1,3 2 0,1 0 0,-1 1 0,3-2 10,-1 3-19,2-4 19,-2 3-10,3 0 2,1 0 2,-2 1-4,-1-1 0,0 0-1,-2-3 4,-6 4-10,-2-5 17,-4 0-16,-2 0 13,-2 0 6,0 0 3,0 0 16,0-3-16,0-4-8,0-6 25,0-1-32,-2 1 17,0-6-17,0 4 11,2 1-12,0 0 1,0 2-1,0 2 0,0 4-22,0 2-86,9 1-71</inkml:trace>
  <inkml:trace contextRef="#ctx0" brushRef="#br0" timeOffset="3612">1032 180 149,'0'0'147,"0"0"-63,0 0-28,0 0 22,0 0-29,0 0-7,0 0-3,-3 0 0,3 0-6,0 0-25,0 0 3,0 0-4,0 0-14,0 0-2,5 0 9,15 2 0,11 0 4,9-2-4,10 0 0,6 0-6,2 0 7,-4 0-2,-4 0-24,-5-2-9,-7 2-34,-3 0-26,-10 0-52,-10 0-148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4:46.5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35 62,'0'0'61,"0"0"-32,0 0 18,0 0-6,0 0 5,0 0-27,0 0 25,0 0-9,0 0 15,0 0-8,0 0 3,0 0 3,0 0-12,-2 0 17,-6 0-50,-2 0 15,-1 6-17,0 4 13,-3 2-14,4 6 0,0 1 0,4 5 1,-1 2-3,5 2 2,2-4-10,0-2 5,0-4 4,6-5-23,8 0-10,-1-6-1,6 0 16,-4-6 13,3-1-17,-3 0 15,-1 0-5,1-4 7,-4-6 12,1-4-5,-4-3 12,-1-3 19,-2-2-23,-3-2 5,-2 0 3,0-2-15,0 0 37,-2 1-19,-10 1 2,1 4-20,0 6 14,2 4-16,0 6-1,1 4-43,-2 0-109,2 0-244</inkml:trace>
  <inkml:trace contextRef="#ctx0" brushRef="#br0" timeOffset="706">429 43 103,'0'0'131,"0"0"-29,0 0-25,0 0 14,0 0-39,0 0-5,0 0-9,-33-20-11,21 20 1,-1 0-21,0 12 3,-3 4-3,1 6-14,1 3 16,3 1-17,4 0 9,2 0-1,5 0 0,0-2-1,0-4 0,2-2-13,12-5 12,-1 0-14,1-7 10,1-5-24,-1-1 24,1 0-7,1 0 11,-1-14-5,-1-4 7,-5-1-1,0-3 2,-7 0 20,-2-2-15,0-2 14,0 0-20,-2 0 14,-9 3-2,-1 3-12,3 4 0,3 8 0,2 8-1,-1 0-90,3 0-194</inkml:trace>
  <inkml:trace contextRef="#ctx0" brushRef="#br0" timeOffset="1260">684 77 170,'0'0'158,"0"0"-85,0 0-8,0 0-20,0 0-21,0 0-8,0 0-15,-49 0 26,35 13-15,-1 7 4,1 2-9,1 4-4,2 2-3,4 2 0,5-4 0,2-3 0,0-5-6,0-1 11,11-5-17,5-6 1,4-2 9,2-4-5,0 0 4,3-3 3,0-11-5,-4-4 4,-2-4 2,-4 1-2,-6-3 8,-6 0 12,-3 0-18,0-2 19,0 2-11,-14 2 1,-1 3 3,-2 3-13,4 8 0,-3 8-32,3 0-62,3 0-206</inkml:trace>
  <inkml:trace contextRef="#ctx0" brushRef="#br0" timeOffset="1786">1007 90 178,'0'0'115,"0"0"-30,0 0-3,0 0-8,0 0-34,0 0-22,0 0 6,-40-4-9,27 10 25,-1 8-23,1 2 1,2 4-18,1 2 8,4 2-8,6-2-1,0 1 1,0-5 0,4-1-12,10-3 18,1-3-7,6-3 1,1-4 0,0-1-5,2-3 5,-1 0 0,-4-7-1,0-7 0,-5 0 1,-6-4 2,-3-3-2,-5-1 23,0-2-13,0-4 23,-13 0-27,-1 2-6,-1 1 0,-2 5-21,5 6-70,-2 8-237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5:05.0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 18 107,'0'0'147,"0"0"-69,0 0-6,0 0-3,0 0-25,-2-10 8,0 8-28,0 0 25,2 0-13,-2 2 6,2-2-17,-2 2-7,0 0-2,-4 0-14,2 0 8,-5 0-3,-1 10-14,-2 6 11,-1 5-10,1 3 7,1 0-1,5 3 0,1-3-9,3-2 9,2-3-23,0-3 22,0-4-48,13-3 23,1-5-15,3-3 41,2-1-15,0 0 15,1 0-1,-1-9 1,-7-4-7,-4-1 13,0-3-13,-6 3 14,-2-4 2,0 2-9,0-5 30,-14 3-11,1-2-10,-2 0 1,2 3-4,1 5-12,1 2 2,3 6-35,4 2-93,-2 2-215</inkml:trace>
  <inkml:trace contextRef="#ctx0" brushRef="#br0" timeOffset="723">376 49 104,'0'0'157,"0"0"-89,0 0 13,0 0-23,0 0-8,0 0-12,0 0-12,-17-15 5,10 15-21,-4 0 19,0 5-29,-2 9 2,0 4 6,-1 4-9,3 3 1,1-1 0,6-2 0,4-2 0,0-1-1,0-7-2,4-2-3,10-4-8,3-2 1,2-1-10,1-3 22,0 0-9,-3-5 10,-2-7-2,1-2 11,-7-3 10,-3-1-11,-6 0 23,0-2-20,0-1 14,-6 3-24,-7-2 9,-1 4-10,3 2-6,0 5-45,3 5-70,1 4-114</inkml:trace>
  <inkml:trace contextRef="#ctx0" brushRef="#br0" timeOffset="1315">637 120 26,'0'0'110,"0"0"-31,0 0-21,0 0 15,0 0-11,0 0-2,0 0-24,-4-15-6,0 15 12,-1 0-19,-3 0 13,-2 0-26,-2 0 6,-1 4-7,-1 11-17,-1 1 10,1 6-2,3 0 0,3 1 1,2-2-2,6-6 0,0-1-9,0 0 15,12-6-14,3-3 12,4-2-4,1-3 1,-1 0 0,-1 0 0,-1-7 1,-3-8-2,-3-1 2,-5-2 1,-4 0-1,-2-2 23,0 1-4,0-1 0,-4 4-11,-5 0-9,1 3 0,-2 7-13,4 2-52,-1 4-173</inkml:trace>
  <inkml:trace contextRef="#ctx0" brushRef="#br0" timeOffset="2021">858 126 126,'0'0'148,"0"0"-110,0 0-2,0 0-22,0 0-2,0 0-7,0 0-4,62-37 15,-51 27 0,-3-2 6,2 0-8,-6 2 34,1 1-32,-3 3-3,-2 4-12,2 0 0,-2 2-1,0 0 0,0 0-2,0 0-18,0 8 19,0 11 2,0 1-1,0 2 0,0 3 3,0-3 4,0 2 0,0-3-4,0-2 3,0-5-6,2-1 9,0-3 0,-2-1-9,0-4 0,0-1 7,0 3 12,-8-3 20,-9 3-39,-2-2 6,-1 0 1,2 0-14,2-2-6,6 1 1,0-2 6,4 0 5,4-2 1,2 0 0,0 0-1,0 0 2,0 0 10,0 0 0,5 0-13,5 2 2,6-2 0,2 0 0,1 1 0,6-1-13,-5 0-94,-7 0-91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4:47.9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0 877 72,'0'0'88,"0"0"-75,0 0-13,0 0-52</inkml:trace>
  <inkml:trace contextRef="#ctx0" brushRef="#br0" timeOffset="337497">4647 208 12,'0'0'46,"0"0"-46</inkml:trace>
  <inkml:trace contextRef="#ctx0" brushRef="#br0" timeOffset="340813">6656 0 84,'0'0'114,"0"0"-101,0 0-13,0 0-26,0 0-101</inkml:trace>
  <inkml:trace contextRef="#ctx0" brushRef="#br0" timeOffset="341737">7178 188 124,'0'0'103,"0"0"-63,0 0-37,0 0-3,0 0-27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5:09.3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86 162 52,'0'0'77,"0"0"-46,0 0 11,0 0 1,0 0 21,0 0-28,0 0 12,65 0-31,-48 0 25,6 0-13,6 0 25,6 0-22,12 0-20,4 0 9,7 0-15,2 0-4,0 0 12,-4 0-28,-9 0 11,-5 0-25,-15 0-89,-12 0-57</inkml:trace>
  <inkml:trace contextRef="#ctx0" brushRef="#br0" timeOffset="555">132 245 113,'0'0'109,"0"0"-41,0 0-12,0 0 21,0 0-35,0 0 5,0 0-24,-6-1 16,6 1-16,0 0-8,0 0-12,0 0 4,0 0-11,0 0 15,0 0-22,0 0 12,0 0-1,9 0 0,9 0 0,7 0 0,8 0 9,7 0-14,11 0 14,6 0-15,4 0 6,1-3-13,12 2-108,-18-2-17,-14 2-93</inkml:trace>
  <inkml:trace contextRef="#ctx0" brushRef="#br0" timeOffset="1305">244 97 36,'0'0'149,"0"0"-67,0 0-44,0 0 24,0 0-18,0 0 13,0 0-24,-9 4 9,-4 6-34,-2 2 2,-6 2 3,-4-1-12,1 1 6,-3 2 3,1-2-20,1 1 23,3-5-22,7-1 18,1-4-13,7-1 4,5-4 0,2 3-1,0-3 12,0 0-22,0 0 9,0 1 1,4 6 2,9 0-1,6 1 0,3 2-1,2-1 0,3 0 1,-3-2-1,1 1-7,0-5-31,-8 1-91,-3-1-89</inkml:trace>
  <inkml:trace contextRef="#ctx0" brushRef="#br0" timeOffset="1981">513 95 62,'0'0'168,"0"0"-80,0 0-16,0 0-22,0 0 8,0 0-48,0 0 12,3 0-21,8 0 17,2 2-16,1 4 4,3 0 5,1 0-10,3-2 25,-2 0-24,2 0 11,-6-2-5,-4 2-3,-4-2-5,-3-2-1,-2 2 1,-2-2 0,0 1 11,0 1-9,0 6 16,0 2-9,-6 2 20,-7 6-29,-5 0 15,0 3-15,-2-3 1,0 0 5,5 3-5,1-5-2,5-4-15,7-1-11,2-3-87,0-4-169</inkml:trace>
  <inkml:trace contextRef="#ctx0" brushRef="#br0" timeOffset="2702">1030 16 201,'0'0'111,"0"0"-6,0 0 12,0 0 4,0 0-43,0 0-26,0 0-39,0 4 3,-6 16-18,-5 5 4,-7 7 12,-3 2-8,0-1 0,0 4-6,1-9-20,5 1-41,6-10-41,9-6 8,0-8-63,0-2-47</inkml:trace>
  <inkml:trace contextRef="#ctx0" brushRef="#br0" timeOffset="2987">1069 36 100,'0'0'218,"0"0"-125,0 0-77,0 0 35,0 0-31,0 0 4,0 0-5,53 39 13,-39-15 14,-4 2-34,1 3 1,1 0-5,-3 0-16,-3-4 3,-2-3-31,2-4-46,-6-5-28,0-5-11,0-6-36</inkml:trace>
  <inkml:trace contextRef="#ctx0" brushRef="#br0" timeOffset="3266">999 212 143,'0'0'160,"0"0"-109,0 0-27,0 0-9,0 0 34,0 0-19,0 0-1,60 0-29,-37 0 13,2 0-13,-4 0 0,4-2 0,6 1-47,-4-2-45,-7 2-109</inkml:trace>
  <inkml:trace contextRef="#ctx0" brushRef="#br0" timeOffset="3536">1360 51 228,'0'0'199,"0"0"-99,0 0-4,0 0 3,0 0-39,0 0-41,0 0-19,0 0 14,0 8-15,0 4 2,0 4 14,0 2-13,0 2 6,-4 1-7,-3 2-1,2-2 0,1-2 6,2-5-12,0-4 21,2-3-27,0-3 22,0 0-20,0-2 9,6 2 1,8-3-1,1 2-7,3-2 7,3 2-44,5-2 3,-4-1-56,-4 0-117</inkml:trace>
  <inkml:trace contextRef="#ctx0" brushRef="#br0" timeOffset="6455">1581 119 22,'0'0'189,"0"0"-65,0 0-59,0 0 27,0 0-40,0 0-9,0 0-24,0-2 13,0 2-2,0 0-11,0 0 10,0 0-16,0 0 24,0 0-27,0 0 25,0 0-34,0 0 9,0 0-10,0 0 1,0 0-2,4 0-9,8 0 10,7 0-1,15 0-12,6 0 21,7 0-16,0 0-7,-3 0-21,-1 0-16,-5 0-45,-12-2-53,-8-2-115</inkml:trace>
  <inkml:trace contextRef="#ctx0" brushRef="#br0" timeOffset="7050">1624 227 90,'0'0'39,"0"0"-22,0 0 64,0 0-5,0 0 2,0 0-16,0 0 17,-10 0-31,10 0-10,0 0-5,0 0-6,0 0 12,0 0-32,0 0 16,0 0-23,0 0 1,14 0 11,10 0-19,7 0 7,5 0 0,2 0-1,0 0 2,-3 0-1,-4 0 0,-2 0-15,-6 1-55,-3 0-21,-7 2-98,-4-3-127</inkml:trace>
  <inkml:trace contextRef="#ctx0" brushRef="#br0" timeOffset="7544">2233 103 61,'0'0'167,"0"0"-66,0 0-6,0 0-1,0 0-17,0 0-18,0 0-32,-23-22 6,11 20-17,-1 0 29,-1 2-12,-1 0-4,-3 0-19,3 0-10,-4 14 0,2 4 1,-1 2-7,5 3 7,3 3-8,8-2 2,2 1 4,0-4-14,2-3 5,16 0-4,2-7 4,5 0 9,-1-5-23,1-5 15,-2-1-18,0 0 4,-2-1-3,-1-11 24,-5-2 2,-3-6 0,-1-1 21,-7-1 10,0-3-1,-4-1-4,0 2 19,0 3-45,0 1 19,-6 4-13,-3 4-5,-3 4-1,0 4-24,-13 4-27,4 0-111,2 0-181</inkml:trace>
  <inkml:trace contextRef="#ctx0" brushRef="#br0" timeOffset="8184">2262 75 153,'0'0'162,"0"0"-87,0 0 10,0 0-30,0 0-8,0 0-46,0 0 11,-2 4-11,-9 12 5,-5 6 0,-3 1-5,-6 3 20,0 4-19,1 2 20,2-2-21,2-1 0,4-3-1,5-4 0,7-8-29,4-4-21,0-4-96,0-6-128</inkml:trace>
  <inkml:trace contextRef="#ctx0" brushRef="#br0" timeOffset="9008">2452 117 45,'0'0'22,"0"0"-7,0 0-7,0 0 42,0 0-28,0 0 7,0 0-8,0 6 43,0-6-7,0 0 3,0 0-6,0 0 1,0 0 10,0 0-39,0 0 12,0 0-18,0 0 12,0 0-31,0 0 11,7-6-12,4-2-1,-3-2 1,4-2 0,-1 2 2,-5-2 10,4 0-10,-6 1 4,1-1-3,-3 2-2,-2 2-1,0 4 8,0 2-7,0 2-2,0 0-16,0 0 9,0 8-15,0 12 15,0 3 10,0 5-3,-4 2 1,-1 1 0,0 1 0,3-1 1,2-7-8,0-3 16,0-3-19,0-4 18,0-5-15,0-2 9,0-3-2,0-1 0,0-3 0,0 3 0,0-3 7,0 0-16,0 1 2,-7-1 4,-6 3-15,-3-1 17,1 0-10,-3-1-5,-1 1 9,0 0 6,3-1-8,3-1 18,5 3-22,3-3 26,2 0-5,3 0-2,0 0 20,0 0-26,0 0 0,12 0 0,5 0 0,4 0-7,-1 0 16,5 0-17,-6 0 8,2 0-7,-2 0-61,-1 0-27,-7 0-56,-1 0-164</inkml:trace>
  <inkml:trace contextRef="#ctx0" brushRef="#br0" timeOffset="10419">2686 0 15,'0'0'177,"0"0"-85,0 0-60,0 0 16,0 0-6,0 0-32,0 0 24,0 28 8,0-9 26,-2 3-31,0 4 20,2 0-18,-3 1-6,1 3-19,2-2-13,-2-5-1,2-2 12,-2-5-22,2-5 23,-2-1-19,-1-3 13,3-1-13,-2-4 6,2 0-11,-3-2-21,3 0-10,0 0 34,0 0-34,0-2 4,8-13-24,3-3 35,4 0-8,1-1 6,-1 1-10,1 0 21,-3 6 18,1 0 0,-6 6 10,1 2-9,-5 2 17,2 2-18,-4 0 9,2 4 37,0 8 10,1 6-27,-1 0-22,-2 2 15,4-1-21,-4-1 22,2 4-14,0-5-18,-1-5-67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3:59.7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0 172,'0'0'193,"0"0"-103,0 0-4,0 0-40,0 0-8,0 0-37,0 0 5,0 0 1,0 0-8,0 0 1,0 0-24,0 0-115,0 0-221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3:57.6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 8 7,'0'0'153,"0"0"-50,0 0-41,0 0 17,0 0 3,0 0-2,0-2-28,0 2 14,0 0-15,0 0 19,0 0-35,0-2 7,0 2-13,0 0-9,0 0-1,0 0-19,0 0 0,0 0-3,0 0-11,0-2-86,7 2-25,0-2-124</inkml:trace>
  <inkml:trace contextRef="#ctx0" brushRef="#br0" timeOffset="1113">90 197 134,'0'0'150,"0"0"-44,0 0-27,0 0 19,0 0-36,0 0-4,0 0-6,0 0 0,0 0 4,0 0-31,0 0 12,0 0-36,0 0 0,0 7 9,5 5-11,-1 2 1,-1 4 0,1 4 0,-4 3 9,0 0-11,0 6 2,-30 15 0,-5-8-118,-6-4-96</inkml:trace>
  <inkml:trace contextRef="#ctx0" brushRef="#br0" timeOffset="118641">131 720 87,'0'0'53,"0"0"9,0 0 2,0 0 11,0 0-23,0 0-11,0 0 11,0 0-8,0 0-4,0 0-28,0 2 16,-3-2-27,3 0 18,0 2-19,-2-2 16,2 0-7,0 0 4,0 0 2,0 0-14,0 0-2,0 0 11,0 0-20,0 0 7,0 2 2,2 0-87,5 0-72</inkml:trace>
  <inkml:trace contextRef="#ctx0" brushRef="#br0" timeOffset="119647">150 911 82,'0'0'155,"0"0"-82,0 0 18,0 0 20,0 0-30,0 0-13,0 0-29,0 0 26,0 0-22,0 0 8,0 0-40,0 3-8,0 9-2,0 5-1,0 2 12,5 6-11,-3-1-1,-2-1 12,0 4-24,-2 3 9,-13-4-79,-6-6-127</inkml:trace>
  <inkml:trace contextRef="#ctx0" brushRef="#br0" timeOffset="120622">167 714 133,'0'0'167,"0"0"-44,0 0-45,0 0 8,0 0-31,0 0-19,0 0 2,-10-2-21,8 2 17,-3 0-33,1 0 1,0 0 6,-3 0-16,3 6-4,1 4-51,3-2-86,0-2-190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6:00.1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138 6 33,'0'0'45,"0"0"-7,0 0 21,0 0-6,0 0 3,0 0-18,0 0 21,-2 75 3,-4-56-13,-2 6 15,0 5-28,1 4 11,1 1-45,-2 3 14,4-4-16,2-4 0,2-3-24,0-7-63,0-10-101</inkml:trace>
  <inkml:trace contextRef="#ctx0" brushRef="#br0" timeOffset="472">74 15 103,'0'0'73,"0"0"-1,0 0-10,0 0 9,0 0-5,0 0-24,0 0-4,6-9-25,5 6 15,7 1-27,5 2 12,6 0-10,4 0 4,3 2-6,-3 9 9,0 3 9,-4 1-10,-3 6 24,-11 0-13,-8 7 20,-7 6-34,-5 2 29,-25 1-15,-9 1 5,-9-2-24,2-6 0,-3-5-1,4-3 10,8-7-20,6-5 6,6-5-5,11-5-46,8 0-18,6-5-102,0-8-116</inkml:trace>
  <inkml:trace contextRef="#ctx0" brushRef="#br0" timeOffset="1290">489 20 179,'0'0'167,"0"0"-66,0 0-23,0 0 26,0 0-40,0 0-28,0 0-25,0 0-10,0 0 5,0 1 3,0 11 11,0 9 10,0-1 11,-9 9-34,-3 5 16,-1 2-21,0 0 4,0-1-6,2-5 7,2-6-16,4-6 22,3-5-26,2-6 23,0-1-20,0 0 11,7-1-2,8-1 0,6 3-7,0-6 8,6 3-17,2-2 7,0 0-47,-2-2-2,4 2-35,-6 1-44,-8-3-126</inkml:trace>
  <inkml:trace contextRef="#ctx0" brushRef="#br0" timeOffset="2154">1132 143 5,'0'0'196,"0"0"-92,0 0-63,0 0 14,0 0 20,0 0-34,0 0 24,-3 0-18,-5 2 7,-6 6-23,-1 2 7,-6 0-25,-1 0-7,-6 0 2,4 0-8,-3-3 14,3 1-8,1 0-6,6 0 12,5-4-20,3 0 10,5-2-2,2-2 0,2 0 0,0 0 0,0 0-32,0 0 5,0 2-35,0 2 30,4 2-3,9 2 28,6 0-12,1 0 6,1 0 2,2-4-8,0 0 9,-4-2-16,-1 0 26,-1 2-9,-6-2-1,-4 2 11,-3-2-2,-2 0-6,0-2-1,-2 0 8,0 0 0,0 0 49,0 0-12,0 0-4,0-8-22,-2-2 17,-2-4-27,2 0 7,2-2-2,0 0-5,0-2-2,0 3-15,0 1 4,0 0-45,0 2 8,8-2-32,2 4-1,-4 4-83</inkml:trace>
  <inkml:trace contextRef="#ctx0" brushRef="#br0" timeOffset="2843">1111 193 157,'0'0'127,"0"0"-56,0 0 8,0 0-11,0 0-39,0 0 2,0 0-30,-13 0 11,13 0-5,0 0-14,0 2 6,11 2 1,5 2 10,7-2-10,3-3 7,5-1 3,2 0-18,1 0 22,-2 0-14,-3 0 0,-1 0 0,3 0-17,-6 0-74,-7 0-91</inkml:trace>
  <inkml:trace contextRef="#ctx0" brushRef="#br0" timeOffset="3249">1709 117 162,'0'0'166,"0"0"-57,0 0 14,0 0-39,0 0 7,0 0-42,0 0 8,-8-22-13,6 22-15,-2 0-11,0 5-16,-7 16-2,-3 5 10,-3 8-16,-6 5 16,3-1-18,-2 0 8,4-5-2,5-9-31,3-4-29,6-7 20,2-6-32,2-3-15,0-4-122,0 0-121</inkml:trace>
  <inkml:trace contextRef="#ctx0" brushRef="#br0" timeOffset="3558">1678 118 201,'0'0'170,"0"0"-69,0 0-33,0 0 11,0 0-49,0 0-30,0 0 2,31 15-2,-18 5 32,4 4-11,-4 4 4,1 1-24,-3 3-2,-1 0-3,-3-1-26,2-7-63,-2 1-22,-3-10-22,-2-3-45</inkml:trace>
  <inkml:trace contextRef="#ctx0" brushRef="#br0" timeOffset="3875">1604 329 61,'0'0'69,"0"0"-1,0 0-36,0 0 1,0 0-23,0 0-4,116 1-6,-91-1 1,4-1-2,-6-4-44,-4 1-96</inkml:trace>
  <inkml:trace contextRef="#ctx0" brushRef="#br0" timeOffset="4114">1991 153 54,'0'0'243,"0"0"-150,0 0-53,0 0 51,0 0-7,0 0-44,0 0-39,2 4 21,-2 8-6,0 4 30,0 4-35,-7-1 15,-2 5-25,-2 0 9,2 2-8,-3-2-2,6-4 0,2-5 6,4-3-15,0-3 16,0-1-18,2-1 11,12 0 0,7 0-17,20-3-42,-8 0-35,1-1-114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6:08.4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 12 25,'0'0'140,"0"0"-29,0 0-39,0 0 29,0 0-32,0 0-13,0 0-5,-6 2-14,6-2 10,0 0-21,0 0 17,0 0-20,0 0 33,0 0-28,0 0-2,0 0-25,0 0 0,0 0-1,0 0-13,0 0-13,0 0-62,3 0-5,11-8-73,-3 2-36</inkml:trace>
  <inkml:trace contextRef="#ctx0" brushRef="#br0" timeOffset="646">123 198 218,'0'0'108,"0"0"-72,0 0 29,0 0-11,0 0-8,0 0-46,0 0 15,5 0-14,-3 6 16,-2 7 1,0 7 11,0 6 7,-15 2-28,-4 4-3,-18 9-5,6-9-67,3-6-117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6:09.7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18 162,'0'0'180,"0"0"-73,0 0-16,0 0-23,0 0-11,0 0-45,0 0-1,0-2-2,0 18-6,0 8-2,-7 9 26,1 7-11,-5 2-9,2 5-7,0-3 5,0-1-11,2 0-75,3-13-16,1-10-122</inkml:trace>
  <inkml:trace contextRef="#ctx0" brushRef="#br0" timeOffset="315">60 75 198,'0'0'161,"0"0"-100,0 0-41,0 0-18,0 0 2,0 0 5,0 0-15,102-4 12,-71 4-5,0 10-1,1 2 0,-6 4-1,-1 2 2,-12 4 6,-6 3-6,-7 2 14,-5 5-15,-22-3 22,-10 2-22,-5-5 8,-3-1-2,3-3-6,1-4 0,8-4 13,9-6-26,6-4-8,9-4-75,5 0-186</inkml:trace>
  <inkml:trace contextRef="#ctx0" brushRef="#br0" timeOffset="1103">503 71 142,'0'0'170,"0"0"-65,0 0-43,0 0 28,0 0-44,0 0-29,0 0-1,0 0-15,0 0 18,0 10-19,-4 8 37,-5 4-27,-1 4 31,0 2-31,-1 0 6,-1 2-9,3-5-7,3-3 0,2-1 13,0-7-22,2-4 19,2-2-20,0-3 16,0 1-7,0 0 1,10-4-2,9-1 2,8 2-1,9-3-9,17 0-37,-5-3-33,-10-4-144</inkml:trace>
  <inkml:trace contextRef="#ctx0" brushRef="#br0" timeOffset="1801">816 133 121,'0'0'158,"0"0"-76,0 0-30,0 0 14,0 0-10,0 0-38,0 0 26,-5 0-10,5 0 13,0 0-41,0 0 1,11 0-6,12 0-1,10 0 7,9 0-7,7-4 0,3 2 13,1-2-26,-4 2 13,-4 0-20,-7 2-71,-13 0-69,-15 0-188</inkml:trace>
  <inkml:trace contextRef="#ctx0" brushRef="#br0" timeOffset="2538">814 283 39,'0'0'136,"0"0"-51,0 0-29,0 0 28,0 0-22,0 0-12,0 0-2,-3 0-24,3 0 7,5 0-31,15 1 30,7 2-21,6-3 15,9 0-23,8 0 10,-2 0-9,4 0-2,-6 0 0,-3-4-9,-5 0-14,-12 0-81,-13 2-117</inkml:trace>
  <inkml:trace contextRef="#ctx0" brushRef="#br0" timeOffset="8896">1663 50 115,'0'0'138,"0"0"-76,0 0 9,0 0 15,0 0-31,0 0-7,0 0-16,0-2 37,0 2-36,0 0 16,0-2-36,0 2 10,-2 0-8,-4 0-7,-2 0-8,-3 0 6,-3 0-13,-3 0 10,-4 10-12,1 3 1,1 1 7,0 4-12,2 4 11,1 0-5,7-2-12,5 0 19,4-2-21,0-1 20,7-3-18,13-1 18,6-3-17,7-1 17,1-2-7,2-4-1,-3-3 3,-2 0-24,-4 0 24,-3 0-23,-4-1 21,-3-8 2,-7-3-1,-1 2 14,-5-4 0,-4 0 18,0-3-1,0-1 17,0 0-24,-6-2 15,-7 0-24,-1 0 19,-3 2-26,1 4 3,-2 1-4,2 5-8,1 4-15,-7 4-55,1 0-62,6 0-219</inkml:trace>
  <inkml:trace contextRef="#ctx0" brushRef="#br0" timeOffset="9678">1790 28 146,'0'0'166,"0"0"-91,0 0-39,0 0 24,0 0-41,0 0 13,0 0-32,-90 107 34,66-77-16,-1-2 0,4-1-11,-2-3-6,7-6-2,5-4-18,7-6 11,4-1-75,0-5-70,2-2-107</inkml:trace>
  <inkml:trace contextRef="#ctx0" brushRef="#br0" timeOffset="10196">1933 121 110,'0'0'101,"0"0"-75,0 0-15,0 0 14,0 0-14,0 0 8,0 0-10,66-52 14,-54 41-16,-3-1 16,-3 2-21,0 2 6,-2 0 8,-2 2-15,-2 2 15,2 2-15,-2 2 6,0 0 1,0 0-16,0 0 5,0 0-6,0 6 9,0 8 0,0 2-1,0 2 10,0 5-16,0-1 17,0 0-15,0 0 13,0-2-8,0-2 0,0 0-1,0-7 1,0 1 0,0-4-1,0 1 10,0-4-18,0 0 19,0 0-10,0 2 0,-4-1 7,-8-2-7,-3 0-7,-1 0 7,1-3-22,-1-1 15,3 0 1,4 3-1,2-3 13,5 0-7,-1 0 1,3 0 0,0 0 0,0 0 0,0 0 0,0 0 7,0 0 12,0 0-18,0 0 29,12 0-4,3 0 0,6 0-16,2 0-9,2 0 1,0 0 8,-1 0-17,-1 0 14,-8 0-14,-4 0-44,-1 0-40,-8 0-70</inkml:trace>
  <inkml:trace contextRef="#ctx0" brushRef="#br0" timeOffset="10992">2274 0 114,'0'0'159,"0"0"-41,0 0-31,0 0 17,0 0-42,0 0-22,0 0-8,0-2-22,0 2-6,0 0 6,0 10-7,0 8-2,0 4 34,0 5-34,0 1 10,-3 0-11,-1 2 0,2-4 0,0-1 1,0-4-8,2-7 17,0-3-20,0 0 2,0-7 8,0-1-30,0 0 7,0-3-15,0 0-8,0 0 10,10-6 16,4-9 10,-1 0 17,5-3-18,0 1 19,0 2-16,-3 5 6,1 2-2,-5 7 2,1 1 4,-4 0-14,3 0 22,-1 7-17,-4 7 14,3 3-2,-3 0-5,2 1 0,-4-4-71,-4-5-295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6:32.2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543 28 32,'0'0'101,"0"0"-43,0 0-9,0 0 11,0 0-25,0 0-11,0-6 4,0 4-17,0 2 24,0 0-16,0-2 15,0 2-19,0 0 2,0 0-14,0 0 6,-2-2 2,-1 2-11,1-2 6,0 0 1,-2 0-10,0 2 15,-2-2-10,2-1-2,-3 2 0,1-1 1,-1 0 6,2 2 1,-1 0-7,-1 0 5,0 0 4,0 0-20,-2 0 22,0 0-24,0 0 12,0 0 0,0 4 5,1-3-4,-1 4-2,-1-3 8,4 2-17,-1 0 20,1 2-20,-2 2 17,2-2-7,0 2 0,-1-2 0,1 0-2,-1 0 4,3 2-9,0 0 17,-1 0-17,1 0 15,2 2-16,-2 0 9,0 0-1,2 2 0,2-2 1,-2 2-7,0 0 16,0 2-23,2 2 28,-2 1-25,-1-2 21,3 2-11,-2 1 0,0 1 0,2-1-8,-2 0 16,2 0-16,-2 1 18,2 2-20,-2-3 20,2 2-20,0-4 9,0 0 1,0-2 0,0 0 2,0-2-4,0 2 12,0-2-18,0 0 16,0 2-11,0 0 9,0 0-6,0 2 0,-2-2 0,-1-2 0,0 2 1,-1-2 3,0 2 2,-1-1-3,-1 1 4,2 0-11,-1-1 11,-2 1-7,2-1 1,-1 1 0,2-2-1,-3 0 7,2 2-1,-2 0-5,2 0 14,1 2-9,-3 1 1,1-1-7,-2 0 0,2 0 4,2-4-3,-1 0-2,1-4 2,0 2-3,-2-4 8,2 2-5,-2 0 1,-1-2-2,-3 2 0,2-2 0,-3 3-2,-1-2 10,-1 0-14,-1 1 14,3-5-8,0 1 8,4 0-9,0-1 1,0-3 0,3 0 1,0 1-1,0-1 13,-1 0-4,3 0-3,2 0 1,0 0 7,0 0-8,0 0 19,0 0-17,0 0-8,0 0 0,0 0-7,0 0-1,0 0 6,0 0-4,0 0-3,0 0 9,0 0-7,0 0 6,0 0-2,0 0-14,2-1 17,7-6-5,2 1-3,3 1 15,-2-2-16,5 1 10,-1 2-1,0 0 0,-1 2 1,-1-2-2,-1 2 3,3 2-11,-5 0 21,2 0-20,-2 0 14,-2 0-7,1 0 1,-3 0 0,-1 0 0,-1 0 1,1 0 2,-1 2 5,1 2-6,2 1 8,0-2-12,-1 3 4,1 0 2,0 1-4,-2-2-1,-2 1 1,3 1 0,-3-4-7,2 4 20,0-2-29,-2-1 25,1 1-10,-1 0 1,-2-2 0,2 1-1,1-3 2,-3 2-11,0 0 19,-2 0-19,2 1 18,0 0-15,0 2 14,1-2-5,-3 1-2,0 4 0,0-1-1,0 2 2,0 2-1,0 2 6,0 2-8,0 0 11,0 4-8,0-4-1,0 0 0,0-2 0,-3-2 0,1 0 5,-2-4-5,2 0 44,-5 0-42,3-2 21,2 2-23,-2-2 23,-1 2-14,3 0-8,-2 0 5,2 2 7,0 3-26,2-4 20,0 4-17,0-2 17,0 0-17,-4 1 10,2-2-1,-2 2 1,0 1-6,-5-2 4,0 4 4,-2 1-9,2 2 17,-2-2-13,4 0 4,0-2-1,3 0 0,0 0 1,1 0-2,1-4 3,0 0-11,2 0 19,0-2-23,0 0 25,0 2-14,0-2 2,0 0 0,0 0 0,0 0 0,-2 2-2,-1 0 10,-1 1-21,1 0 26,-2-1-22,3 0 18,0-1-15,2-2 6,0 1 0,0-2-1,0 2 7,0-1-15,0 0 18,0 0-18,0 1 17,0-1-10,0 4 3,0 0-1,0 0 0,0 1-1,0 0 0,0-2 2,-2 2-7,-1 0 17,1 2-20,0-4 18,0 1-17,2-1 8,-2 0 0,2-2 1,-3 0-1,1 0 0,-1-2 7,3 0-17,-2 0 23,2 0-11,0 0-1,0 2 4,0-2-5,0 0 1,0 2-2,0-2 2,0 2-14,0-2 25,0 2-21,0-2 18,2 2-10,1-2 1,-1 0 0,1 1 0,1-2 7,0 1-15,3 1 16,0 0-21,0-1 21,0 3-16,2-2 4,-3 0 3,1 0 1,0 0-5,0-2 4,1-1-8,1 2 1,3-2 1,1 0-1,1 0 4,-1-1 3,2 0 1,-2 0-1,-3-2 1,0 2-2,-1-3-9,-1 0 19,1 0-18,0 0 12,0 0-11,0 0-7,2 0-18,0 0-27,2 0-31,-3 0-60,-3 0-177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6:52.5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0 0 62</inkml:trace>
  <inkml:trace contextRef="#ctx0" brushRef="#br0" timeOffset="918">453 56 205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6:50.2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207 7 62,'0'0'61,"0"0"-21,0 0-12,0 0 28,0 0-19,2-4 5,-2 4 0,0 0 3,0-3 8,0 3-18,0 0 8,0 0-23,0 0 24,0 0-23,0 0 15,0 0-14,0 0 2,0 0 4,0 0-21,-9 0 0,-4 0 1,-7 0-16,1 0 14,-1 3-7,-1 2 1,6 1 0,1 1 0,3-2 0,5-1-1,-1 2-4,4 1-5,1 0-11,2 4 5,0 0-19,0 4 15,7-1-10,9 0 4,0 1 8,1 2 11,1 3 1,-3-2 12,-1 4-10,-5 0 5,-5 0-2,-4 2 2,0-2 0,-4 0 7,-11-2 2,-3-6 35,-1 0-25,4-6 4,-1-4-23,1 0 13,-2-4-8,4 0-12,0 0-3,1 0-18,6-8-31,4-2-47,2-4 28,0 2-77,8 2-55</inkml:trace>
  <inkml:trace contextRef="#ctx0" brushRef="#br0" timeOffset="639">267 237 168,'0'0'174,"0"0"-118,0 0-44,0 0 0,0 0-11,0 0 5,0 0-4,20 0 3,-14 0-3,5 0 6,-3 0-7,1 0 6,3-2-5,-4-4 0,-1-2-2,-3 2-11,-4-4-12,0 2 23,0-2 0,-6 2 1,-7 4 8,-1 0-3,1 4 14,0 0 0,2 0-13,1 10 17,0 8-23,4 6 13,1 2-13,3 2-2,2-2 2,0-2-1,0-5 0,9-4-1,7-3 0,10-6-41,-5-6-1,2 0-134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6:51.4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36 131 166,'0'0'100,"0"0"-77,0 0 36,0 0-7,0 0-2,0 0-34,0 0 1,0 108-2,-9-84-15,2-2 4,0-4 3,1-4-8,1-6 7,3-4 1,2-4-6,0 0 4,0 0-5,0 0 0,0 0-1,0-10-28,0-8 0,7 0-4,4-4 32,2 0-17,0 2 17,4 2-11,-5 4 11,-1 8-6,1 2 7,-3 4 0,-3 0 16,4 6 36,-4 8-35,1 2 15,-3 0-18,0 0 19,-2-2-15,-2 1 6,0-8-9,0 1-15,0-5 17,0-2-17,0-1 2,0 0 7,4 0-9,-2-1 0,2-14-1,5-5-20,-1-4 10,6 0 8,1 0-16,-1 4 19,-3 8-10,-4 6 3,-3 6 3,1 0 4,-5 4 0,0 14 12,2 6 5,-2 2-3,0 0 6,0 0-19,0-2-2,0-2-30,2-6-81,3-6-96</inkml:trace>
  <inkml:trace contextRef="#ctx0" brushRef="#br0" timeOffset="653">443 171 370,'0'0'117,"0"0"-74,0 0 38,0 0-10,0 0-38,0 0-32,0 0-2,-33 6-12,20 8 12,-1 4 1,3 2-1,5 0 0,1 0-2,5-4-3,0-2 3,0-2-4,0-4-9,3-3 15,5-4-22,1-1 23,2 0-15,3 0-3,-1-8-4,1-4-10,-2-4 32,0-2-23,-5 2 16,-1 0-7,-4 4 14,-2 4 0,0 2 6,0 4-6,0 2 0,0 0 1,0 0 9,0 10-19,0 4 18,0 2-18,0 0 16,0-2-14,0-2-32,2-4-92,3-4-116</inkml:trace>
  <inkml:trace contextRef="#ctx0" brushRef="#br0" timeOffset="1130">443 171 62,'155'18'168,"-155"-8"-86,0 4-32,0 2 43,0 4-50,0 0 9,0 0-42,0 1 6,-2-6-10,2-1-6,-2-3 0,2-6 2,0 0-2,0-5 6,0 0-12,0 0-21,0 0-4,0-9-9,0-7 17,6-2-18,1 0 7,4 0-2,0 0 2,-2 6 33,3 2-16,-4 6 17,1 4-1,-2 0 1,-2 0 10,1 6 4,-4 8-5,3 3-8,-3 1 5,2 1-6,-2-5-51,4-4-165</inkml:trace>
  <inkml:trace contextRef="#ctx0" brushRef="#br0" timeOffset="1524">899 225 176,'0'0'156,"0"0"-64,0 0-50,0 0 7,0 0-24,0 0-9,0 0-16,0 0 0,-58-6-1,40 6 7,3 0-15,-1 10 5,0 4 2,6 2-2,2 2-3,2 0 7,6 2 0,0-3 0,0-3 0,0-5-7,2-3 7,8-2-12,-2-4 21,1 0-18,-1 0 18,4 0-9,-3-15 1,2-6 5,0-3 5,2-6-8,-1-2-3,-1-6 6,-2-2 5,-1 0-10,0 2 30,-4 4-21,0 7 1,-2 12-9,-2 4-2,0 10 0,0 1-16,0 1-36,0 21 17,0 7 34,0 7 2,0 4-1,0 0 0,-2 0 0,0 4-6,2-10-144,0-9-145</inkml:trace>
  <inkml:trace contextRef="#ctx0" brushRef="#br0" timeOffset="2058">899 225 205,'94'-2'140,"-94"2"-94,0 4-11,-3 12 41,-3 2-38,-4 4-17,4-4-8,-1 0-12,5-5 0,2-6-2,0-3 1,0-1-12,0-3-1,5 0-16,5 0 27,6-13-55,0-5 0,2-2-52,-3 0 43,-3 2-10,-2 4 50,-5 6 26,-1 6 31,-1 2 39,-1 0-1,1 6-19,1 12-18,0 2 14,3 2-36,4 4-10,-2-8-26,-3-4-301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0:23.8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37 71 123,'0'0'138,"0"0"-34,0 0-3,0 0-26,0 0-3,0 0-43,0 0 13,0 6-32,0 8 23,0 8-1,0 6 1,0 8-23,0 6-8,-2 7-2,-2 1-3,2 0-35,-3-4-51,5-9 25,0-14-28,0-9 23,0-14-52,0 0-12,0 0 20</inkml:trace>
  <inkml:trace contextRef="#ctx0" brushRef="#br0" timeOffset="255">0 209 10,'0'0'107,"0"0"-45,0 0-20,0 0 10,0 0-28,0 0 12,0 0-23,24-106 3,-6 96 0,0 4-7,4 2 24,0 2-27,1 2 14,-3 0-14,-5 6-3,-3 8-2,-4 2 56,-1 4-18,-5 4-14,-2 2-7,0 5-18,0 1 0,-4 0 0,-5-2 0,5-2-22,0-8 21,4-4-21,0-4 22,0-4-16,0-2 16,4 0-7,4-2 6,6-4-8,2 0-10,2 0 19,1 0-12,4-8 11,1-4-8,-1-4-5,-4 0 12,0-2-6,-9-2-1,-3 2 18,-7 2-2,0 0 7,0-1 25,-9 5-24,-2 2-1,-2 5-14,2 2-1,0 3 0,4 0-20,0 4-4,3 10-18,2 7 28,2 3-10,0 2 25,0 0 0,2-2-22,14 2-48,-3-6-30,0-6-4</inkml:trace>
  <inkml:trace contextRef="#ctx0" brushRef="#br0" timeOffset="887">529 197 179,'0'0'134,"0"0"-60,0 0-21,0 0 25,0 0-72,0 0-5,0 0-2,-54 42 2,50-20-7,1-1 16,3-2-20,0-4 7,0-3 3,0-6-28,11-4 28,-2-2-1,3 0-17,-2 0-12,1-4-16,1-6 38,-3-2-6,-1 0 7,-1 2-22,-2 1 22,-3 6-9,2 3-23,-1 0 11,3 0-6,-2 10 34,4 8 30,-4 6 19,0 2-14,-1 0 12,-3 4-18,0-2-6,0 0-1,0-1-12,-5-5 22,-6-4-31,2-4 6,0-4-7,0-8-30,4-2-60,1 0-112</inkml:trace>
  <inkml:trace contextRef="#ctx0" brushRef="#br0" timeOffset="1375">687 243 59,'0'0'103,"0"0"-51,0 0 14,0 0 19,0 0-33,0 0-3,0 0-39,33 93 5,-27-77-14,-3-2-2,1-2-5,0-4-53,-1-2-55,0-6-36</inkml:trace>
  <inkml:trace contextRef="#ctx0" brushRef="#br0" timeOffset="1795">943 161 54,'0'0'125,"0"0"-82,0 0 34,0 0-25,0 0-31,0 0-20,0 0-1,-29 28 0,22-20 7,5 0-16,2 1 1,0-2 7,0 0 0,2-3-6,12 1 7,-3 4 0,2-4 1,-1 2-1,-6 0 6,0 2 1,-1 0-3,-5 2-2,0 1 40,0 2-5,0 2 12,-7 0-37,-3 0-1,-4 0-11,1-4-8,1-4-11,3-2-81,5-6-48</inkml:trace>
  <inkml:trace contextRef="#ctx0" brushRef="#br0" timeOffset="2207">1069 0 51,'0'0'122,"0"0"-74,0 0-31,0 0 47,0 0-31,0 0-8,0 0-24,4 53 17,-2-25-16,0 2 13,0 4-6,-2 0-2,2 2-2,3-4-4,-3-1-2,0-9-25,2-8-4,-2-4-29,4-10-2,-2 0-69</inkml:trace>
  <inkml:trace contextRef="#ctx0" brushRef="#br0" timeOffset="2441">1057 207 22,'0'0'135,"0"0"-81,0 0-47,0 0 2,0 0-1,0 0 17,0 0-9,22-12 17,-7 8-27,3-2 11,0-2-16,2 2 0,-2-2-1,0 2-38,-2 0-8,-6 2-20,-1 4 20,-1 0 4,-6 0 38,-2 0 4,0 6 66,0 8 9,0 0 4,0 2-7,0 2-25,0 0 12,0 0-35,0-1 4,0-6-28,0-2 17,0-3-16,2-4 0,-2-2 2,0 0 6,0 0 0,0 0 11,0 0 16,0-10-31,2-4-5,0-4-30,2-3-6,3 3-22,11 0-39,-3 6-21,4 4-38</inkml:trace>
  <inkml:trace contextRef="#ctx0" brushRef="#br0" timeOffset="2869">1407 205 134,'0'0'150,"0"0"-95,0 0-30,0 0 17,0 0-24,0 0 0,0 0 9,24 2-18,-17-2 12,2 0-19,-3-4 8,3-2-10,-2-2 0,-5 0-1,-2-2-11,0 0 11,0 2-18,-2 0 18,-7 4-10,-2 2 11,2 2 0,0 0 46,2 6-45,1 8 13,4 6-13,2 2 0,0 2-1,0-2 0,0-1 14,4-6-14,5-2 0,2-5 9,2-2-14,8-6 5,-4 0-60,-1 0-122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6:55.8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 0 173,'0'0'149,"0"0"-117,0 0-8,0 0 12,0 0 18,0 0-33,0 0 21,0 0-10,2 80 20,-8-45-9,-6 3-13,-1 6-3,-1 2-26,1-2-2,0-4-21,3-6-28,2-8-27,1-4-14,5-8-76,2-7-133</inkml:trace>
  <inkml:trace contextRef="#ctx0" brushRef="#br0" timeOffset="324">242 61 224,'0'0'189,"0"0"-97,0 0-41,0 0 57,0 0-45,0 0-37,0 0-25,-2 34 0,-8-6 0,2 8 6,-1 2-11,0 2 14,0 0-20,2-4-9,3-4-54,2-4-67,0-10-55,2-8-137</inkml:trace>
  <inkml:trace contextRef="#ctx0" brushRef="#br0" timeOffset="648">430 243 218,'0'0'104,"0"0"-71,0 0 35,0 0-6,0 0-33,0 0-13,0 0-16,-84 10 7,68 10 0,3 0-11,3 2 14,2 0-17,4-2 8,4-4-1,0-3 2,0-4-2,0 0 0,4-5 1,6-4-9,1 0 16,-1 0-16,4 0-1,-3-11-7,3-4-13,-5 1 5,-1-3 1,0 3-5,-4 2 27,0 4-9,0 6 3,-2 2-4,2 0 9,0 0 4,1 12 5,0 2-7,-1 2 1,1-2-1,3 1-8,-1-6-95</inkml:trace>
  <inkml:trace contextRef="#ctx0" brushRef="#br0" timeOffset="1097">545 265 39,'0'0'149,"0"0"-92,0 0 31,0 0-10,0 0-24,0 0-27,0 0-15,0 117-12,0-102 10,0-1-19,0-6 9,0-1 0,0-6-30,0-1-15,0 0-14,0 0-33,6-4-12,2-18-3,1 3 46</inkml:trace>
  <inkml:trace contextRef="#ctx0" brushRef="#br0" timeOffset="1293">545 265 33,'106'10'64,"-98"-10"-22,1 2 2,2 10 24,-5 2-32,-2 0 12,-2 1-6,1-2 1,-3-1-23,0-1 0,0-4-4,0 0-16,0-3 7,0-4-1,0 0-9,0 0 3,0-3-40,0-9-34,2-6 51,7-2 3,2 2-7,0 4 8,1 4 10,-1 6-1,-5 4 19,4 0-9,-6 0 16,0 14 10,-2 2-6,-2 2 19,0 0-12,0-2-12,0-2-14,0 0-1,0-6-84,0-2-119</inkml:trace>
  <inkml:trace contextRef="#ctx0" brushRef="#br0" timeOffset="1764">977 317 48,'0'0'174,"0"0"-71,0 0 11,0 0-12,0 0 1,0 0-47,0 0 2,0-6-2,-2 6-37,-6 0-6,-3 0-6,-2 0-13,2 6 19,3 9-26,-2 0 12,6 1 1,2 3-8,2-1 7,0-3 1,0-3-14,0-3 13,6-1-32,8-7 23,-1 2-29,2-3 11,2 0-38,-1-7-5,-3-7 1,-1-2 8,-3 2 27,-3-1 15,0-2 11,-3 2 16,1 2-8,-4 3 2,3 6 19,-3 0-2,0 4-13,0 0-5,0 0 0,0 8 2,2 8 0,3 0 1,-1-2 7,0 0-10,0-6 6,-1-2-6,1-2 0,1-4-1,0 0 0,1 0-3,0-4 3,3-6 2,-1-4-1,0 2 6,-1-2 0,1 0-5,2 4-1,-1 2 0,-1 6 0,2 2 0,-2 0 1,1 2 38,0 12-19,0 4 5,-2 0-25,0 0 30,-5-1-14,-2-2-4,0-4 0,0-4-11,0-3 4,0-4 4,0 0-2,3 0-6,-1 0-2,3-9-18,1-8 0,3-5 12,2 0-7,3 1-21,-1 3-46,3 3 32,3 7-21,-3 4-47,-3 4-107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6:58.4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 15 215,'0'0'180,"0"0"-119,0 0 18,0 0 44,0 0-65,0 0-13,0 0-35,-37-16 27,20 16-30,2 4 9,-1 13-6,1 3-10,1 5 0,8-2 1,4-1-9,2-3 11,0-1-12,0-8 2,10-5 6,7 0-15,-5-5 14,5 0-15,-2 0-22,-1-9 9,-4-5-51,1-3 41,-1 0 1,-4 4 31,-4 0-9,1 4 17,-1 5 0,-2 4 0,2 0-1,2 0 1,0 13-3,6 4 10,-1 2-7,4 4 0,-2-5-10,-2-7-161</inkml:trace>
  <inkml:trace contextRef="#ctx0" brushRef="#br0" timeOffset="541">440 26 20,'0'0'127,"0"0"-50,0 0 15,0 0-8,0 0 8,0 0-36,0 0 6,-10-6-23,7 6-10,1 14-20,-1 5 1,1 3 10,0 1-20,2 0 28,0-5-27,0 0 1,0-7 8,9-2-9,2-2 0,2-5-1,3-2 0,0 0-3,0 0-7,-1-14-30,-1-1 11,-3-4 3,-4-3 7,-2-2-36,-3-9-10,-2 8-52,0 4-44</inkml:trace>
  <inkml:trace contextRef="#ctx0" brushRef="#br0" timeOffset="945">660-1 212,'0'0'169,"0"0"-87,0 0-49,0 0 35,0 0-45,0 0-7,0 0 0,0 52-6,0-26 3,0-1-11,-3 0 8,-1-3-2,0-4-12,2-5 13,0-7-14,2-2 6,0-4-1,0 0 0,0 0-1,0-6-6,0-11-44,8-3 28,3-6-27,3 2-25,-3 0-54,3 6 57,-4 5 46,-1 7 15,0 6 10,-2 0 1,-3 2 23,1 15 16,-1 5-1,0-1-27,-2 2 4,8 0-15,-6-6-9,3-7-166</inkml:trace>
  <inkml:trace contextRef="#ctx0" brushRef="#br0" timeOffset="1352">874 40 211,'0'0'225,"0"0"-118,0 0 4,0 0-4,0 0-63,0 0-12,0 0-29,-13 37 6,5-13-1,2-1-15,1-3 14,3-3-8,2-6 1,0-3-10,0-4 2,0-4-31,7 0 17,7 0-26,-1-12 14,3-2-50,-3 0 13,-3 1 6,-2 6 44,-4 3 12,0 4 6,-1 0 3,3 0 1,1 19 9,0 0-10,-3-1-129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7:01.0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252 0 260,'0'0'154,"0"0"-90,0 0 11,0 0 4,0 0-36,0 0-11,0 0-15,0 0 35,0 0-31,0 0 13,0 0-33,0 10 21,-9 10 4,-3 6-6,2 4-2,-3 4-17,-1 2-2,1-2 16,-1 1-30,3-5-9,2-6-27,2-8-31,3-10-23,4-6-80,0 0-141</inkml:trace>
  <inkml:trace contextRef="#ctx0" brushRef="#br0" timeOffset="457">78 16 114,'0'0'104,"0"0"-23,0 0 7,0 0-2,0 0-15,0 0-33,0 0 3,0-6-41,0 6 1,13 0 1,12-2-3,9 2 1,5 0 0,9 0 0,0 0 1,-3 0-3,-3 0 10,-6 0-16,-10 10-31,-7-2-92,-11 0-94</inkml:trace>
  <inkml:trace contextRef="#ctx0" brushRef="#br0" timeOffset="810">0 265 146,'0'0'114,"0"0"-45,0 0-33,0 0 12,0 0-35,0 0-12,0 0 12,4 16 0,7-10 12,3 2-24,3-2 22,8-2-23,6 0 12,5 0-11,7-4 6,5 0-7,-1 0-7,9 0-25,-16 0-90,-9 0-161</inkml:trace>
  <inkml:trace contextRef="#ctx0" brushRef="#br0" timeOffset="1140">524 88 163,'0'0'169,"0"0"-88,0 0-25,0 0 19,0 0-19,0 0-44,0 0-4,0 28-6,-2-4 15,-7 4-16,1 2 12,-2 1-12,1-5-1,2-6 1,0-4-1,3-8 0,2-5 2,2-3-8,0 0 0,0 0-8,0-14-20,0-5 10,0-6 7,4 1 9,5-2 7,-2 0 1,0 6-3,-1 4 6,0 8-6,-1 4-4,2 4 6,0 0-11,1 6 3,1 11 9,5 4 0,-3 1 0,3 3 9,-1-2-11,3-2 10,-1-7-11,3-4 10,-3-5-9,-1-2 2,-1-3 0,1 0 0,-3-4 3,-3-10 36,1-4-38,-4-4 28,-1-1-21,-1 0 11,-3 1-19,0 1 9,0 7-9,0 4 0,0 6-2,6 4-119,1 0-81,2 0-52</inkml:trace>
  <inkml:trace contextRef="#ctx0" brushRef="#br0" timeOffset="1741">817 110 29,'0'0'139,"0"0"-49,0 0-58,0 0-12,0 0-5,0 0-15,0 0 4,79-8 6,-55 8-14,3 0 11,-3 4-7,3 2 0,-2-2 0,-7 0-38,-7-2-141</inkml:trace>
  <inkml:trace contextRef="#ctx0" brushRef="#br0" timeOffset="1974">945 118 189,'0'0'100,"0"0"-64,0 0-6,0 0 19,0 0-11,0 0-25,0 112-3,-3-87-3,1-3-14,0-2 7,2-4-12,0-6-60,0-6-62</inkml:trace>
  <inkml:trace contextRef="#ctx0" brushRef="#br0" timeOffset="2243">1259 128 201,'0'0'148,"0"0"-87,0 0-21,0 0 34,0 0-51,0 0-1,0 0-15,-4-4-7,-10 4 0,1 0-7,-3 4 6,3 6 2,1 0-8,1 4 14,5 0-17,-1 3 8,5-4 2,2 0 0,0-3-9,0-2 9,2-4-19,7-2 18,2-2-16,3 0 7,-1 0-14,1 0 6,-4-5-29,-1-3 9,-5 1 12,-4 3-21,0 0 21,0 1-49,-13 3 75,-3 0 10,-1 4 45,3 9-32,1 2 10,2 3-4,4 3-18,3-2 1,4 3-11,0-3-2,0-3 8,0-4 2,9-4-2,4-2-7,5-6-4,11 0-30,-3-4-56,-1-8-98</inkml:trace>
  <inkml:trace contextRef="#ctx0" brushRef="#br0" timeOffset="2753">1438 118 232,'0'0'192,"0"0"-137,0 0-19,0 0-14,0 0-8,0 0-5,0 0-2,0 57-7,0-31 1,0-1-1,-6 4 0,0-5 6,4-1-6,-1-4 0,3-5-101,0-6-54,0-6-163</inkml:trace>
  <inkml:trace contextRef="#ctx0" brushRef="#br0" timeOffset="2988">1457 116 215,'0'0'84,"0"0"-68,0 0 15,0 0 4,0 0 5,0 0-32,0 0 16,125-18-12,-107 22 21,-3 6 3,-5 0-7,-6 0 0,-4 2-28,0 2 26,0 3-15,-16-2 9,1 3-21,-3-1 3,5-4-3,3-3 0,6 1-1,1-5 1,3-1 0,0 2-22,0-1 13,5 2-47,7-2 34,-2-1-22,13 2-4,-6-1-56,-1-4-72</inkml:trace>
  <inkml:trace contextRef="#ctx0" brushRef="#br0" timeOffset="3356">1733 154 202,'0'0'199,"0"0"-108,0 0-20,0 0-12,0 0-13,0 0-46,0 0 3,0 50 6,-6-21-11,-1-3 8,1 2-6,-2-2 0,2-4-27,2-4-17,1-6-35,3-4 31,0-6 1,0-2 32,0 0-32,0-4 32,0-12-9,0-2 24,5-4 9,3-2-2,0-2 16,3-1-23,-1 5 21,4 4 7,-1 4 6,3 5-32,-1 4 9,2 1-3,-2 4 0,-5 0 11,2 0-12,-3 0 39,-5 6-23,-2 5 6,-2 0-29,0 3 19,0 7-10,-6 1 2,-5 0-1,-1-2-10,6-2 0,1-6 7,5-4-20,0-4 20,0 0-15,0-4-15,13 0-11,8 0-52,-3-4-58,-3-7-216</inkml:trace>
  <inkml:trace contextRef="#ctx0" brushRef="#br0" timeOffset="3866">1981 183 339,'0'0'140,"0"0"-107,0 0 4,0 0 12,0 0-15,0 0-13,0 0-20,0 112 18,0-90-18,0-2-2,0-6 5,8-4-14,2-4 9,1-4-14,2-2 2,0 0-11,4-10-8,-2-8-39,-2-2 25,-2-2 9,-4 0 18,-1-3-33,-1 2-14,-5 2-28,0 6 29,0 5-59</inkml:trace>
  <inkml:trace contextRef="#ctx0" brushRef="#br0" timeOffset="4218">2348 162 225,'0'0'188,"0"0"-125,0 0 17,0 0-8,0 0-6,0 0-46,0 0-7,0-1-5,0 1 3,0 14 1,-2 9 1,-7 5 20,3 2-33,-4 2 10,4-1-2,2-7-16,-1-2-2,3-8-30,2-4-25,0-6-40,0-4-14,0-2-64,0-10-19</inkml:trace>
  <inkml:trace contextRef="#ctx0" brushRef="#br0" timeOffset="4443">2340 206 85,'0'0'104,"0"0"-10,0 0-44,0 0 12,0 0-11,0 0 1,0 0-25,91-42 5,-76 42-2,-1 2-5,-5 4 0,-3-2-24,-4 3 12,-2-4-13,0 1 17,0 0-15,-4 3 17,-13-2-19,-2 1-7,1-2 6,1-1-30,3-2-8,3 2-80,5-1-30,1-1-79</inkml:trace>
  <inkml:trace contextRef="#ctx0" brushRef="#br0" timeOffset="4873">2622 172 146,'0'0'153,"0"0"-72,0 0-6,0 0-8,0 0-3,0 0-50,0 0 17,-91-14 3,78 24 28,-1 8-50,6 2-1,1 4-10,5 2-1,2-1 0,0-5 2,0-2-12,13-4 13,1-4-11,1-4 3,3-4 5,8-2-58,-6 0-48,-1-6-108</inkml:trace>
  <inkml:trace contextRef="#ctx0" brushRef="#br0" timeOffset="5170">2841 176 347,'0'0'189,"0"0"-87,0 0-35,0 0 22,0 0-30,0 0-59,0 0 0,0-4-4,0 4-2,0 7-4,0 11 10,-5 5 0,-3 5 1,-2 1-2,4 0 2,-1-2-10,3-1-39,4-4-22,0-8-98,0-4-123</inkml:trace>
  <inkml:trace contextRef="#ctx0" brushRef="#br0" timeOffset="5458">2941 176 191,'0'0'204,"0"0"-87,0 0-27,0 0 8,0 0-35,0 0-48,0 0-12,-13 30 7,6-7-20,1 0 21,3 2-22,3-3 9,0-2 1,0-6-5,7-2 0,4-4 5,2-2-31,1-6 23,1 0-22,1 0 13,1-10-32,-1-6-18,-3-2 33,-1-4-21,-8-2 4,-2-1 19,-2 4 33,0-1 0,-4 4-9,-4 5 16,-4 9-16,3 2-31,5 2-94</inkml:trace>
  <inkml:trace contextRef="#ctx0" brushRef="#br0" timeOffset="5847">3246 161 380,'0'0'166,"0"0"-87,0 0 5,0 0-7,0 0-44,0 0-33,0 0 8,0 0-16,0 15 16,-2 7-13,-5 3 12,1-1-8,2-2 1,1-4-1,0-6 1,3-5 0,0-2-10,0-5 20,0 0-22,0 0-5,0-6-10,3-11-11,6-5 19,0-1 8,2-1 4,-2 2 6,2 0-20,-5 5 20,4 5-10,-4 6 10,1 6-15,2 0 16,0 6-7,0 12 7,2 6 1,0 0 0,0-2 9,2-1-4,3-6-12,0-4 16,1-9-12,2-2 4,-2 0 11,-1-8-5,-5-12-8,0-5 0,-4-1-35,-5-10-3,0 4-111,-2 6-93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7:18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166-2 121,'0'0'146,"0"0"-62,0 0-8,0 0 34,0 0-37,0-2-13,0 2-29,0 0 24,0 0-10,0 0-19,0 0 1,0 0-27,0 0 3,0 0 7,0 16-14,0 4 14,0 7-9,-9 6-1,-5 0-1,1 4 0,0-2-39,0-4 5,-1-3-27,6-6 16,-1-6-44,3-3-12,4-7-84,0-4-61</inkml:trace>
  <inkml:trace contextRef="#ctx0" brushRef="#br0" timeOffset="290">59 220 2,'0'0'157,"0"0"-86,0 0-30,0 0-5,0 0 21,0 0-40,0 0 5,0-9-5,0 7 35,0 2 4,0-2-10,0 0 5,0-1-27,0 2 14,-2 1-29,0 0 25,-2 0-33,0 0 20,-1 0-21,-1 0-7,-2 0 6,2 0 0,-1 10-5,1 3-1,2 3 1,1 0 0,3-2 5,0 0 2,0-2-2,0 1 1,0-3-1,0-2-6,9-2 2,2-4 4,3 0-12,3-2-7,10 0-47,-3-8-74,-4-4-99</inkml:trace>
  <inkml:trace contextRef="#ctx0" brushRef="#br0" timeOffset="929">199 232 209,'0'0'181,"0"0"-102,0 0-34,0 0 21,0 0-40,0 0-26,0 0 1,23 0 6,-10 0-11,1 0 14,1-4-20,-2-4 10,0-1 0,-5-4-26,2 4 26,-6-5-7,-2 1 6,-2 2-6,0 0 14,0 4-1,-14-1 17,4 7 39,-6 1-45,4 0 10,-1 10-11,-1 11-10,5 4 2,5 6-7,4 0 15,0-3-16,2-2 13,13-5-6,8-7-13,11-10 6,-5-4-63,-2 0-184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7:20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400 1 235,'0'0'158,"0"0"-91,0 0 17,0 0-23,0 0-35,0 0 7,0 0-17,-41 0 26,26 0-22,-5 0 13,-2 0-32,-7 4 14,-2 4-15,-4 4 0,2 0-1,4 0 2,5 0-9,4 0 9,7-4-8,3-2 1,6-2-4,4 0 1,0 2-12,0 1-14,2 1 3,14-1 25,-1 4 3,2 0-6,0 2 20,-1-1-20,-3 2 11,-1 0-1,-6 5 2,-2-3-2,-4 0 6,0 0-5,0-2 7,-8 0-1,-11 0 38,-3-2-44,-2-2 20,0-4-19,1 0 4,0-6-5,6 0-1,1 0 0,5 0-17,5 0-28,6-14-59,0 0-60,6 2-61</inkml:trace>
  <inkml:trace contextRef="#ctx0" brushRef="#br0" timeOffset="632">489 126 23,'0'0'95,"0"0"-29,0 0 14,0 0 28,0 0-26,0 0 8,0 0-34,2-8 0,-2 8-26,0-2 4,-4 2-17,-6 0-16,-3 0 2,-1 0 8,-3 0-22,-3 6 25,-1 8-27,4-1 13,1 1 0,7 3-17,5-3-8,2 1-1,2-5-5,0-2 13,0-4-25,13 0 42,1-2-14,5-2 5,2 0 17,-1 0-7,-3 0 0,-5 0-11,-3 0-17,-7 0-13,-2 0 39,0 0 4,-7 4 36,-11 6-37,1 4 11,-4 0-11,5 0 10,6 0-7,1-2 2,7 0-9,2 0 12,0-4-8,0 0 5,6-4-12,7-2-2,3-2-1,3 0-20,0 0-4,6-4-25,-7-2-77,-5-2-92</inkml:trace>
  <inkml:trace contextRef="#ctx0" brushRef="#br0" timeOffset="1253">656 163 146,'0'0'186,"0"0"-105,0 0-9,0 0-35,0 0 1,0 0-37,0 0 4,0 17-5,-2 5 0,-7 7 0,-1 3 10,2 0-17,-1 0 16,-1-4-18,6-6 21,0-4-24,4-8 8,0-3-37,0-7-61,0 0-61,0-5 4</inkml:trace>
  <inkml:trace contextRef="#ctx0" brushRef="#br0" timeOffset="1494">649 190 100,'0'0'102,"0"0"-57,0 0-25,0 0 39,0 0-30,0 0-4,0 0 1,85-36-15,-76 36 5,-3 0 0,-1 5 18,-3 10-34,-2 3 29,0 5-20,-2 1 14,-11 0-20,-1 0-2,3-2 1,0-4 4,4-2-8,2-6 12,3-2-20,2-2 19,0-2-21,0 2 11,2-2-15,10 0-17,3 0-22,8-4-3,-1 0-40,-4 0-20</inkml:trace>
  <inkml:trace contextRef="#ctx0" brushRef="#br0" timeOffset="1861">888 188 198,'0'0'151,"0"0"-73,0 0-59,0 0 40,0 0-21,0 0-16,0 0-21,6 10 11,-1 9 8,1 3-19,1 2 19,-3 4-20,1-2 14,0 0-11,-1-6 3,-2-4-6,2-4 0,-1-6 0,1-4 0,-2-2 0,5 0 0,0 0-2,4 0-2,0-14 1,2-6-10,0-4 12,1-2-8,-1-2-8,1 0-25,-3 6-13,0 6-16,-4 6-80</inkml:trace>
  <inkml:trace contextRef="#ctx0" brushRef="#br0" timeOffset="2627">1221 177 91,'0'0'154,"0"0"-63,0 0-34,0 0 33,0 0-25,0 0-8,0 0-20,0 0-25,0 11 2,0 5-13,0 7 25,-4 5-15,-5 2 5,1-2-7,-2 0-14,4-6 5,1-4-49,5-5-23,0-8-79,0-3-76</inkml:trace>
  <inkml:trace contextRef="#ctx0" brushRef="#br0" timeOffset="4199">1478 194 159,'0'0'209,"0"0"-86,0 0-76,0 0 27,0 0-45,0 0 0,0 0-29,-29-2 12,11 2 9,3 7-8,-3 5-11,3 2 8,1 2-17,5 0 18,0 2-22,7 2 9,2-2 1,0-2 1,0 0-1,7-4 0,6-2-13,5-2 13,1-4-32,2-2-2,12-2-57,-6 0-31,-5-6-125</inkml:trace>
  <inkml:trace contextRef="#ctx0" brushRef="#br0" timeOffset="4567">1683 180 153,'0'0'248,"0"0"-145,0 0-80,0 0 49,0 0-30,0 0-22,0 0-11,0 1-8,0 14-1,0 4 19,0 1 5,0 4-14,-5-2 6,1 2-14,0-2-4,-1-2-1,3 0-15,0-6-93,2-6-96</inkml:trace>
  <inkml:trace contextRef="#ctx0" brushRef="#br0" timeOffset="4881">1863 249 418,'0'0'108,"0"0"-60,0 0-28,0 0 62,0 0-69,0 0 10,0 0-23,-35 46 1,26-28-1,3 0 0,2 2 0,2-4 0,2-4-12,0 0 24,2-4-10,12-4-1,-1 0 4,6-4-5,-1 0-2,1 0 1,-1-8-14,-2-6 14,-3-2-24,-6 0 24,-5-4 2,-2 0 26,0 0-26,0 2 19,-11 0-7,-5 6-13,1 2 0,-3 4-39,3 6-66,1 0-217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7:26.0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33 123,'0'0'157,"0"0"-47,0 0-35,0 0 39,0 0-45,0 0-13,0 0-38,0-2 5,0 8-23,0 10 0,0 5 10,0 7-10,-2 4 12,-6 2-6,-1-2 1,-3-6 1,6-5-12,1-7 4,1-5 0,4-8 7,0-1-7,0 0 0,0 0-13,0-6 13,0-10-11,9-5 2,1-5 9,2-2-1,-3-2-8,2 0-13,0 2 2,-2 5 0,0 5 18,-2 8-3,0 6 4,-1 4-9,0 0 10,4 0-5,1 10 5,0 6 1,0 1 5,-2 1 0,0 0-5,-3-2-2,2-6 9,0 0-14,-1-6 12,1-2-7,4-2 1,1 0 0,1-4 14,3-12-12,1 0 13,-2-4-13,2-2-4,-3 3 8,1-1-13,-5 4 3,-2 6 3,-2 3 1,-3 7-9,-2 0 9,0 0-2,-2 13 2,0 5 2,0 4 27,0 1-28,0 5 28,-4-2-17,-2 0-11,-2-4 0,6-4-1,0-4-11,2-6-60,0-4-37,0-4-195</inkml:trace>
  <inkml:trace contextRef="#ctx0" brushRef="#br0" timeOffset="751">639 42 28,'0'0'212,"0"0"-90,0 0-42,0 0 31,0 0-58,0 0 24,0 0-54,-19-5-2,7 5-20,-5 0 0,1 0 0,3 0-1,0 5 0,2 4 10,4-1-20,1 0 13,4 1-11,2 1 4,0 2 4,0-2-1,4 0-3,9 0 2,1-2-5,-1 2 1,3-2 12,-5 0-16,-1 2 13,-2-2-4,-6 2 2,-2 0-1,0 2 1,-2 0 1,-14-1 16,-5 1-17,-2-2 2,0 0 10,3-4-23,0-4 10,6 0-15,1-2-42,7 0-122,1 0-186</inkml:trace>
  <inkml:trace contextRef="#ctx0" brushRef="#br0" timeOffset="1268">691 168 114,'0'0'97,"0"0"-41,0 0 22,0 0 19,0 0-45,0 0-11,0 0-40,21 6 25,-8-2-20,3-2 11,3 2-16,2-4 0,1 2-1,-1-2-10,-2 0-23,-3 0-45,-7 0-47,-4 0-164</inkml:trace>
  <inkml:trace contextRef="#ctx0" brushRef="#br0" timeOffset="1713">1054 60 32,'0'0'208,"0"0"-83,0 0-51,0 0 9,0 0 3,0 0-53,0 0 1,-2-1-26,2 2 10,-3 13-10,3 6-1,-4 4-7,0 4 1,-4 0 0,4 0-1,-3-2 0,5-2-3,-2-5-20,4-7-56,0-6-57,0-3-188</inkml:trace>
  <inkml:trace contextRef="#ctx0" brushRef="#br0" timeOffset="1997">1016 31 205,'0'0'167,"0"0"-64,0 0-61,0 0 33,0 0-38,0 0-21,0 0-16,38-8 7,-20 8-17,1 0 22,4 0-22,-1 4 21,-2 6-11,2 2 1,-3 2 11,-4-1-6,-4 1-5,-2 4-2,-7-2-2,-2 4-5,0 0 16,-6 0-5,-15-2-3,-1 2-1,-3-3 1,4-3-10,-2 0-2,3-2-12,2-3-27,0-5-44,7-3-29,3-1-157</inkml:trace>
  <inkml:trace contextRef="#ctx0" brushRef="#br0" timeOffset="2539">1376 42 240,'0'0'155,"0"0"-85,0 0-1,0 0 2,0 0-40,0 0-9,0 0-15,-46 30 24,33-10-24,3 2 3,2 0-4,3 0-7,5-2 1,0-4 0,0-4-1,9-2 2,5-2 3,3-4 9,2-4-26,0 0 11,-1 0 2,-3-4-36,-1-8 9,-5 0 15,-5-2 12,-2 0 7,-2 0-7,0-2 24,0 0-14,-8-2-1,-5 0-7,1 2-3,1 2 1,0 5-22,2-1-33,2 6-104,3 0-83</inkml:trace>
  <inkml:trace contextRef="#ctx0" brushRef="#br0" timeOffset="3012">1740 42 183,'0'0'139,"0"0"-81,0 0 8,0 0-20,0 0 10,0 0-55,0 0 15,-53-4-6,43 4-6,-1 0 3,1 4 14,-2 1 5,1 1-11,-3 0 6,3 2-20,1-1 10,-2 1-3,3 0-5,3 0-2,-1 0-1,4 0 0,3-2-10,0 0 1,0-2-24,0 0 33,12-2-30,3-2 29,3 0-27,1 0 27,-2 0-8,1 0 7,-5 0 2,-2 0-5,-4 2 4,0 4 2,-5 0 2,-2 4 16,0 2 27,0 2-16,-11 4-2,-9 2-11,-5-1-8,-2 1 5,2-2-14,2-4 0,2-3-10,6-7-55,6-4-201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8:26.9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0 143,'0'0'149,"0"0"-102,0 0-34,0 0-13,0 0-45,0 0-122</inkml:trace>
  <inkml:trace contextRef="#ctx0" brushRef="#br0" timeOffset="996">290 206 18,'53'-119'0</inkml:trace>
  <inkml:trace contextRef="#ctx0" brushRef="#br0" timeOffset="6778">2583 190 100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8:23.1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40 35,'0'0'89,"0"-2"-50,0 2-26,0 0 19,0-2 8,0 0-8,0 0 8,0 2-21,0 0 29,0 0-8,0 0 22,0 0-23,0 0 2,0 0-18,0 0-5,-2 2-10,2 12-7,-2 4 8,2 3-2,0 2-9,0 1 9,0 1-12,0-3 5,0 2-31,2-4-69,3-8-155</inkml:trace>
  <inkml:trace contextRef="#ctx0" brushRef="#br0" timeOffset="629">103 0 104,'0'0'146,"0"0"-73,0 0 8,0 0-20,0 0-22,0 0-32,0 0-1,0 24 1,0-6-2,0 4-4,0 5 5,0 1 1,0 2-4,0-2-6,0 0-1,0 2-27,0-8-97,0-6-110</inkml:trace>
  <inkml:trace contextRef="#ctx0" brushRef="#br0" timeOffset="1433">292 205 52,'0'0'49,"0"0"-20,0 0-7,0 0 15,0 0-15,0 0-11,0 0-3,-78 48-6,76-42 33,2-2-16,0 2-2,0 0-8,2 0 12,14 2-19,-1-4-2,1 0 0,1 0 0,-1-4 0,-3 0 6,1 0-13,-5 0 14,-5 0-14,-4 0 14,0 0-3,0 0 9,-6 0-13,-11 4-12,-6 4-2,0 2 11,-1 2-4,4 4 5,0 4 2,4 0-8,1 4 8,2-2 0,3 0 0,4-4-2,1-1-5,5-8 14,0-3-7,0-2 1,13-4 8,8 0-8,10 0-2,-2-6-22,-2-3-110</inkml:trace>
  <inkml:trace contextRef="#ctx0" brushRef="#br0" timeOffset="2101">458 321 162,'0'0'88,"0"0"-18,0 0-10,0 0 16,0 0-43,0 0-11,0 0-5,-15-2 16,3 2 11,1 0-43,1 6 12,1 2-6,0 4-13,3 0 9,-1 0-4,3 0 1,2 0-2,2-2 2,0-2-15,0-2 15,0-2-28,0 2 1,11-2-47,-1 0 47,3 0-6,-2 1 23,-4-4 2,-3 3 7,-2 0 1,-2 2 0,0 4 40,-9 2-19,-6 2 7,-4 0-22,-1 1 5,0-4-10,2 2-1,3-4 1,1 1 0,3-2-1,-1-1-40,4-5-20,3-1-76,1-1-67</inkml:trace>
  <inkml:trace contextRef="#ctx0" brushRef="#br0" timeOffset="2808">612 365 68,'0'0'169,"0"0"-97,0 0-13,0 0 3,0 0-17,0 0-15,0 0-30,-44-4 17,30 8-16,1 8 25,0 0-26,-1 4 6,1 2-5,3-2-1,2 2 0,6-4 0,2 0 0,0-4-13,0-2 12,6-2-42,10-2-11,13-4-5,-4 0 16,-4 0-71</inkml:trace>
  <inkml:trace contextRef="#ctx0" brushRef="#br0" timeOffset="3138">661 395 80,'0'0'119,"0"0"-75,0 0-37,0 0 27,0 0-5,0 0 4,0 0-31,4 52 25,-4-40-5,0 0-3,0 1-8,0-6 1,-2 1 9,-2-4-15,2 0 24,2-2-24,0-2 13,0 0-18,0 0 6,0 0-6,0-4-1,0-6-1,0-1-12,6-4 12,3 3-4,3-1 4,1 2-34,1 1 8,7-2-47,-5 2-40,-1 4-115</inkml:trace>
  <inkml:trace contextRef="#ctx0" brushRef="#br0" timeOffset="3610">890 361 91,'0'0'154,"0"0"-96,0 0 6,0 0-17,0 0 7,0 0-41,0 0-2,-8 30-10,1-12 0,3 2 9,-1-2-8,-2 2-4,3-3 11,2-2-18,-1-1 2,1-6-41,2-2-96,0-3-161</inkml:trace>
  <inkml:trace contextRef="#ctx0" brushRef="#br0" timeOffset="4106">906 223 149,'129'54'124,"-129"-46"-94,0 2 6,0 8 13,0 4-31,-2 0-1,-2 4-16,0-4 3,-1 0 3,2-4-6,1-1-1,0-4 0,2-4 0,0-2 0,0-4 0,0-2-11,0-1 3,0 0-36,0 0 1,0 0 4,0-4 33,7-7-1,2-6 7,-1 1-1,3 2 1,1 4-7,-1 2 5,1 4 1,-6 4 2,3 0-1,-1 0 10,0 2 13,-4 8-10,0 2-6,-1 2 13,-3 0 5,0 0 29,0-2 0,-3 2 8,-11-1-42,1-2 0,-2 1-20,-1-3 0,0-4-1,5-1-17,1-4-4,5 0-34,5-5-55,0-12-35,0 2-76</inkml:trace>
  <inkml:trace contextRef="#ctx0" brushRef="#br0" timeOffset="4640">1196 431 87,'0'0'254,"0"0"-146,0 0-78,0 0 0,0 0-29,0 0 5,0 0 1,0 36-4,0-16-1,0-2-4,-9 7-21,2-7-78,1-6-122</inkml:trace>
  <inkml:trace contextRef="#ctx0" brushRef="#br0" timeOffset="5014">1282 527 58,'0'0'82,"0"0"-50,0 0-19,0 0-12,0 0 11,0 0-11,0 0 7,0 48-7,0-48 11,0 0-11,0 0 35,0 0-7,6-9-6,6-9 3,3-5-19,1-3 5,3 2-5,2 0-14,-1 4-5,7 2-25,-5 6-40,-4 6-44</inkml:trace>
  <inkml:trace contextRef="#ctx0" brushRef="#br0" timeOffset="5518">1805 427 101,'0'0'114,"0"0"-36,0 0-26,0 0 13,0 0-29,0 0-16,0 0-8,-102-2-11,90 16-2,4 4 7,1 2-16,5 1 10,2-3-2,0-4-5,0-5 7,11-3-1,3-6-16,-1 0 16,5 0 2,1-6 3,2-9-3,-1-7 16,-1-3-17,0-3 10,-2-4-9,1-4-1,-3-2 7,-3 0-6,-1 2 53,-5 4-53,0 5 29,-6 12-24,0 5 21,0 10-27,0 0 0,0 4-13,0 17-8,0 14 21,-6 7-7,0 6 6,-1 16-31,3-14-39,0-8-108</inkml:trace>
  <inkml:trace contextRef="#ctx0" brushRef="#br0" timeOffset="5997">1979 415 172,'0'0'161,"0"0"-99,0 0-37,0 0-2,0 0 0,0 0-22,0 0 3,-51 90 5,51-78-18,0-4 10,0-2-2,0-3-15,8-3-13,4 0 13,3 0 10,1-4 0,2-10-21,-3 0-15,-2-1-13,-4 3 47,-4 4 8,-3 3 33,-2 2 2,0 3 20,0 0 18,0 4-61,0 10 4,0 4-15,0 4-2,0-1-5,0 1-37,0-7-68,4-5-52</inkml:trace>
  <inkml:trace contextRef="#ctx0" brushRef="#br0" timeOffset="6412">2168 267 192,'0'0'208,"0"0"-140,0 0 11,0 0-10,0 0-5,0 0-54,0 0 13,0 4-22,0 12 0,0 8 21,0 8-21,0 2 14,0 2-14,0 0-2,-3-1-14,1-7-22,-2-5-22,2-5-13,-1-5-11,0-12-13,1-1-10,0 0-116</inkml:trace>
  <inkml:trace contextRef="#ctx0" brushRef="#br0" timeOffset="6665">2080 445 84,'0'0'169,"0"0"-89,0 0-61,0 0 6,0 0 19,0 0-18,0 0-4,63 0-19,-38 0-3,8 0 0,-4 0-55,-7 0-147</inkml:trace>
  <inkml:trace contextRef="#ctx0" brushRef="#br0" timeOffset="6885">2370 445 359,'0'0'110,"0"0"-57,0 0 5,0 0 0,0 0-45,0 0-7,0 0-5,-55 107 6,55-97-14,0-2 14,0-3-14,0-2-2,0-3 9,2 0-22,9 0 21,3 0-15,-1-12-40,0-5-22,1-2-20,-4 1 48,-3 0-5,-5 1 45,-2 7 10,0 2-6,-2 6-1,-9 2-158</inkml:trace>
  <inkml:trace contextRef="#ctx0" brushRef="#br0" timeOffset="16780">1215 313 143,'0'0'166,"0"0"-114,0 0 23,0 0 4,0 0 5,0 0-58,0 0-2,0 0-3,0 0-4,0 0-2,0 0-14,0 0-2,0 0 8,0 0-16,4 0-9,7 0-62,3 0-32,-1 0-53</inkml:trace>
  <inkml:trace contextRef="#ctx0" brushRef="#br0" timeOffset="17764">1282 409 117,'0'0'69,"0"0"-57,0 0 1,0 0-13,0 0 23,0 0-5,0 0 31,0 0-10,0 0 5,0 0 14,0 0-6,0 0 10,0 0-30,0 0 10,0 0-41,0 0 11,0 0-10,0 0-3,0 0 1,0 0-1,0 0 1,0 8 0,0 6-11,0 6 24,0 4-21,0 4 8,-3 17-26,-1-9-80,-2-4-83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8:30.9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96 127,'0'0'114,"0"0"-68,0 0-23,0 0 26,0 0-21,0 0 12,0 0-14,23 0 2,-10 0-1,1 0-8,-1-5 14,1-3-26,-3 0 19,-5-2-26,0 0 20,-3 1-20,-3-1 7,0 0-5,0 0 0,-7 2 2,-6 4 3,1 0-2,2 4-4,-1 0-2,-1 2-4,3 12 5,3 6-2,0 4 1,3 1 0,3 1 0,0 0-9,0-3 10,0-6-6,9-4-45,14-4-34,-6-5-32,-1-4-98</inkml:trace>
  <inkml:trace contextRef="#ctx0" brushRef="#br0" timeOffset="616">173 44 170,'0'0'137,"0"0"-76,0 0 4,0 0 4,0 0-50,0 0-10,0 0-8,0-2-1,0 2 0,0 13 1,0 5 28,0 2-23,0 5 30,0 0-25,-4-4 7,-3 0-18,-1-7 0,4-4 0,2-6 1,2-2-3,0-2 11,0 0-18,0 0 0,0-15 7,4-3-11,10-4 13,-2-5 0,3 5-26,-1 0 13,1 6-4,-3 6 16,-2 7 2,1 3-9,-1 0 13,-2 0-5,1 15 1,1 6 5,0 1 5,-3 0-10,-1 5-2,-3-5-75,-3-7-250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18:32.9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176 82 62,'0'0'150,"0"0"-55,0 0-22,0 0 15,0 0-29,0 0 3,0 0-38,-22-2 7,6 2-23,-2 8 5,-2 6-13,1 4 6,-4 4-7,5 0 9,3 2-16,1-1 13,7 1-6,3 0 1,4-3-12,0-3-18,0-3-20,9-5-4,7-2-22,13-1-1,-8-5-50</inkml:trace>
  <inkml:trace contextRef="#ctx0" brushRef="#br0" timeOffset="399">239 193 176,'0'0'101,"0"0"-27,0 0-4,0 0 13,0 0-40,0 0-11,0 0-9,-72 20 6,63-8 1,1 3-29,3-2 8,1 1-2,1-1-9,3-3 3,0-2-2,0-4-9,3-1 10,6 0 0,1-3 0,4 0-1,-1 0-12,3 0 6,-3-6-15,-2-5 15,-4 0-19,-2-2 26,-3-1 0,-2 2 4,0 0-4,0 0 7,0 6-18,0 0-30,0 2-74,0 4-194</inkml:trace>
  <inkml:trace contextRef="#ctx0" brushRef="#br0" timeOffset="869">239 193 100,'127'2'163,"-127"-2"-72,0 0-61,0 0 54,0 0-34,0 0-11,0 0-27,0 0-1,0 4 4,0 10-13,-7 6 19,-2 0-20,0 3-2,0-4 13,0-1-12,2-4 1,1-3-1,4-5 0,-1-5 0,3-1-1,0 0-2,0 0-5,0-7-44,5-9 39,6-4-7,5-2 18,-3 0-9,5 1 4,-3 7 1,3 4-6,-2 2 10,-3 6-9,-2 2 8,-1 0-11,-6 0 13,-2 8 1,-2 6 3,0 1 5,0-2-1,0 1 8,-4 2-15,-4-4-35,4-4-128</inkml:trace>
  <inkml:trace contextRef="#ctx0" brushRef="#br0" timeOffset="1427">615 180 45,'0'0'127,"0"0"-67,0 0-9,0 0-12,0 0 6,0 0-19,0 0 1,0 0-27,-89 10 20,82-5-19,3 1 5,2 0-6,2 2 0,0-1-1,0 0 2,0 4-10,4-2 1,5 1 8,-3 3-1,-4-2-1,1 1 2,-3 1 0,0-1 0,0-1 1,-9 2 5,-4-8-5,-1 4 24,-1-4-24,-1-1 17,3 1-17,1-3-2,1-2-5,5 0-72,2 0-137</inkml:trace>
  <inkml:trace contextRef="#ctx0" brushRef="#br0" timeOffset="1857">685 235 183,'0'0'158,"0"0"-102,0 0 12,0 0-5,0 0-12,0 0-31,0 0-20,-72 34 4,58-18 5,1 2-18,2 1 21,4-3-24,5-5 14,2 0-2,0-4 0,0 0 0,11-5-1,7-2 2,4 0-2,-2 0 4,1-13-11,0 2 3,-8-3 3,-2-2 2,-9 2 0,-2 0 12,0 1 4,-2 1-8,-12 1 1,-5-2-18,5 3-21,1 4-109</inkml:trace>
  <inkml:trace contextRef="#ctx0" brushRef="#br0" timeOffset="2898">872 74 75,'0'0'136,"0"0"-44,0 0-34,0 0 10,-40 114-37,27-85-6,-1-1-24,2-1 0,0-5-1,1-3-12,4-5 2,3-1-29,2-5-10,0-4-100</inkml:trace>
  <inkml:trace contextRef="#ctx0" brushRef="#br0" timeOffset="3207">953 249 77,'0'0'155,"0"0"-80,0 0-11,0 0-8,0 0 21,0 0-27,0 0 2,-5-12 4,-3 12-30,0 0 1,0 0-26,-1 0 1,-1 3 10,2 8-15,-1 3 4,5 1-2,0-1 1,4-3-1,0 0-6,0-4 14,0 0-17,6-2 11,3-2-2,-1-3-26,2 0 9,-1 0-17,1 0-1,0-4-2,-4-4-19,1-1 35,-1 4 12,-3-2 1,1 7 6,3 0 2,-2 0 2,3 0 3,3 8 12,7 6-16,-2-1-20,-5-5-212</inkml:trace>
  <inkml:trace contextRef="#ctx0" brushRef="#br0" timeOffset="4002">1171 0 54,'0'0'248,"0"0"-101,0 0-69,0 0 14,0 0-41,0 0-18,0 0-33,-15 16 9,7 0-8,0 0-1,-1 0 0,-3 4-43,4-4-46,-1-4-135</inkml:trace>
  <inkml:trace contextRef="#ctx0" brushRef="#br0" timeOffset="4280">1171 0 175,'89'28'153,"-89"-22"-90,-8 8-46,-4 4 12,-5 8-21,3-4-8,3-6-186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0:27.1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1 233 130,'0'0'104,"0"0"10,0 0-7,0 0-1,0 0-39,0 0-37,0 0 5,0 36-6,0-16 8,0 0-37,0-2 12,5 0-4,-1-4-16,1-2-10,2-2-47,-3-6-47,1-2-60,-3-2-132</inkml:trace>
  <inkml:trace contextRef="#ctx0" brushRef="#br0" timeOffset="458">193 176 22,'0'0'118,"0"0"-63,0 0 1,0 0-11,0 0-19,8 105-13,-5-91-13,-3-4 7,0-6-4,2 0 3,-2-4 1,0 0-10,3 0 3,-1 0-9,0-6-27,0-10-13,9-10 9,-2 0-26,5 2-60</inkml:trace>
  <inkml:trace contextRef="#ctx0" brushRef="#br0" timeOffset="631">193 176 22,'100'13'37,"-88"-13"33,-2 6-34,1 10 11,-2 2 46,0 2-43,0 0 6,-5-2-46,1-2-2,-1-4-8,-2-4-16,3-4-36,-2-2-52,-1-2 4</inkml:trace>
  <inkml:trace contextRef="#ctx0" brushRef="#br0" timeOffset="863">591 171 114,'0'0'121,"0"0"-38,0 0-21,0 0-34,0 0 20,0 0-13,0 0-15,-53-31-14,51 45-12,0 4 3,2 7 3,0 1 0,0 2 0,0-4-10,4-4 21,2-4-22,-1-6 21,-1-6-20,0-2 10,1-2 0,-2 0-6,1 0 6,1-12 14,1-4-11,-4-4 20,2-4-16,-4-2 19,0-4-25,0-4 22,0-3-22,0 4-2,-4 1 1,-2 5 0,-1 7 6,3 10-3,1 4-6,1 6-3,2 0 6,0 2-32,0 14 22,0 8 10,2 4 16,5 5-4,2-1-2,-3-2-7,3-2-3,-2-4-28,2-8-24,2-8 25,-2-5-74,-2-3-76</inkml:trace>
  <inkml:trace contextRef="#ctx0" brushRef="#br0" timeOffset="1374">803 139 205,'0'0'215,"0"0"-163,0 0 6,0 0-4,0 0-15,0 0-21,0 0-11,2 112 3,-2-96-10,0-2 0,0-4-2,0 0-9,0-4-83,0-4-97</inkml:trace>
  <inkml:trace contextRef="#ctx0" brushRef="#br0" timeOffset="1816">1025 121 130,'0'0'188,"0"0"-98,0 0-20,0 0 21,0 0-25,0 0-14,0 0-4,-6-3-14,-2 3-25,2 0-2,1 8-14,1 5 8,2 1-8,0 0 6,2 2-5,0 2-3,0-4 9,2 0-1,7-4 2,1-2-9,2-2 0,3-6-23,3 0-60,0-2-39,-4-10-81</inkml:trace>
  <inkml:trace contextRef="#ctx0" brushRef="#br0" timeOffset="2119">1025 121 124,'84'-15'133,"-84"19"-81,0 0 0,0-1 8,4-2-18,4-1-4,-2 0-5,1 0-10,-1 0 12,2 0-22,-4-4-5,0-4-2,1-3-2,-5 1-2,0-3-4,0 4-3,0-2-1,-5 5-6,-1 5-14,-4 1 26,4 0 1,-3 7 14,5 11-5,0 8-4,0 3-5,4 0 11,0-2-11,0-4 10,0-2 8,6-7-18,2-4 15,1-4-9,3-2-14,7-4-23,-3-6-61,-1-8-95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4T03:11:45.6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353 19,'0'-17,"-18"17,-17 0,17 0,0 0,-17 0,18 0,-19 0,1 0,17 0,1 0,-1 0,0 0,1 0,-19 0,19 0,17 17,0 16,0 1,0-18,0 1,0 0,0-1,0 1,0 0,0-1,0 17,0 1,0-18,0 1,0 16,0 1,0-1,0-17,0 1,17 16,-17 1,0-18,0 1,0 0,0-1,18-16,-18 17,18 16,-18-16,0-1,0 1,0 0,0 16,0-16,0-1,17 18,-17-18,0 1,0-1,0 18,0-18,0 1,0 0,0-1,0 1,0 16,0 0,0-16,0 0,0-1,0 1,0 0,0 16,0 0,0-16,0-1,0 1,0 0,0-1,18 1,-18 0,0 16,0 0,0-16,0 0,0-1,0 1,0-1,0 18,0-1,0 0,18-16,-1-17,1 0,0 0,-1 0,1 0,0 0,-1 0,18 0,1 0,-19 0,1 0,0 0,-1 0,1 0,0 0,-1 0,18 0,-17 0,0 0,-1 0,1 0,0 0,-1 0,1 0,17 0,0 0,-17 0,0 0,-1 0,1 0,0 0,-1 0,1 0,17 0,1 0,-19 0,1 0,-1 0,1 0,0 0,17 0,-18 0,0 0,19 0,-19 0,1 0,-1 0,1 0,0 0,17 0,0 0,-17 0,0 0,-1 0,1 0,-1 0,1 0,0 0,17 0,-17 0,-1 0,1 0,0 0,-1 0,1 0,0 0,-1 0,1 0,-1 0,19 0,-1 0,0 0,-17 0,0 0,-1 0,1 0,35 0,-36 0,1 0,0 0,-1 0,19 0,-1 0,-18 0,1 0,0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4T03:11:53.3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0 129,'0'-15,"18"15,17 0,-17 0,17 0,0 0,18 0,0 0,0 0,-18 0,18 0,-35 0,0 0,17 0,0 0,-17 0,0 0,-1 0,36 0,-35 0,-1 0,1 0,0 0,16 0,1 0,18 0,0 0,-18 0,18 15,-18-15,-17 0,17 0,-17 0,0 0,17 0,0 0,-17 0,0 0,17 0,-18 0,19 0,-1 0,-17 0,-1 0,1 0,0 0,-1 0,18 0,1 0,-19 0,19 0,-19 0,1 0,0 0,-1 0,18 0,-17 0,0 0,35 0,-36 0,36 0,18-30,-1 30,-34-15,-1 15,-17 0,17 0,-18 0,19-31,-1 31,17 0,-17 0,36-15,-36 15,0 0,1 0,-1-15,-35 0,35 15,18 0,35 0,-35 0,35 0,-35 0,-17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4T03:12:04.7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334 0,'-36'0,"-16"0,17 0,17 0,-17 0,0 0,0 0,18 0,-1 0,1 0,-1 0,0 0,18 18,0 0,0-1,0 18,0-17,0 17,0 1,0-1,36 18,-36-36,0 19,0-1,0-17,0 17,35 0,-35-17,0 0,0-1,0 18,0 1,0-19,0 1,17 0,-17-1,0 1,0 17,35 0,-35-17,0 0,0-1,0 18,0 0,0-17,0-1,0 1,0-1,0 1,0 0,0-1,0 1,0 0,17 35,-17-18,0 0,0-17,0-1,0 1,0 0,0-1,0 19,0-1,0-17,0 17,0-18,0 1,0 17,0 1,0-19,0 1,0 0,0 17,0 0,0-17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4T03:12:10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86,'36'0,"-19"0,1 0,0 0,-1 0,19-13,-19 13,1 0,17 0,0-13,1 13,-19 0,1 0,0 0,-1 0,1 0,17 0,0 0,1 0,-19 0,1 0,17 0,0-27,0 27,-18 0,1 0,17 0,1 0,-1 0,-17 0,-1 0,1 0,0 0,-1 0,18 0,-17 0,0 0,-1 0,1-13,0 13,-1 0,36 0,-35 0,-1 0,1 0,0 0,-1 0,19 0,-1 0,-17 0,-1 0,1 0,-1 0,1 0,0 0,-1 0,19 0,17 0,-36 0,1 0,35 0,-18 0,36 0,-2 0,-16 0,18 0,-1 0,1 0,-36 0,18 0,-18 0,-17 0,0 0,-1 0,1 0,-1 0,1 0,0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4T03:12:12.8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0-1,'18'0,"-1"0,1 0,0 0,17 0,0 0,0 0,-17 0,35 0,-18 0,18 0,0 0,35 0,-17 0,-54 0,54 0,-18 0,-35 0,17 0,-18 0,36 0,-17 0,-1 0,-17 0,-1 0,18 0,-17 0,17 0,-17 0,17 0,-17 0,0 0,17 0,-17 0,-1 0,1 0,-1 0,19 0,-19 0,19 0,-19 0,1 0,0 0,17 0,-18 0,1 0,17 0,-17 0,0 0,-2 0,2 0,0 0,17 0,18 0,0 0,35 0,-35 0,0 0,0 0,17 0,-52 0,-1 0,1 0,17 0,1 0,-19 0,1 0,0 0,-1 0,1 0,17 0,0 0,-17 0,0 0,-1 0,1 0,0 0,17 0,0 0,18 0,0 0,-35 0,-1 0,19 0,-1 0,-18 0,19 0,-19 0,1 0,0 0,-1 0,1 0,0 0,17 0,0 0,-17 0,-1 0,1 0,0 0,-1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4T03:12:16.0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27,'0'-10,"17"-2,1 12,-1 0,36 0,0 0,-17 0,16 0,37 0,-36 0,-18 0,35 0,1 0,17 0,-53 0,36 0,17 0,-53 0,-17 0,17 0,1 0,17 0,-36 0,18 0,1 0,-1 0,0 0,-17 0,0 0,-1 0,1 0,0 0,-1 0,1 0,17 0,18 0,-35 0,17 0,0 0,-17 0,-1 0,1 0,0 0,-1 0,1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4T03:12:18.6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0 166,'0'0,"53"0,0 0,0 0,17 0,-35 0,18 0,0 0,18 0,-36 0,18 0,18 0,-36 0,18 0,0 0,0 0,0 0,-1 0,-16 0,-1 0,-17 0,-1 0,19 0,-1 0,-18 0,19 0,-1 0,-17 0,17 0,-17 0,-1 0,19 0,-1 0,-18 0,19 0,-2 0,1 0,-17 0,0 0,34 0,-34 0,17 0,-17 0,0 0,35 0,-36 0,1 0,-1 0,1 0,17 0,1 0,-19 0,19 0,-19 0,19 0,-19 0,1 0,17 0,0-17,-17 17,0 0,35 0,-36-33,1 33,-1 0,1 0,0 0,17 0,0 0,-17 0,0 0,-1 0,1 0,17 0,0-17,-35 1,18 16,0 0,-1-17,1 17,17 0,18 0,-53-16,18 16,-1 0,1 0,0-16,17 16,-17-17,-1 17,19 0,-1-17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4T03:12:21.8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25,'18'-7,"35"7,-18 0,36 0,-1 0,19 0,-1 0,-18 0,-17 0,0 0,18 0,-18 0,-19 0,19 0,0 0,-36 0,1 0,17 0,36 0,-1 0,-34 0,87 0,-35 0,1 0,-1 0,0 0,-35 0,-18 0,0 0,1 0,-19 0,1 0,17 0,0 0,18 0,-17 0,17 0,0 0,17 0,-35 0,18 0,-17 0,-19 0,17 0,19 0,-17 0,34 0,1 0,-36 0,-17 0,17 0,0 0,-17 0,0 0,-1 0,1 0,-1 0,19 0,-19 0,1 0,17 0,-17 0,0-6,34-6,-16 12,-1 0,-17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6:35.2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2 322,'0'0'127,"0"0"13,0 0 8,0 0-48,0 0 13,0 0-84,0-2 26,0 0-22,0 2 7,0 0-2,0 0-25,0 0 25,0 0-30,0 0 1,0 0 8,0 0-34,0 0 4,0 0-17,0 0-76,-2 0-60,-2 0-8,-3 5-150</inkml:trace>
  <inkml:trace contextRef="#ctx0" brushRef="#br0" timeOffset="8107">4396 272 150,'0'0'124,"0"0"-86,0 0 28,0 0-8,0 0-42,0 0 10,0 0-25,118 0-2,-82-4-62,-7-4-42,-7 0-133</inkml:trace>
  <inkml:trace contextRef="#ctx0" brushRef="#br0" timeOffset="19362">9767 136 378,'0'0'130,"0"0"-20,0 0-51,0 0-43,0 0-16,0 0-67,0 0-68,13 2-69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6:35.8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0 209,'0'0'179,"0"0"-105,0 0-45,0 0 57,0 0-34,0 0 16,0 0-36,9 46 5,-9-32-8,0 2-4,0 2 11,-13 2-35,-8 0 0,-5 2-1,-3-3-18,-15 3-113,10-5-75,7-7-297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4:06.1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1521 62,'0'0'91,"0"0"-20,0 0-19,0 0 5,0 0-15,0 0-13,0 0 3,0 0-2,0 0 22,0 0-32,0 0 19,0 0-24,0 0 11,0 0-16,0 0 7,0 0-4,0 0-11,0 0 1,0 0 7,0 0-20,0 0 20,0 0-18,0 0 8,0 0 0,0 0-14,0 0-18,0 0-20,0 0-42,0 2-37,0 0-137</inkml:trace>
  <inkml:trace contextRef="#ctx0" brushRef="#br0" timeOffset="4168">54 1547 2,'0'0'13,"0"0"26,0 0-13,0 0 7,0 0-12,0 0 7,0 0-2,0 0-10,0 0 5,0 0-19,0 0 19,0 0-12,0 0 24,0 0-5,0 0 13,0 0-7,0 0-7,0 0 8,0 0-18,0 0 12,0 0-29,0 0 23,0 0-13,0 0-8,-2 0-2,2 0 0,0 0-13,0 0-29,0 0-4,0 0-44,0 0-25,0 0-55</inkml:trace>
  <inkml:trace contextRef="#ctx0" brushRef="#br0" timeOffset="109014">1162 0 111,'0'0'156,"0"0"-126,0 0-30,0 0-7,0 0-38,0 0-30,0 0-95</inkml:trace>
  <inkml:trace contextRef="#ctx0" brushRef="#br0" timeOffset="109375">1162 0 67</inkml:trace>
  <inkml:trace contextRef="#ctx0" brushRef="#br0" timeOffset="109651">1307 205 55,'0'0'85,"0"0"-49,0 0-3,0 0-15,0 0 10,0 0-26,0 0 14,0 0-15,109-86-2,-93 76-70,-3 2-131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6:36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114 106 93,'0'0'196,"0"0"-82,0 0 10,0 0-49,0 0 13,0 0-58,0 0-28,0-3-2,0 17 0,0 6-6,-8 11 12,0 3-4,-3 4 14,-5 0-32,3 0 16,-3-4-53,3-3-34,-1-8-31,5-5-10,3-8-74</inkml:trace>
  <inkml:trace contextRef="#ctx0" brushRef="#br0" timeOffset="347">93 81 80,'0'0'128,"0"0"-60,0 0-28,0 0 44,0 0-45,0 0-5,0 0-26,42-57-6,-30 57 4,-1 0-6,3 0 0,-4 8 26,1 6-11,-1 3-8,-4-2 4,-1 6-2,-3-1-6,-2 0 11,0-1-9,-7 1-4,-11-2 11,1-4-12,-4-2-6,1-4 6,5-6-52,3-2 3,4 0-116,3 0-84</inkml:trace>
  <inkml:trace contextRef="#ctx0" brushRef="#br0" timeOffset="744">280 212 110,'0'0'141,"0"0"-51,0 0-53,0 0 32,0 0-63,0 0 6,0 0-11,0 20 33,0-2 2,0 2-11,0-2 8,0 0-26,-4-6 15,2-2-15,0-4-4,2-4 10,0-2-3,0 0-10,0 0 2,0-6-2,0-12-48,10-2 22,7-2-36,-2 0 26,3 4-42,9 2-9,-8 6-44,-1 4-59</inkml:trace>
  <inkml:trace contextRef="#ctx0" brushRef="#br0" timeOffset="1090">488 292 320,'0'0'84,"0"0"-58,0 0-26,0 0 16,0 0-16,0 0 1,0 0-8,105-10-20,-84 0 25,-4-2-28,-3-2 14,-6-2-31,-5 2 36,-3 0 1,0 2 10,-7 2 19,-6 6 11,-3 4 21,-1 0-35,1 2 21,1 14-35,3 6 14,1 4-16,5 2 7,0-2 2,6-2-3,0-6 14,0-2-19,0-6 19,0 0-3,0-6-28,12 0 11,8-4-49,-2 0-101,-2-1-117</inkml:trace>
  <inkml:trace contextRef="#ctx0" brushRef="#br0" timeOffset="1450">716 258 337,'0'0'143,"0"0"-94,0 0-3,0 0-45,0 0 22,0 0-10,0 0-7,-2 86-6,-7-52 12,0 5-25,-2-2 26,0-1-28,-1-4-15,3-4-23,3-8-30,2-6 10,4-6-21,0-6-92</inkml:trace>
  <inkml:trace contextRef="#ctx0" brushRef="#br0" timeOffset="1669">718 274 77,'0'0'168,"0"0"-85,0 0-13,0 0-41,0 0 19,0 0-35,0 0 7,67-86-20,-51 86-16,-3 0 5,1 10 11,-6 6 30,-3 6-30,-3 0 27,-2 0-26,0 2 30,-9-2-29,-6-2 7,-8-2 4,3-4-6,1-2-14,0-3-5,3-8-23,8-1-86,6 0-65</inkml:trace>
  <inkml:trace contextRef="#ctx0" brushRef="#br0" timeOffset="1974">1004 254 90,'0'0'251,"0"0"-94,0 0-114,0 0 32,0 0-34,0 0-17,0 0-23,-37-10-1,27 28 0,-3 4 1,-1 4-13,3 0 8,5-2 4,3-3-24,3-6 22,0-5-2,0-2 4,0-1-1,9-7-17,6 0-22,3 0-21,0-4 48,0-13-27,-2-1 34,-5-4 12,-3 0-2,-3 0 6,-3 4-1,-2 2 7,0 8 2,0 6 11,0 2-10,0 0-38,0 6 24,0 12-5,0 4 1,0 2 13,0-3-2,0-3-10,0-7-4,0-3 14,5-4-27,2-4 5,1 0 9,3 0-4,1-8-8,1-7 13,3-6-1,1-3 0,-1 2-12,1 2 6,2 2 7,-6 8-16,-4 6 15,0 4-6,-5 0-37,-2 6 44,0 12 25,-2 0 1,0 0 0,0 0-25,0-4 39,0-4-39,0-2 11,0-4-2,0-4-1,0 0-8,0 0 15,0 0-16,0-6-16,0-8-30,5-4-17,11 0 15,19-4-96,-4 4 33,-1 6-18</inkml:trace>
  <inkml:trace contextRef="#ctx0" brushRef="#br0" timeOffset="2627">1434 294 142,'0'0'256,"0"0"-107,0 0-70,0 0 12,0 0-68,0 0 8,0 0-20,-37 58-14,37-42 16,0-2-14,0-2 1,0-4-14,0-4 1,6-2-36,2-2-6,5 0-32,1-9 67,-1-9-30,1-3 44,-3 1-10,-2 0 16,-5 6 3,-2 4 3,-2 4 40,0 6-40,0 0 8,0 0-14,0 10 23,2 4-22,4 2 16,-2 0-17,7-2-22,11-2-25,1-6-109,-4-3-46</inkml:trace>
  <inkml:trace contextRef="#ctx0" brushRef="#br0" timeOffset="3027">1782 334 183,'0'0'207,"0"0"-76,0 0-72,0 0 28,0 0-73,0 0-11,0 0-3,7 0 0,4 0-8,3 0-23,1 0 2,3-2-38,-3-4 57,1-4-15,-5 0 24,1-4-32,-6-2 32,-2 2 0,-4 0 1,0 2 13,0 2-6,0 6 38,-6 2-29,0 2 6,-4 0-8,1 12-11,-1 8 3,0 6-6,3 2 0,5-2 0,2-2 12,0-4-11,0-4 9,5-6 2,4-4-12,4-1 0,5-5 0,0 0-29,6-7 29,3-9 0,2-8-7,0-2-4,-4-6 3,-1-6-3,-4-2 17,-2-4-18,-5-3 21,-6 7-9,-5 5 0,-2 8 0,0 6-2,0 10 14,-2 6 25,-5 5-36,1 2-1,-4 24 13,-1 9-20,3 11 8,-1 5-1,2 1 7,0 0-7,5-4 0,2-8 7,0-8-20,0-3-9,4-10-80,5-9-247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6:40.3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186 165 214,'0'0'160,"0"0"-82,0 0 26,0 0-50,0 0-9,0 0-33,0 0-5,-56-5 0,39 18-5,-5 5-4,2 6 17,-2 6-21,2 4 17,6-2-18,3-4 9,9-6-3,2-4 1,0-4 0,9-3-1,13-6-16,3-2-20,18-3-48,-4 0 2,-6-13-147</inkml:trace>
  <inkml:trace contextRef="#ctx0" brushRef="#br0" timeOffset="284">271 263 202,'0'0'215,"0"0"-120,0 0 16,0 0-46,0 0 8,0 0-71,0 0-2,-12 16 8,4 0-4,-3 4-4,1 0 1,4-1-2,4-6 7,2 1-22,0-2 32,0-4-36,0 0 22,2-5-4,7-3-35,2 0-38,2 0 53,3-11 14,-4-5-7,0-4 30,-6 0-8,-1-2-6,-3 2 4,-2 4 3,0 6-7,0 4-1,0 6-42,0 0-81,0 0-158</inkml:trace>
  <inkml:trace contextRef="#ctx0" brushRef="#br0" timeOffset="652">543 311 350,'0'0'150,"0"0"-91,0 0-1,0 0-20,0 0 2,0 0-38,0 0-2,-14-40 2,10 40-4,-3 0-13,-1 2 9,-6 12 5,1 8-6,2 0-1,0 4 13,7-4-17,2 0 11,2-6-12,0-2 9,0-4 2,0-6-11,4-1-2,5-3-5,-2 0 20,7-11 1,1-9 7,2-2-4,3-8 3,-3-4-8,1-8 2,0-2 5,0-6-5,-5 0-1,1 3 0,-6 7 5,-1 11-17,-5 8 24,-2 13-24,0 8 11,0 0-18,0 6-20,0 21 36,-11 5-3,0 8 12,2 4-13,-2 2 23,5-4-32,-1-4-1,4-2-86,1-12-63,2-5 15</inkml:trace>
  <inkml:trace contextRef="#ctx0" brushRef="#br0" timeOffset="1147">727 275 123,'0'0'161,"0"0"-71,0 0-5,0 0-43,0 0 10,-41 106-31,37-90-20,0-4-1,1-2-10,1-6 2,2-4-85,0 0-42,0 0-139</inkml:trace>
  <inkml:trace contextRef="#ctx0" brushRef="#br0" timeOffset="1479">913 291 133,'0'0'163,"0"0"-75,0 0-22,0 0-35,0 0-13,0 0 1,0 0 1,-25-16-33,15 18 26,-6 10-21,-1 4 18,1 4-10,1 0 0,5 0 0,4-2-1,6-2 5,0-2-15,0-5 22,4-4-27,12-5-20,4 0-7,-3 0 21,3-10 5,-2-6-9,-2-2 19,-5 0 7,-3 2 0,-4 4 20,2 4-14,-6 4 40,0 4-46,0 0-22,0 12 22,0 8 16,-10 8 23,-1 2-36,1 4 32,-2-2-33,-1 0 52,-1-1-53,1-5 18,0-6-19,0-6 11,0-2 1,-1-6-12,1-4 0,-3-2-25,5 0-54,5-12-185</inkml:trace>
  <inkml:trace contextRef="#ctx0" brushRef="#br0" timeOffset="1974">1033 311 152,'0'0'99,"0"0"-35,0 0-37,0 0 45,0 0-23,0 0-24,0 0-25,10-32-26,-10 44 26,0 8 19,-2 2 29,-1 2-47,-2 0 34,5-1-34,0-5 27,0-5-28,0-3 7,0-1-7,5-5-1,5-4-9,4 0-50,-2-4 51,5-13 18,-2-5-9,-5-2 13,0-4-26,-6-2 13,-4 4 0,0 4 1,0 4-1,0 10 0,-6 8-77,-4 0-38,2 2-224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6:42.8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151 63 52,'0'0'107,"0"0"-18,0 0-25,0 0 45,0 0-26,0 0 29,0 0-45,2-35-37,-2 35 18,-8 16-48,-6 13 21,-3 7-14,-4 4-4,-1 5 13,1-2-16,4-5 12,1-6-22,7-7 10,3-11-14,4-6 13,2-6-21,0-2 16,0 0-71,10-14 54,9-8-17,0-9 33,4-6-25,-1-5-1,-1-2-19,0-3 7,-3 5 13,-5 7 21,-1 12 10,-5 9 2,-3 9 25,0 5-25,-2 0-2,3 12 8,-3 16 44,0 7-4,-2 3-32,0 4 28,0-3-41,0-3 19,0-6-9,0-1-24,-4-4-28,1-10-76,1-6-142</inkml:trace>
  <inkml:trace contextRef="#ctx0" brushRef="#br0" timeOffset="692">487 103 198,'0'0'206,"0"0"-125,0 0 11,0 0-37,0 0 7,0 0-62,0 0 35,-16-6-27,5 6-2,-5 0-10,1 8 20,-1 4-32,3 4 14,-1 0-5,7 1-20,3-5 20,2 0-8,2-2 0,0-2 14,0 3 2,0-2-14,4 0 6,5 0 6,-2 0-19,2-1 19,-5 0-6,-2 0-3,-2 1 9,0-1-1,0-1-8,-13 0 20,-3-2 10,1 0-20,-3-1 11,5 0-2,-1-3-18,5 2 7,3-3-65,2 0-81,4 0-85</inkml:trace>
  <inkml:trace contextRef="#ctx0" brushRef="#br0" timeOffset="1164">760 188 130,'0'0'120,"0"0"-5,0 0-38,0 0 11,0 0-41,0 0-12,0 0 4,0-33-32,0 31 16,0 2-11,-10 0 28,-1 0-40,-4 0 7,-4 13-7,-1 3 0,-3 6 0,6 0 2,1 0-4,7 4 14,3-7-29,3-1 30,3-4-28,0-1 17,3-4-4,12-2-14,3-5-36,4-2 18,2 0-18,15-6-5,-9-11-77,-1 2-59</inkml:trace>
  <inkml:trace contextRef="#ctx0" brushRef="#br0" timeOffset="1539">1005 151 71,'0'0'94,"0"0"-48,0 0 39,0 0-10,0 0-12,0 0-18,0 0 0,0-14 20,0 14-36,0 0 31,0 0-42,0 0 47,0 0-58,0 0 7,0 0-14,-7 0 0,-2 0-1,-2 4 3,-3 6-12,-1 5 25,-3-1-32,3 4 34,1 0-30,3 4 19,5-2-7,-2 1 1,6-3 0,2-1-8,0-2 19,0-2-30,0-4 34,0-3-31,0 1 7,7-6-2,4-1-53,6 0 30,2 0 3,3 0-29,5-11-10,-5-4-85,-6 4-73</inkml:trace>
  <inkml:trace contextRef="#ctx0" brushRef="#br0" timeOffset="2011">1331 151 155,'0'0'141,"0"0"-56,0 0-58,0 0-5,0 0-22,0 0 20,0 0-20,0 0 0,0 0 37,0 0-37,0 7 25,0 9-6,-7 4 15,1 5-8,-6 2-4,4 5 15,-3-4-37,1-2 17,2-1-4,1-2-14,3-6 9,2-3-16,-1-6-8,3-8-56,0 0-57,0-4-55</inkml:trace>
  <inkml:trace contextRef="#ctx0" brushRef="#br0" timeOffset="2335">1185 149 185,'0'0'187,"0"0"-119,0 0-56,0 0 24,0 0-30,0 0 5,0 0 6,92-24-22,-63 20 12,2 0-8,-4 2 1,0 0-22,-2 2-15,-1 0-69,-8 0 3,-5 0-89</inkml:trace>
  <inkml:trace contextRef="#ctx0" brushRef="#br0" timeOffset="2614">1169 395 91,'0'0'147,"0"0"0,0 0-66,0 0 4,0 0-13,0 0-24,0 0 16,62 14-56,-47-12 39,1 0-46,1 0 1,2 0-2,-1 0-13,3-2-58,-2 0-114,-6 0-122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6:46.1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4 318 7,'0'0'208,"0"0"-82,0 0-37,0 0 9,0 0-33,0 0 25,0 0-57,-11-4 32,11 4-44,0 0 10,0 0-31,0 0-6,0 0 6,13 0-15,5 0 14,6 0-6,0 0-8,2 0 15,-1-6-8,-8-4-20,-1-2-6,-9 0 8,-5 0 8,-2 0 10,0 2-14,-4 0 15,-9 4-24,-6 4 30,1 2-13,-2 0 13,-3 8-8,3 12 8,2 4 1,2 2 0,6 0-9,5-2 18,5-1-25,0-5 29,5-2-30,13-6 10,13-1-37,-5-5-78,-3-3-37</inkml:trace>
  <inkml:trace contextRef="#ctx0" brushRef="#br0" timeOffset="434">223 224 172,'0'0'239,"0"0"-165,0 0-47,0 0-11,0 0 26,0 0 4,0 0-33,-13 120 9,11-95-12,-4-7-10,2-3 13,2-4-23,0-4 10,2-6 0,0-1 0,0 0 0,0 0-7,2-8-37,12-10 11,3-4-9,4-3 41,-1 2-32,-1 0 20,1 7 0,-7 4 13,-5 8-1,2 4 2,-4 0 9,-1 2-2,-1 14 69,-2 4-47,-2 2 12,0 2-35,0-1 5,0-1-12,0-1-19,4-6-51,2-6-119</inkml:trace>
  <inkml:trace contextRef="#ctx0" brushRef="#br0" timeOffset="884">712 0 211,'0'0'184,"0"0"-129,0 0 26,0 0-22,0 0-8,0 0-40,0 0 2,0 4 5,0 18-17,-9 9 42,-5 6-42,0 5 30,-4 4-30,1 0 29,-1 0-29,-3-2-1,4 0 0,-1-11-25,7-7 12,1-8-35,8-8 48,0-6-36,2-4 35,0 0-38,0-4-12,10-14 32,5-6 3,3-6 15,3-1-24,2-1 25,0 4-31,-6 8 23,-4 8 16,-7 8-3,-2 4-5,-1 0-15,-3 10 15,0 10 33,0 4 24,0 4-56,0 2 18,0-5-10,0 0-18,0-6-16,0-5-64,0-6-151</inkml:trace>
  <inkml:trace contextRef="#ctx0" brushRef="#br0" timeOffset="1373">776 362 126,'0'0'166,"0"0"-119,0 0-22,0 0 2,0 0 32,0 0-31,0 0 22,58 0-50,-35 0 23,-3-4-23,-1-6 9,-2 0-9,-3-2 1,-3-2-11,-3 0 3,-5-2-6,-3 0 19,0 2-25,0 2 28,0 6-9,-5 4 1,-6 2 10,-5 0-11,1 16 9,-3 10-6,0 2 8,4 0-1,1 0-1,6-2 20,1-7-13,3-2 10,3-3-7,0-4-19,0-2 0,9-4-15,6-4-24,13 0-42,-3 0-25,-5-12-252</inkml:trace>
  <inkml:trace contextRef="#ctx0" brushRef="#br0" timeOffset="1778">1159 228 355,'0'0'110,"0"0"-18,0 0-27,0 0 39,0 0-72,0 0-7,0 0-25,0-20-2,-7 30 2,-5 14 0,-7 6-3,2 6 17,-3-1-25,1-1 28,3-4-34,2-3 8,4-5-33,3-7-40,5-8-16,2-5-46,0-2-83</inkml:trace>
  <inkml:trace contextRef="#ctx0" brushRef="#br0" timeOffset="2034">1025 240 157,'0'0'230,"0"0"-165,0 0 8,0 0 12,0 0-12,4 106 0,2-76-35,4-4 1,1-2-31,5-6-16,0-5-27,7-10-47,-8-3-168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6:49.1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243 420 51,'0'0'157,"0"0"-36,0 0-37,0 0 33,0 0-45,0 0 19,0 0-39,-38-63 8,30 55-11,-1 2-20,-3 2 13,-3 2-32,-3 2-20,-2 0 23,-2 12-33,-3 13 29,3 5-18,2 4 9,2 1 0,7-3 0,6-5-15,5-5 14,0-8-30,5-7 30,15-4-65,2-3 53,5-4-20,2-16 33,-2-9-18,-3-5-3,-4-9 19,-4-3 4,-3-5-5,-2-3 16,-1-1-23,-4 7 23,-2 8-11,-2 9-1,1 13 11,-3 9 1,0 9-13,0 0 0,0 7-9,0 18 0,0 8 18,0 7-3,-5 8 2,1-2-5,2 0-3,0-1-9,2 3-28,0-12-105,0-12-90</inkml:trace>
  <inkml:trace contextRef="#ctx0" brushRef="#br0" timeOffset="526">250 488 153,'0'0'165,"0"0"-121,0 0-8,0 0-35,0 0 40,0 0-23,0 0 55,67-4-62,-42-10 9,-4-1-15,0-4 2,-6-3-14,-6-2-14,-2 0 21,-7 1-31,0 5 21,0 4-5,-16 8 15,1 6 1,-6 0 0,2 22 1,1 8 8,-1 7-15,9 1 15,3-4 8,5-2-17,2-5 46,0-5-46,6-4 14,24-8-15,-4-2-74,-1-8-96</inkml:trace>
  <inkml:trace contextRef="#ctx0" brushRef="#br0" timeOffset="2697">572 110 307,'0'0'124,"0"0"-23,0 0-40,0 0 2,0 0-1,0 0-33,0 0 1,0 0-24,0 0 9,0 0-2,-9 5-26,-2 17 24,-7 10-18,-4 9 7,-2 8 0,-1-1-1,2 2-19,-2-1 7,0 7-82,5-13-5,5-11-126</inkml:trace>
  <inkml:trace contextRef="#ctx0" brushRef="#br0" timeOffset="3176">1008 172 142,'0'0'125,"0"0"-80,0 0 4,0 0-15,0 0 14,0 0-38,0 0 20,0-12-29,0 9 44,0 3-1,0 0 11,0-2-13,0 2-20,0-1 27,-4-2-48,0 3 2,-3 0 12,-2 0-30,-4 0 25,-8 0-18,-2 6 8,-8 9-1,-6 7 1,-1 7 0,1 7-9,1 4 18,5 0-25,11-1 18,9-5-10,9-4 6,2-6 1,6-4 1,17-4-14,8-3-18,17-9-66,-5-2 17,-9-2-167</inkml:trace>
  <inkml:trace contextRef="#ctx0" brushRef="#br0" timeOffset="3635">1058 291 84,'0'0'150,"0"0"-68,0 0-17,0 0 23,0 0-52,0 0 20,0 0-56,-16-4 31,5 4-30,-2 0 25,-5 16-10,0 6-10,0 6 11,-2 1-17,5-1 10,1-2 1,7-4-17,5-6 15,2-4-18,0-4 7,2-4-6,14-4-23,4 0-17,0 0 48,3-10-17,-6-8 10,1-2-13,-5-4 18,-4-2-19,-4 0 19,0 1-15,-5 7 8,0 6 3,0 8 7,0 4-2,0 0 2,0 12 3,0 8-4,0 7 36,0-1-34,0-4 15,0-4-9,0-8-7,0-2-2,0-4 12,4-2-24,2-2 21,5 0-21,1 0 26,1-9-22,3-6 9,-1-1-7,-1-2 6,1 4-25,-1 2 26,-5 4-16,-3 8 9,-2 0-15,-1 2 22,-3 14 0,0 4 23,0 2-1,0-2-12,0 1 4,-5-8-4,-1-1-7,-1-5 10,1-2-3,1-5-9,2 0 48,3 0-48,0-12 9,0-6-10,12-2-16,5-2 8,6-2-71,4 2 3,10 4-34,-5 3 26,-5 9-69</inkml:trace>
  <inkml:trace contextRef="#ctx0" brushRef="#br0" timeOffset="4312">1390 361 117,'0'0'166,"0"0"-39,0 0-28,0 0-19,0 0-21,0 0-45,0 0-1,-43 9 3,32 13-30,3 2 24,-2 0-17,6-4 7,2-2-2,2-5 2,0-6-17,0-3 16,6-1-54,6-3-22,3 0 11,3-7 24,-1-7-55,0-2 28,-4-2 30,0 2 36,-4 0 3,-2 2 1,-5 6 86,0 6-14,-2 2-41,0 0-10,0 6 5,0 10-10,0 0 1,0 2-17,7-4-1,13-2-27,-3-4-122,2-6-1</inkml:trace>
  <inkml:trace contextRef="#ctx0" brushRef="#br0" timeOffset="4701">1712 289 228,'0'0'192,"0"0"-97,0 0-60,0 0 18,0 0-43,0 0-10,0 0 15,-61 22-24,46 2 18,-1 7-2,3-1-6,4-4 0,7-2 17,2-4-17,0-4 4,0-6 1,14-4-12,5-4-78,17-2 16,-8-4-50,1-10-62</inkml:trace>
  <inkml:trace contextRef="#ctx0" brushRef="#br0" timeOffset="4928">1926 70 110,'0'0'138,"0"0"-68,0 0 35,0 0-36,0 0 15,0 0-84,0 0-19,22-70 19,-28 104 38,-6 11 18,-3 5 2,1 4-6,1 0-22,-1-4-13,3-2-10,1-7-14,0-7-59,1-10-54,3-12-124,1-8-17</inkml:trace>
  <inkml:trace contextRef="#ctx0" brushRef="#br0" timeOffset="5159">1768 281 377,'0'0'147,"0"0"-92,0 0 7,0 0-61,0 0 10,0 0 2,0 0-23,60 4 10,-31-4-23,17 0-61,-5 0-89,-6 0-81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6:54.7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146 150 196,'0'0'178,"0"0"-80,0 0-14,0 0-28,0 0 10,0 0-65,0 0 12,-22-40-12,8 40 15,-1 12-7,-7 12-9,1 4 0,2 6 0,3 2-6,5-5 9,4-5-18,7-6 7,0-8 6,0-6-18,9-2-9,6-4-36,6 0 45,3-8 19,1-10-31,-3-4 21,-4-2-17,-2 1 18,-5 3 15,-3 6-15,-3 4 18,-3 8-14,0 2 6,-2 0-44,0 12 21,3 8 23,1 2-8,9-1 8,-2-3-57,3-8-187</inkml:trace>
  <inkml:trace contextRef="#ctx0" brushRef="#br0" timeOffset="429">625 0 350,'0'0'160,"0"0"-103,0 0-4,0 0 6,0 0-31,0 0-28,0 0 8,-49 20-18,38 1 22,0 2-27,4 0 21,5-2-20,2 1 22,0 0-16,0-2 6,0-2 2,0 2 0,0-2 1,0 0-6,0 0 18,-3-3-23,-7-1 20,-6-2-11,-4-2 2,-2-4-2,1 1-7,6-7-28,7 0-4,2 0-93,6-11-43</inkml:trace>
  <inkml:trace contextRef="#ctx0" brushRef="#br0" timeOffset="782">726 122 307,'0'0'164,"0"0"-63,0 0 6,0 0-48,0 0 8,0 0-66,0 0-1,-19 4 0,4 14 0,-2 6 0,-2 4 0,3 4-11,6-2 24,1-3-29,7-7 27,2-2-28,0-8 17,0-2 0,2-3-39,11-4-22,5-1 18,-1 0 17,4-10 26,-2-6-43,-2-2 43,-3-2-31,-1 1 13,-1-1-31,-3 6 25,-3 2 9,-2 6 12,-4 2-5,0 4 8,0 0-12,0 0 24,0 0-17,0 0 13,0 0-8,0 0 0,0 4 0,0 2 0,0-2 7,-4 0 4,-2 4-10,-1 0 35,0 4-19,2-1 26,1 1-41,2 0 12,2-2-14,0-2 1,0 0-2,0-2 9,0-2-26,0 0 34,0 0-32,9-2 6,4-2 0,14 0-61,-3 0 5,1 0-93</inkml:trace>
  <inkml:trace contextRef="#ctx0" brushRef="#br0" timeOffset="1398">1052 162 230,'0'0'144,"0"0"-89,0 0 14,0 0-37,0 0 35,0 0-26,0 0 17,0-34-9,0 32-22,0 2-4,-2 0 0,-5 0-1,-4 0-9,-2 14-26,-5 8 30,0 4-27,2 4 11,5 0-1,5-7 0,1-1 2,5-4-8,0-4 16,0-2-29,7-3-4,6-6-10,5-3-77,13 0 51,-4-3-46,-5-10-93</inkml:trace>
  <inkml:trace contextRef="#ctx0" brushRef="#br0" timeOffset="1691">1130 176 185,'0'0'186,"0"0"-43,0 0-58,0 0 4,0 0-70,0 0 1,0 0-5,-29 24-22,22-2 7,3 0 0,2-2-1,2-5 2,0-1-17,0-6 12,0-2 2,10-4-83,2-2 51,3 0-5,6 0 11,-1-6-6,2-10-1,0 0 32,-1-5 3,-6 1-10,-4 0 20,-2 6-11,-7 4 11,0 6 4,-2 4-14,0 0-15,0 12 15,0 10 31,0 0 22,0 0-47,-2-5 21,0-3-18,2-6-3,0-4-4,0-2-2,0-2 6,0 0-6,0 0 0,0 0-72,9-10 63,5-8-47,1-1 50,1-1-43,-1-2 39,1 4-4,-3 4 14,0 6-1,-4 8-1,-4 0 1,-5 0-160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7:01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 5 85,'0'0'215,"0"0"-105,0 0-9,0 0-33,0 0-2,0 0-4,0-4-32,0 4 14,0 0-24,0 0 33,0 0-51,0 0 41,0 0-41,-2 0 15,2 0-17,0 0-12,-2 0 12,-3 7 0,1 7-7,0 6 23,-4 6-29,4 2 27,-2 2-21,-3 2 7,3 0-19,-4-2-29,1-2-54,1 1-1,0-11-19,2-4-46</inkml:trace>
  <inkml:trace contextRef="#ctx0" brushRef="#br0" timeOffset="404">38 32 114,'0'0'160,"0"0"-69,0 0-1,0 0-17,0 0 15,0 0-39,0 0 12,10-32-48,-6 32 19,2 0-32,3 0-1,7 0 0,1 0-18,6 5 19,-1 4 0,2 3-10,-4-1 22,1 3-12,-4 3 13,-1-1-14,-3 2 2,-1 0-1,-6 2 0,-3 0 6,-3 0-1,0 0 3,0 0 3,-11 0 2,-5-4-1,-5 1-11,0-4 6,-4-4-1,-2-3-6,0-2 0,3-1 7,0-3-20,-1 0-24,7 0 7,3 0-61,3 0-5,6 0-85,1-3-46</inkml:trace>
  <inkml:trace contextRef="#ctx0" brushRef="#br0" timeOffset="938">374 96 133,'0'0'164,"0"0"-61,0 0 18,0 0-19,0 0 7,0 0-60,0 0 30,0-2-54,0 2 11,0 0-35,0 2-1,0 8 1,0 6 11,-4 4-2,-2 2 3,-1 4-12,-2 0 15,2 0-24,1 0 21,-1-5-13,2-2 0,3-5 0,0-5-1,2 0 2,0-1-9,0-2 14,2-1-22,7 4 6,2-4 9,2 3-24,1 1 13,-1-4 1,1 2-2,-1-1 2,-1-1-56,-4 2-3,-4-3-112,-1-4-106</inkml:trace>
  <inkml:trace contextRef="#ctx0" brushRef="#br0" timeOffset="1674">800 218 51,'0'0'124,"0"0"-46,0 0-55,0 0 42,0 0 34,0 0-43,0 0-8,0 0-25,0 0 29,-2 6-22,-10 2 30,-3 0-43,-3 2 9,-4 1-20,-2-1-5,-3-2 3,0 0 5,2-2-18,4-2 27,2-1-34,6-2 32,6-1-22,3 3 13,1-3-7,3 0 0,0 0-13,0 1 11,0 3-22,0 2 18,3 1-1,8-2-3,2 4-2,3-4 3,2 4 4,2-1 4,-1-3-12,4 1-24,-5-2 25,0 0 3,-5 3 2,-4-5-21,-2 2 27,-3-3-39,-2-1 20,-2 0-1,0 0 21,0 0 11,0-4-2,0-6 33,0-1-21,-4-4 28,-1 0-31,3-2 31,0 2-36,2 0-13,0 3 7,0 3-5,0-3-4,0 4-22,0 0 24,0 0-48,9 0 47,0 0-50,2-2 4,-2 4-25,0-2-16,-4 4-39,-3 2-130</inkml:trace>
  <inkml:trace contextRef="#ctx0" brushRef="#br0" timeOffset="2492">771 291 3,'0'0'136,"0"0"-22,0 0-42,0 0 23,0 0-39,0 0-5,0 0-31,-2 0-4,2 0 10,6 2-7,11 2 31,0 0-47,5 3 27,3-2-18,2 0-24,-1-1 5,3-4-2,0 1-4,-2-1-44,-3 0 18,-7 0-59,-11 0-99</inkml:trace>
  <inkml:trace contextRef="#ctx0" brushRef="#br0" timeOffset="4331">1230 148 82,'0'0'185,"0"0"-110,0 0 29,0 0-3,0 0 0,0 0-23,0 0-36,0-2 21,0 2-22,0 0 32,0 0-58,0 0 17,0 0-25,0 0-14,0 2 2,0 12 5,0 6-8,0 6 16,0 4-22,0 5 34,0 0-37,0-2 24,-2-2-14,-2-3-32,-1-4 8,0-4-15,1-6-59,-1-4-55,1-6-194</inkml:trace>
  <inkml:trace contextRef="#ctx0" brushRef="#br0" timeOffset="4888">1226 144 45,'0'0'105,"0"0"-59,0 0-7,0 0-3,0 0 8,0 0-44,0 0 21,0 0-21,0 0 26,0 0-7,6 0 34,1 4-11,5 4-12,1 0 8,3 2-30,3 2 51,-1 4-41,2 0 31,-2 2-48,-3 2 33,-3-1-33,-8 1 12,-2 0 1,-2 2-8,0 0 4,-15-1 2,-7-1-5,-1 0 6,-4-4-19,6-3 18,-2-2-9,5-3-3,3-4-13,1 0-2,5-2-28,1-2 10,3 0-54,2 0 22,3-6-122,0-4-5</inkml:trace>
  <inkml:trace contextRef="#ctx0" brushRef="#br0" timeOffset="7154">1548 172 130,'0'0'58,"0"0"-16,0 0-6,0 0 8,0 0-12,0 0-31,0 0 41,0 0-28,0 0 45,0 0-41,0 0 38,0 0-16,0 0 14,0 0-15,0 0-18,-2 0-8,2 0-4,-2 2-12,-2 10 13,0 2 0,-3 6 2,-3 6-9,0 5-3,-6 5 0,0 1 0,-2 0 2,3 0-4,1-7 10,6-6-24,3-6 32,3-6-34,2-6 19,0-2-2,0-2-14,0-2-18,11 0 1,5 0 32,1 0 14,8 0-3,2-6-22,2 2 9,2 2-9,-2 0-54,7 2-46,-10 0-39,-5 0-136</inkml:trace>
  <inkml:trace contextRef="#ctx0" brushRef="#br0" timeOffset="9121">1947 180 117,'0'0'190,"0"0"-74,0 0-47,0 0 31,0 0-12,0 0-31,0 0 0,0 0-36,0 0 33,0 0-47,0 0 16,0 0-13,0 0-20,0 8 11,0 10-1,0 4 3,0 6 5,0 3-16,0 0 25,-6 1-36,-1-5 2,3-2-1,-1-3-41,0-4 10,-3-6-76,1-6-73,-1-2-157</inkml:trace>
  <inkml:trace contextRef="#ctx0" brushRef="#br0" timeOffset="9588">1812 308 152,'0'0'95,"0"0"-20,0 0-9,0 0-7,0 0-2,0 0-23,0 0 15,131 0-48,-104 0 28,0 0-27,13 5-4,-9 0-71,-7-1-121</inkml:trace>
  <inkml:trace contextRef="#ctx0" brushRef="#br0" timeOffset="11155">2246 220 257,'0'0'134,"0"0"-34,0 0-30,0 0 39,0 0-55,0 0-12,0 0-30,-2 0 4,2 0 8,0 0-22,13-2-4,5-4 15,7 2-27,4 0 24,0 0-22,-3 2 13,-1 2-1,-5 0 0,-5 0-7,-5 0 6,-6 0 2,-2 8-8,-2 2 21,0 2-2,0 2-6,-6 2 2,-13-1-7,1-2 0,-1-4-1,1 0-11,2-4 10,5-1-19,4-4 7,5 0 17,2 0-16,0 0-6,0 0-17,0 0-65,0 0 17,9 0 62,2 0 1,2 0 7,1 5 26,-1 0-33,3 1 23,-3 2-4,0 0 2,-1 2 10,-6-2 24,1 1-18,-3-1 17,-4-2-33,0 2 31,0 0-19,-11 3 42,-11 0-38,-7 1 14,-4 0-18,1-2-13,1-2 2,6-4 15,6 0-31,5-4 32,3 0-36,7 0 12,4 0-42,0-10-92,0-2 19,0 2-74</inkml:trace>
  <inkml:trace contextRef="#ctx0" brushRef="#br0" timeOffset="11944">2647 244 103,'0'0'121,"0"0"-46,0 0 11,0 0-21,0 0-23,0 0 4,0 0-44,-58-4 35,43 4-37,-1 10 37,1 3-36,1 5 20,1 2-21,1 1 1,6 1-1,4-3 6,2 2-5,0-3 6,0 0-7,6-4 18,10-4-30,-1-2 12,4-2-20,-2-6 20,3 0 9,-2 0-2,-2-2 5,0-10-17,-6-2 23,-3-4-18,-5-3 10,-2-1 14,0 1-9,0-4-4,-2 3-3,-9 2 0,-1 2-16,2 5-16,3 3 23,1 8-84,1 2-16,2 0-220</inkml:trace>
  <inkml:trace contextRef="#ctx0" brushRef="#br0" timeOffset="12491">2752 184 133,'0'0'125,"0"0"-87,0 0-22,0 0 47,0 0-27,0 0 15,0 0-28,0 12 43,0 4-35,0 6 26,0 2-19,0 5-4,0-1 5,0 2-39,0-2 16,0-1-5,0-5-22,0-4 27,0-9-32,0 0 16,0-7-12,0-2-11,0 0-17,2-2 40,5-12 0,4-6-5,0 0 14,3-4-5,1-1 4,-1 3-8,1 8 0,-3 4-1,-4 10 0,1 0-16,-3 0 16,2 18 2,-4 3 16,0 3-3,-4 8-28,0-6-12,0-8-100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8:14.6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61 91,'0'0'211,"0"0"-133,0 0-78,0 0-25,0 0-21,0 0-238</inkml:trace>
  <inkml:trace contextRef="#ctx0" brushRef="#br0" timeOffset="870">246 0 152,'0'0'181,"0"0"-88,0 0-92,0 0-1,0 0-109,0 0-204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7:32.8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291 63 13,'0'0'137,"0"0"-98,0 0 4,0 0 2,0 0-10,0 0-2,0-8-10,0 8 39,0-2-23,0-1 17,0 2-17,-2-2 33,0 2-34,0 1 5,-1-3-7,3 2-7,0 1 13,0 0-39,0 0 4,0 0 9,0 0-25,0-3 11,0 3-4,0 0 2,0-1-13,0-1 13,0-1-30,0-1 14,0 3-115,0-3-86</inkml:trace>
  <inkml:trace contextRef="#ctx0" brushRef="#br0" timeOffset="692">249 199 65,'0'0'222,"0"0"-96,0 0-24,0 0 2,0 0-6,0 0-52,0 0 14,0-6-46,0 6 51,0 0-46,0 0 23,0 0-32,0 0-3,0 4 0,0 10 9,0 4 22,0 2-27,0 2-19,-5 4 18,-10 1-20,-12 1-13,-4 2-11,-9-1-91,-12-1-56,8-6-34,9-8-111</inkml:trace>
  <inkml:trace contextRef="#ctx0" brushRef="#br0" timeOffset="1533">631 0 140,'0'0'245,"0"0"-115,0 0-29,0 0 0,0 0-33,0 0 1,0 0-67,-5 0-2,-1 13 19,-8 9 24,-2 6-36,-7 8 12,-1 4-19,-5 4 6,2-2-15,0 0-5,5-6 8,6-7-46,5-9 43,5-8-30,6-5 0,0-7-92,0 0-97,2-9-150</inkml:trace>
  <inkml:trace contextRef="#ctx0" brushRef="#br0" timeOffset="1885">569 41 51,'0'0'127,"0"0"-90,0 0 9,0 0-4,0 0 23,0 0-25,0 0-2,9 0 15,-7 1-15,4 10 24,-2 4-26,2 6 23,-1 3-39,0 4 18,-1 2-37,2 2 15,-2-2-8,-2 0-8,2-2 0,1-3-11,-1-5 10,-2-2-44,3-5 25,-5-4-75,0 0-18,0-5-89</inkml:trace>
  <inkml:trace contextRef="#ctx0" brushRef="#br0" timeOffset="2230">440 271 162,'0'0'215,"0"0"-119,0 0-67,0 0 36,0 0-46,0 0 14,0 0-32,20 0 45,-2 0-45,5 0 21,-2 2-21,2-2-1,1 2 0,1-2-13,3 2-3,-6-2-108,-4 0-70</inkml:trace>
  <inkml:trace contextRef="#ctx0" brushRef="#br0" timeOffset="2531">776 78 258,'0'0'189,"0"0"-92,0 0-12,0 0 15,0 0-84,0 0-13,0 0 18,0 25 5,0-1-7,0 6 14,-4 2-24,-2 6 7,0 0-9,-1-2 7,1 1-28,2-7 5,1-6 8,1-5-41,2-5 10,0-8-75,0-2-69,0-4-109</inkml:trace>
  <inkml:trace contextRef="#ctx0" brushRef="#br0" timeOffset="2891">940 68 307,'0'0'144,"0"0"-47,0 0-45,0 0 0,0 0-16,0 0-7,0 0 30,0 71-58,0-41 46,0 0-46,0 2 38,0 0-37,-6 0 4,0-1-5,1-3-1,-2-4 0,2-3-29,3-6 22,-2-4-84,0-5-12,-1-5-118,1-1-128</inkml:trace>
  <inkml:trace contextRef="#ctx0" brushRef="#br0" timeOffset="3192">747 332 152,'0'0'122,"0"0"-63,0 0-37,0 0 43,0 0-16,0 0-24,0 0 24,58 0-41,-39 0 25,0 0-27,-1 0-10,1 0 4,-1 0-36,-2 0-110,-7 0-186</inkml:trace>
  <inkml:trace contextRef="#ctx0" brushRef="#br0" timeOffset="3790">1308 273 108,'0'0'153,"0"0"-50,0 0-34,0 0 35,0 0-46,0 0-9,0 0 7,0 0-16,0 0 40,0 0-54,0 0 30,-6 0-55,-8 0 31,-6 6-32,-2 2-1,-5 2-19,0 2-9,0-1 23,1-3-36,4 2 42,4-4-26,5 2 13,1-4-7,5 0 19,5 0-20,0 0-3,2 0-7,0 2-25,0 1 56,4 0-3,10 1-20,-1 0 43,5 2-40,0-2 27,0 1-14,-3-1 1,3-2-7,-5 2 13,-1-3-8,-1 2-7,-7-4 20,0 1-17,-1-4 5,-3 3 5,0-3-21,0 0 23,0 0-1,0 0 7,0-4-14,0-6 17,0-2-10,0-5 11,0-1 4,0 0-7,0-4 1,0 2-8,5 0 0,-1 2-1,3 1 4,-1 3-13,-2 4-10,4 2 20,-4 4-65,-2 2-16,0 0-135</inkml:trace>
  <inkml:trace contextRef="#ctx0" brushRef="#br0" timeOffset="4714">1275 385 139,'0'0'122,"0"0"-68,0 0 34,0 0-8,0 0-28,0 0-12,0 0-39,0-3 13,0 3-1,0 0-18,13 0 20,5 0 1,5 0-15,3 0 9,2 0-4,1 3-4,0 1-4,-2 1 18,-4 1-35,-3-2 28,-2 3-22,-7-6-12,-2 4-4,0-5-66,-5 0-23,-2 0-26</inkml:trace>
  <inkml:trace contextRef="#ctx0" brushRef="#br0" timeOffset="5638">1833 289 28,'0'0'101,"0"0"-38,0 0-25,0 0-2,0 0 21,0 0-9,0 0 41,0-8-22,0 6 28,-2 0-60,-3 2 45,3 0-33,0 0-1,0 0-32,2 0-4,-2 0-20,0 0 2,-1 0-4,1 0 3,0 0-4,0 0 26,0 0-6,-2 0-6,1 0-1,-1 0 27,2 0-26,2 0 20,0 0-8,0 0-15,0 0 21,0 0-33,0 0 24,0 0-11,0 0 1,0 0 0,0 0-10,0 0 22,0 0-34,-2 0 32,-3 2-20,-2 4 20,1 4-8,-3-2-2,0 5 0,-2 2-1,2 0 3,0 1-11,2 4 22,2 1-30,3-2 22,2-1-18,0-1 12,0 1 1,0-4-1,9 2 1,7-4-13,4-2 27,0-2-28,5-4 18,-2-2-18,2-2-8,-3 0 21,-2 0-35,-2-4 20,-5-8 15,-2-4 1,-4-3-7,-2 0 24,-3-5-14,-2-1 6,0-1 10,0 2-18,-12 2 29,1 3-17,-2 2-2,2 6-11,0 3 10,2 6-22,0 2-47,-4 0-49,4 2-34,-1 8-87</inkml:trace>
  <inkml:trace contextRef="#ctx0" brushRef="#br0" timeOffset="6426">1972 299 58,'0'0'209,"0"0"-79,0 0-61,0 0 35,0 0-61,0 0-37,0 0 14,-21 15 11,8 2-14,-3 4 9,-2 3-2,-2 0-23,0 5 25,0-5-14,2-1-18,1 0 28,6-7-44,3-2 19,0-4-11,6-6-25,2-4-45,0 0-49,2 0-82</inkml:trace>
  <inkml:trace contextRef="#ctx0" brushRef="#br0" timeOffset="6894">2067 417 178,'0'0'158,"0"0"-35,0 0-38,0 0 13,0 0-70,0 0 19,0 0-37,-2-14 9,6 7-18,7 1-1,3 2 0,1 0 10,1 3-29,2 1 32,0 0-35,-3 0 32,-1 0-21,-3 5 9,-5 3-5,-4 2 1,-2 3-11,0 1 10,-8-1 14,-11 4 49,-4 1-54,-4 0 40,0 0-34,4-2-1,6 0-7,5-4-8,8-2 7,2-2-8,2 0 1,0 0-18,6-4 24,13 2-22,1-4 5,11-2-95,-5 0-59,-3 0-153</inkml:trace>
  <inkml:trace contextRef="#ctx0" brushRef="#br0" timeOffset="7432">2296 275 192,'0'0'218,"0"0"-129,0 0 9,0 0-73,0 0 2,0 0-14,0 0 13,0 69-15,0-39-10,-2 3 4,-4 0 8,-3 2-24,-3 1 28,1-4-34,1-6 24,2-2-8,4-8 1,2-6-2,2-6-13,0-2-17,0-2 31,0 0-12,6-6-2,8-10 21,3-4-16,2-4 20,3 0-11,-2 1 1,0 5-1,-5 7 0,-1 3 2,-3 8-14,-3 0 31,0 0-19,-4 12 2,1 8 21,-5 0-15,0 8-14,0-6 5,0-4-181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7:55.0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319 0 39,'0'0'144,"0"0"-53,0 0-58,0 0 19,0 0-27,0 0 18,0 0-30,0 0 12,0 0-4,0 0 2,0 0 19,0 0-30,0 0 35,0 0-41,0 0 32,0 0-38,0 0 24,0 0-14,0 0 3,0 0 8,-6 0-19,-9 8 13,-5 2-2,-2 2-23,-7 6 24,-2 7-22,-5 2 16,-4 9-9,4 6 1,2 2-14,7 2 7,11-4-11,10-4 7,6-6 22,0-4-21,20-6 20,9-6-20,13-7-9,-7-3-90,-6-6-297</inkml:trace>
  <inkml:trace contextRef="#ctx0" brushRef="#br0" timeOffset="1388">454 150 26,'0'0'131,"0"0"-79,0 0 6,0 0-15,0 0 2,0 0-13,0 0-15,0 0 21,0 0-20,0-1 20,0 1-37,-3 0 4,-6 0 5,0 0-10,-2 0 0,0 0 7,-2 0 2,-1 0-9,1 0 14,0 9-2,-3-2-17,1 6 15,-1 1-20,3-1 11,0 6-2,2-1 1,5-2-11,3-2 11,3-4 0,0 0-14,7-2 28,8-2-28,4-2 9,2-2-13,12-2-67,-4 0-57,-5 0-123</inkml:trace>
  <inkml:trace contextRef="#ctx0" brushRef="#br0" timeOffset="1884">555 260 20,'0'0'238,"0"0"-99,0 0-73,0 0 1,0 0-44,0 0-3,0 0-9,-27-2-18,14 4 7,-3 8 0,3 2 0,2 0 9,0 2-22,7-2 29,2 0-32,2-2 30,0-2-31,0-2 19,11-2-4,4-4-9,2 0-9,-1 0 8,-1 0-1,-3-6 7,-3-4 12,-3-2-16,-2 2 25,-4-2-17,0 0 4,0 0 3,0 0-5,-2 4 0,-9 0-2,5 2-84,-1 4-45</inkml:trace>
  <inkml:trace contextRef="#ctx0" brushRef="#br0" timeOffset="2342">730 284 149,'0'0'160,"0"0"-104,0 0 22,0 0-17,0 0 9,0 0-64,0 0 1,-31-14 5,19 20-12,1 4 0,4 4 1,-3 0-2,1 2 10,5-2-22,2-2 20,2-2-14,0-2-21,0-6 27,0-2-15,0 0 7,9 0 8,2-8 2,-1-6-7,3-2 6,1-6-17,-3 0 34,-3 0-11,2-4 4,-3 2 12,-3 0-16,0 2-5,-2 4-1,-2 2 7,0 9-17,0 3 20,0 4-20,0 0-38,0 0-8,0 5 21,0 14 19,0 2 2,0 1-21,0 10 8,0-6-21,0-4-37</inkml:trace>
  <inkml:trace contextRef="#ctx0" brushRef="#br0" timeOffset="2860">843 254 149,'0'0'108,"0"0"-55,0 0-11,0 0-33,0 0 4,0 0-3,0 0-20,-17 112 7,12-102-6,1-4-28,2-4-48</inkml:trace>
  <inkml:trace contextRef="#ctx0" brushRef="#br0" timeOffset="3057">843 254 87,'42'-52'147,"-40"52"-117,5 0-11,-1 0-19,4 0 0,-4 0-22,-2 0-177</inkml:trace>
  <inkml:trace contextRef="#ctx0" brushRef="#br0" timeOffset="3243">981 262 208,'0'0'163,"0"0"-121,0 0-15,0 0-26,0 0 22,0 0-14,0 0-18,-69 20 12,59-6-9,4 2 6,1-2-11,3-2 10,2-2-2,0-4-10,0-2 22,2-4-21,9 0 5,3 0 6,-1 0-48,-1-6-14,-1-2 24,-5 0 23,-2 0 15,-1 4 2,-3 0 23,0 4-10,3 0-5,-3 0-1,2 8 0,-2 12 12,0 4 0,0 4 6,0 2-12,-2 3 24,-12-1-38,-3-4 29,0-1 62,-1-7-19,1-6-63,-1-2 7,-1-9-16,1 0-9,3-3-19,1-4-94,8-10-31,3-4-129</inkml:trace>
  <inkml:trace contextRef="#ctx0" brushRef="#br0" timeOffset="3731">1109 288 168,'0'0'178,"0"0"-48,0 0-62,0 0 6,0 0-47,0 0-14,0 0-13,-9 4 2,0 14-4,0 0 10,2 4-21,1-2 28,4-4-27,2-2 19,0-4-7,0-3 0,11-6-2,2-1-5,3 0-16,0 0 9,-6-12-27,1-2 17,-6-2 1,-2-2 23,-3 0 0,0 0 18,0 2 7,0 2-24,-8 6-2,4 2-22,0 6-118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4:07.0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34 204 29,'0'0'113,"0"0"-31,0 0-10,0 0 9,0 0-22,0 0-7,0 0-9,0-2-5,0 2 8,0 0-17,0 0 14,0 0-37,0 0 16,0 0-21,0 0 7,0 0-8,0 0-3,0 0 3,0 0-8,0 0 0,2 12 16,0 0-15,2 4 14,-4 0-14,0 5 4,0-1-5,-6 12-59,-10-4-50,-4-4-129</inkml:trace>
  <inkml:trace contextRef="#ctx0" brushRef="#br0" timeOffset="16577">105 5 65,'0'0'45,"0"0"-13,0 0 30,0 0-34,0 0 10,0 0-16,0-2 19,0 0-25,0 2-7,0 0-2,0 0-5,0 0-4,0 0 8,0 0-13,0 0 5,0 0 1,0 0-18,-2 0-11,2 0-2,-3 0 5,0 0-2,1 0 29,2 0-7,-2 0 14,2 0-4,0 0-3,0 0 5,0 0-5,0 0 0,-2 0 0,2 0 8,-2 0-8,-1 0 1,1 0 4,0 0-4,2 0 7,-3 0-8,1 2 0,0 0 0,0 0 2,-1 0-2,3 0 0,-2 0-8,0 0 19,2-2-21,0 2 10,0 1-1,0 2-28,0-1-30,0 0-39</inkml:trace>
  <inkml:trace contextRef="#ctx0" brushRef="#br0" timeOffset="17448">63 23 103,'0'0'43,"0"0"2,0 0 2,0 0-12,0 0-17,0 0-18,0 0 0,0-2-12,0 2 12,0 0 0,0 0 11,0 0-11,0 0-1,0 0-5,0 0 6,0 2-1,3-2 3,-1 0-11,0 0 12,-2 0-13,3 0 6,-3 0 2,0 0-15,0 0-10,0 0-44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7:59.3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88 5 121,'0'0'156,"0"0"-56,0 0-35,0 0 37,0 0-17,0 0-57,0 0-1,-22-6-18,9 6 9,1 4-3,-1 8-22,1 4 15,4 0-8,3 2 0,3-2 0,2-2-1,0-2 7,0-2-17,7-4 31,7-2-29,1-4 21,1 0-21,-1 0 9,-2 0-4,1-10 2,-6 2 4,2 0-8,-6 2 20,1 2-19,-1 4 13,0 0-11,5 0 11,1 12-10,0 2 2,3 1-7,10-4-15,-3 0-138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7:59.9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0 101,'0'0'152,"0"0"-30,0 0-35,0 0 44,0 0-66,0 0-14,0 0-28,-21 46-7,15-15-9,-1 1 3,3 4-16,-1-1 15,0-1-18,3-4-54,2-2-18,0-8-66,0-8-32</inkml:trace>
  <inkml:trace contextRef="#ctx0" brushRef="#br0" timeOffset="287">104 184 332,'0'0'169,"0"0"-80,0 0-66,0 0 34,0 0-50,0 0 7,0 0-4,-11 28-11,6-14 1,3 0 0,2-2-7,0-4 14,0-2-23,0 0 33,4-4-34,5-2 14,1 0-4,0 0-13,2-2-54,0-10 22,-1 0 17,-5 0 34,2 2 2,-4 0 0,-2 4 2,-2 4 59,2 2-45,-2 0 9,3 2-24,-1 12 25,2 2-2,2 2-25,4-2 7,-1 0-1,9-4-12,-3-4-96,1-6-94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8:00.6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141 131 436,'0'0'196,"0"0"-117,0 0-45,0 0 25,0 0-42,0 0 15,0 0-31,-17 55 4,13-29 9,-2 0-10,-3 3-2,2-3-2,-2-2 0,5-4-17,-1-6-21,3-6-111,2-6-60,0-2-130</inkml:trace>
  <inkml:trace contextRef="#ctx0" brushRef="#br0" timeOffset="263">0 126 261,'0'0'142,"0"0"-46,0 0-42,0 0 8,0 0-54,0 0 8,0 0-16,100-23 0,-69 22-1,0 1-22,0 0 11,-2 0-64,-2 0-2,-6 0-61,-11 0-113</inkml:trace>
  <inkml:trace contextRef="#ctx0" brushRef="#br0" timeOffset="510">2 311 142,'0'0'131,"0"0"-33,0 0-40,0 0-4,0 0-7,0 0-40,0 0-7,85 24 7,-63-24-14,12-2-22,-10-6-32,-2 0-138</inkml:trace>
  <inkml:trace contextRef="#ctx0" brushRef="#br0" timeOffset="759">338 140 149,'0'0'158,"0"0"-84,0 0-5,0 0-21,0 0 17,0 0-51,0 0 32,0 8-28,0 8 22,0 2-28,-6 4 14,-1 0-12,3-2-7,-1-1-7,3-7 12,-1-2-22,1-4 21,2-4-12,0-2 10,0 0-5,0 0-4,0-4 0,0-12-30,0 0 17,9-5 7,-2-1 9,0 2-22,-3 0 36,1 6-33,-3 5 26,0 4-10,0 5 0,0 0-17,1 0 17,2 10 0,1 10-1,1 2 2,1 0 8,4 0-1,3-5 20,1-3 1,-1-4 1,-1-4 2,1-4-31,-3-2 19,1 0-13,-2 0 5,1-6-6,-2-6-12,-1-6 0,1-1-1,-4-3-15,-4 2-15,0 0-8,0 2-14,-2 6-18,0 1-139</inkml:trace>
  <inkml:trace contextRef="#ctx0" brushRef="#br0" timeOffset="1321">662 62 188,'0'0'212,"0"0"-123,0 0 27,0 0-50,0 0-7,0 0-52,0 0 6,57-10 0,-37 10-11,3 0 15,0 0-8,-4 0-18,1 0 5,-5 0 4,-1 0-72,-5 0-48,-7 0-146</inkml:trace>
  <inkml:trace contextRef="#ctx0" brushRef="#br0" timeOffset="1539">795 32 90,'0'0'161,"0"0"-61,0 0 9,0 0-16,0 0 9,-24 124-53,17-92 10,1 0-38,-2-4-10,2-1-11,4-9 10,-1-4-23,3-4-16,0-6-25,0-4-166</inkml:trace>
  <inkml:trace contextRef="#ctx0" brushRef="#br0" timeOffset="2230">1056 170 172,'0'0'173,"0"0"-56,0 0-29,0 0 17,0 0-53,0 0-6,0 0-21,-3-20 7,3 16 20,5-2-45,6 1 6,5 4 1,4-2-15,2 3 17,-2 0-26,2 0 10,-3 3 0,-4 7 0,-3-1 7,-6 4-17,-6-1 25,0 2-28,0 2 31,-14 0-20,-10 2 13,-2 3-12,-1-5 1,4 0-13,8-6 13,3-2-30,10 0 29,2-4-14,0 2 8,7-2-20,11 0 15,4-2-30,0-2-23,11 0-39,-4 0-79,-4 0 1</inkml:trace>
  <inkml:trace contextRef="#ctx0" brushRef="#br0" timeOffset="2673">1332 106 182,'0'0'234,"0"0"-133,0 0-34,0 0-32,0 0 46,0 0-55,0 0 13,0 66-12,0-46 4,0-2-13,0 0-12,0-2-3,0 1 13,0-5-32,0-2-1,0 0-47,-2-6-167</inkml:trace>
  <inkml:trace contextRef="#ctx0" brushRef="#br0" timeOffset="3033">1515 0 228,'0'0'180,"0"0"-123,0 0-50,0 0 38,0 0 2,0 0 15,0 0-62,0 94 28,0-60-14,0 0 14,0 2-18,-9-2-10,2-5 0,1-5 15,1-6-27,3-8 25,-1-4-19,3-4 15,0-2-18,0 0 2,0-6-15,10-10 21,3-4-1,0-2-13,3-1 30,-1 5-33,-1 2 28,1 8-24,-3 8 13,1 0 1,-5 2 0,0 16 9,-2 2 33,-3 2-22,-3-1 23,0-3-42,0-4 3,0-4-4,0-4-85,0-4-551</inkml:trace>
  <inkml:trace contextRef="#ctx0" brushRef="#br0" timeOffset="4775">1884 263 88,'0'0'130,"0"0"-77,0 0 4,0 0-11,0 0 22,0 0-35,0 0 22,0 6-28,0-4 28,3 4-19,-3 0-9,2 4 9,-2 2-15,0 4 19,0 4-40,0 0 10,-5 3-9,-18 2-2,0-4-90,-2-4-225</inkml:trace>
  <inkml:trace contextRef="#ctx0" brushRef="#br0" timeOffset="5205">2267 150 147,'0'0'189,"0"0"-104,0 0-12,0 0-3,0 0-16,0 0-11,0 0-34,-41-10 27,28 10-36,3 0 36,-2 0-34,-1 6 11,1 6-13,-1 4 0,0 0 0,4 0 1,2 0-11,7-2 22,0-2-25,0-1 26,0-3-25,7-4 19,5-2-14,-2-2 7,3 0-39,1 0 38,-1-4-31,-1-8 31,1-3-19,-1 1 14,-6 0 2,1 2 3,-3 4 2,-2 4-1,0 4 0,0 0 0,0 0-8,1 12 16,0 8-4,-3 6 2,0 5 20,0 1-26,0 0 21,0 0-19,-12-4-2,3-1 0,1-7-14,2-5-1,4-8-60,2-4-17,0-3-75</inkml:trace>
  <inkml:trace contextRef="#ctx0" brushRef="#br0" timeOffset="5737">2090 366 97,'0'0'179,"0"0"-91,0 0 7,0 0 2,0 0-40,0 0-26,0 0-24,119-27-7,-90 21 14,-2 0-28,6-6-8,-8 4-102,-8 0-138</inkml:trace>
  <inkml:trace contextRef="#ctx0" brushRef="#br0" timeOffset="5977">2380 182 165,'0'0'137,"0"0"-78,0 0 0,0 0-4,0 0 26,0 0-42,0 0 31,0 36-35,0-22 2,0 2-28,0-1 10,3-1-18,-1-2 0,3-4-1,1 0 12,1-4-31,5-2 26,-2-2-14,3 0-19,1 0 4,1-10 14,-1-4 8,-1-2 4,-2-3 4,-1-1-3,-4 4 2,-2 0-13,-2 6 16,1 2-20,-3 4-61,0 2-165</inkml:trace>
  <inkml:trace contextRef="#ctx0" brushRef="#br0" timeOffset="6945">2581 206 149,'0'0'94,"0"0"-1,0 0-12,0 0-7,0 0-5,0 0-49,0 0 18,0 0-37,4 0 37,10 0-38,2 0 59,4 0-43,-1-2 12,4-2-28,-5 0-1,-1 0 0,-3-2-32,-5 0 32,-7-2 2,-2 0-11,0 0 22,0 0-13,-9 4 1,-4 0 0,0 4 0,-1 0 7,1 0-18,4 12 26,-1 6-33,4 2 31,4 2-26,2-2 20,0-2-7,0-3 0,11-5-11,9-4 10,13-6-55,-1 0-146,-6 0-181</inkml:trace>
  <inkml:trace contextRef="#ctx0" brushRef="#br0" timeOffset="7411">3092 128 215,'0'0'170,"0"0"-87,0 0 16,0 0-27,0 0 2,0 0-57,0 0 37,0-37-46,0 36 40,-5-1-34,-2 2 15,-2 0-22,-1 0-5,-2 10-4,3 5 15,1 3-32,0 1 41,6-3-42,2-2 30,0-4-20,0-2 8,0-4 1,12 0 0,-1-4-28,-1 0-1,4 0-17,-3 0 47,1-10-17,-4 2 2,-1 2 24,-3 2-10,-4 4 1,2 0-11,-2 0 11,0 18 0,0 8 37,0 9-29,0 3 28,0 2-36,-4 0 22,-5-2-22,3-4 0,1-9-9,0-4-28,5-9-7,0-6-94,0-5-115</inkml:trace>
  <inkml:trace contextRef="#ctx0" brushRef="#br0" timeOffset="7907">2974 327 129,'0'0'183,"0"0"-107,0 0 53,0 0-54,0 0-15,0 0-47,135-22-12,-106 16-1,-2 2-33,6-4-28,-6 0-119,-6 0-87</inkml:trace>
  <inkml:trace contextRef="#ctx0" brushRef="#br0" timeOffset="8063">3279 186 178,'0'0'171,"0"0"-31,0 0-72,0 0-2,0 0-50,0 0 2,0 0 13,-2 46-23,2-30 16,0-1-14,0-5 0,0-2 5,4-2-12,5-6 4,4 0-14,1 0-1,3 0 8,1-6-7,0-6-6,0-5 12,-2 1-52,-3-10 1,-3 6-94,0 2-41</inkml:trace>
  <inkml:trace contextRef="#ctx0" brushRef="#br0" timeOffset="8356">3531 172 266,'0'0'196,"0"0"-105,0 0 4,0 0-55,0 0 15,0 0-30,0 0 2,0 42 6,-3-30-24,1 2 24,-3 0-24,3 1-18,0-3 10,-1 0-2,-1-2-80,4-2-59,-2-4-156</inkml:trace>
  <inkml:trace contextRef="#ctx0" brushRef="#br0" timeOffset="8590">3531 172 429,'12'-89'156,"-12"86"-114,3 2 9,1 1-51,8 0-23,-2 0-98,-1 0-65</inkml:trace>
  <inkml:trace contextRef="#ctx0" brushRef="#br0" timeOffset="8776">3691 206 29,'0'0'335,"0"0"-198,0 0-68,0 0-16,0 0-1,0 0-50,0 0-2,49 0-13,-34-4 13,3-4-2,-2-4 2,0-2 0,-6-1-12,-1-3 11,-7 3-26,-2-2 25,0 2-15,0 3-11,-6 5 4,-7 4 24,-1 3 0,-1 0 0,-1 18 13,3 10-12,-1 4 28,5 0-26,5 0 33,4-2-19,0-5 28,0-5-23,4-4 2,10-6-12,1-6-12,3-4 0,2 0-93,11-8 37,-4-10-114,-4-2-28</inkml:trace>
  <inkml:trace contextRef="#ctx0" brushRef="#br0" timeOffset="9155">3963 206 75,'0'0'130,"0"0"-49,0 0 0,0 0 17,-9 107-36,4-93 1,0-6-61,1-6 47,2-2-3,2 0 15,0-6-52,0-10-9,0-4-36,0-2-5,11-3 34,3-1-20,1 0-1,1 4-86,1 1 38,4 8-54,-5 3-17</inkml:trace>
  <inkml:trace contextRef="#ctx0" brushRef="#br0" timeOffset="9437">4145 162 173,'0'0'305,"0"0"-177,0 0-43,0 0-31,0 0-2,0 0-12,0 0-37,-37 92 46,37-73-46,0-1 23,0-4-13,0-4-22,11-4 9,2-4-1,3-2-30,1 0-10,-1-8 40,-1-8-35,-1-4 34,-5 0 4,-3-5-10,-4 1 8,-2 2-1,0 0-21,0 6-25,-2 6-41,-7 5-208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8:10.5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259 0 176,'0'0'170,"0"0"-35,0 0-46,0 0 11,0 0-40,0 0-6,0 0-40,-61 18 2,45-1-9,-1 2 3,4 2-18,0-2 28,1-1-39,6-2 35,4-2-32,2-3 15,0-1 1,0 0 0,0 0 0,4 0-8,8 0 1,-4-3 1,-1 3 11,-7 2-21,0 1 27,0-2-11,-15 1 0,-10-3 0,-4-1 0,2-2 6,2-3-13,8-3 0,8 0-6,6 0-114,3-9-129</inkml:trace>
  <inkml:trace contextRef="#ctx0" brushRef="#br0" timeOffset="414">276 81 133,'0'0'307,"0"0"-135,0 0-91,0 0-21,0 0-19,0 0-30,0 0-19,-17 27 28,11-9-40,2 0 30,2-3-20,2-3 7,0-2 2,0-4 0,0-2-22,12-4 23,-2 0-79,3 0 69,1 0-19,-3-8 22,1-4 8,-4-4-1,-1 1 1,-1-1 9,-4 4 15,-2 2-7,0 4 50,0 6-58,0 0-10,0 2 8,0 16-9,0 4 2,0 1 8,0 1-6,0-4 6,0-3-18,0-7-28,6-4-27,5-4-144</inkml:trace>
  <inkml:trace contextRef="#ctx0" brushRef="#br0" timeOffset="842">551 39 325,'0'0'211,"0"0"-117,0 0-29,0 0-39,0 0 11,0 0-35,0 0-2,-92 46 0,81-27 8,2 1-18,4 0 29,5-3-35,0-3 32,0-2-29,7-2 13,19-6-12,-3-2-94,-4-2-112</inkml:trace>
  <inkml:trace contextRef="#ctx0" brushRef="#br0" timeOffset="1091">698 61 143,'0'0'284,"0"0"-147,0 0-40,0 0-38,0 0-13,0 0-24,0 0-9,-78 22-13,67-3 10,5-1-17,-1 2 21,5-5-5,2-1-2,0-2-5,0-2 15,2-2-16,7-4-2,2-2-5,3-2-37,-2 0-41,5 0 64,-2-8-54,-1-6 8,-2-2-28,1-1 36,-3-1 31,-3-2 17,-3 4 1,-2 3 18,-2 5 24,0 8-33,0 0-1,0 0-1,0 15 2,0 3 26,0 0-13,0-2 26,0-3-9,0-3 37,6-4-61,2-2 30,-2-2-28,3-2 5,0 0 6,2 0-7,2-8-12,1-4-25,-2-3-5,6-1-100,-2 2 38,2 0 2,-5 5 60,1 5 16,-6 4 14,-3 0 42,-3 0 5,-2 11 18,0 3 7,0 0 18,0 0-37,-7-4 14,1-3-44,2-1 19,-2-4-24,6-2-2,0 0 19,0 0-29,0 0-6,0-6-21,10-7 21,5-1-26,10-8-4,-3 6-91,-2 1-101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8:13.2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 95 324,'0'0'150,"0"0"-32,0 0-31,0 0-22,0 0-41,0 0-17,0 0-5,45-22 12,-33 9-17,1 2 14,-2-3-7,0 2 5,-4 2-5,-1 3-4,-1 1 1,-3 6-10,-2 0-14,0 0 13,0 6-20,0 15 17,0 5 24,0 3-12,-7 6 2,-1 1 4,-1 0 6,-1 0-10,6-4-1,0-4 13,2-6-23,0-8 20,2-4-20,0-4 11,-5-4-1,1-2 0,-6 0 0,-1 0-3,0 0-43,-6-2 34,5-5-43,-5 2 14,5 1-16,0 2 41,3 0 1,5 2 10,2 0 4,2 0 2,0 0 14,0 0-14,0 0 31,0 0-16,0 0 33,6 0-25,9 0 8,8 0-10,1 0-15,4 0-7,2 0-20,5 0-34,-6 0-130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8:13.9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0 204,'0'0'191,"0"0"-114,0 0-41,0 0 22,0 0 21,0 0-41,0 0 24,0 133-54,0-99 54,-4 0-49,-2-3 6,1-5-17,1-2 6,1-8-8,1-4 9,2-8-18,0-2 25,0-2-32,0 0 12,0-4 1,0-10-58,0-4 33,-3-2 7,-3 2-5,0 0 9,-3 3-23,1 5 40,0 6-29,-1 4 27,-3 0-11,4 4 13,-1 12 0,3 3 1,1 3 18,2-2-12,3-2 34,0-2-23,0-4 30,10 0-48,5-4 23,3-4-23,2-2-19,11-2-18,-4 0-60,-3-8-92</inkml:trace>
  <inkml:trace contextRef="#ctx0" brushRef="#br0" timeOffset="459">269 209 170,'0'0'260,"0"0"-182,0 0-62,0 0 60,0 0-9,0 0 1,0 0-48,-11 83 27,5-65-46,-2 0 25,4-2-26,0-2 0,4-5-1,0-3-63,0-6-21,0 0-120,4 0-131</inkml:trace>
  <inkml:trace contextRef="#ctx0" brushRef="#br0" timeOffset="872">335 137 159,'72'91'245,"-72"-91"-96,0 0-99,-8 0 2,-3 2-32,-2 6 12,-1 6-31,2 2 0,0 0-1,4 0 9,6 0-14,2-2 21,0-4-32,0-2 28,0-4-28,10-2 10,2-2-24,0 0 27,2 0-21,-1-2-4,-4-8-8,1 2 26,-4 0 13,-2 2-16,-1 4 26,-1 2-23,-2 0 10,0 0-5,0 16 5,0 6 19,0 5 40,-2 5-43,-7 1 30,-3-1-44,-1-2 35,0-7-36,1-1 20,2-8-19,3-4-1,0-6 4,-1-2 8,4-2-26,0 0-54,2-12-132,2-2-215</inkml:trace>
  <inkml:trace contextRef="#ctx0" brushRef="#br0" timeOffset="1331">504 238 222,'0'0'240,"0"0"-158,0 0-18,0 0-47,0 0 20,0 0-16,0 0 0,0 72-9,0-50-11,0 0-2,0-3 11,0-1-21,0-1-5,0-8-19,0-3-158,0-3-93</inkml:trace>
  <inkml:trace contextRef="#ctx0" brushRef="#br0" timeOffset="1742">582 76 137,'143'17'173,"-143"1"-82,-7 4-1,-2 6-2,2 4-42,1-1-7,-3 5-38,0 0 4,0 0-2,0-6-6,3-5-37,2-4-14,-2-7-8,2-9-14,2-2-32,-3-3-125</inkml:trace>
  <inkml:trace contextRef="#ctx0" brushRef="#br0" timeOffset="1961">546 318 143,'0'0'154,"0"0"-89,0 0 9,0 0-16,0 0-30,0 0-23,129-12-5,-97 8-10,4-2-74,-8 2-26,-3 0-106</inkml:trace>
  <inkml:trace contextRef="#ctx0" brushRef="#br0" timeOffset="2133">752 266 165,'0'0'206,"0"0"-89,0 0-28,0 0-22,0 0 16,0 0-58,0 0-1,-43 111-12,43-98-18,5-8 6,10-3-1,6-2-25,0 0-4,4-6-13,0-10-67,-5-1 5,-7-13-5,-4 4-4</inkml:trace>
  <inkml:trace contextRef="#ctx0" brushRef="#br0" timeOffset="3223">1176 47 307,'0'0'66,"0"0"-30,0 0-20,0 0 82,0 0-41,-29 133-8,18-96-12,-2-2 1,-1-1-20,3-6-16,2-4 2,3-8 13,0-6-33,4-5 29,2-5-26,0 0-13,0-3-40,0-11-214</inkml:trace>
  <inkml:trace contextRef="#ctx0" brushRef="#br0" timeOffset="3477">1191 107 127,'0'0'162,"0"0"-47,0 0 9,0 0-55,0 0-18,52 115-6,-41-91-44,0-2 12,-4-2-4,-1-2-18,-6-4-46,0-2-118,0-4-107</inkml:trace>
  <inkml:trace contextRef="#ctx0" brushRef="#br0" timeOffset="3688">1116 266 217,'0'0'174,"0"0"-103,0 0-32,0 0 27,0 0-47,0 0-19,131 0-33,-93 0-86,-7 0-77</inkml:trace>
  <inkml:trace contextRef="#ctx0" brushRef="#br0" timeOffset="3862">1437 117 228,'0'0'202,"0"0"-101,0 0-13,0 0-49,0 0-10,0 0-25,0 0 11,-78 8-30,71 6 14,2 0-6,5 0-22,0-1 27,0 2-14,5-1 16,6-3-1,2 3 2,1 0 2,-3 0 4,-2 0 3,-5 0 2,-2 0-5,-2-2-6,0 0 12,-17-2 2,-6-2-7,-4 0-3,-2-4 6,8-2-22,3-2-7,9 0-28,7-2-134,2-8-106</inkml:trace>
  <inkml:trace contextRef="#ctx0" brushRef="#br0" timeOffset="4297">1570 155 133,'0'0'144,"0"0"-93,0 0 8,0 0-23,0 0 4,0 0-30,0 0-8,-29-6 15,20 6-10,1 0 37,-1 12-44,-3 4 45,1 2-26,3 2 30,-2-1-29,4 1 13,1-2 9,5-2-32,0-2-3,0-2 9,0-2-32,9-2 16,7-2-11,4-2-77,6-4 33,-3 0-98,-3 0-87</inkml:trace>
  <inkml:trace contextRef="#ctx0" brushRef="#br0" timeOffset="4671">1718 143 199,'0'0'175,"0"0"-77,0 0-78,0 0 36,0 0-22,0 0 33,0 0-13,-8 52-22,3-30 11,-1 1-42,3-1 37,-2 2-37,3-2 6,0-4 6,2 0-22,-2-4 9,0-3-10,2-1-32,0-6-105,0-2-191</inkml:trace>
  <inkml:trace contextRef="#ctx0" brushRef="#br0" timeOffset="5182">1653 143 160,'0'0'220,"0"0"-124,0 0-8,0 0-46,0 0-10,0 0-16,0 0-16,32 0 0,-14 0 0,1 0-17,8 0-70,-6 0-71,-6 0-234</inkml:trace>
  <inkml:trace contextRef="#ctx0" brushRef="#br0" timeOffset="5445">1630 383 107,'0'0'141,"0"0"-76,0 0 23,0 0-17,0 0-41,0 0-30,0 0 0,86 12-1,-63-12-87,-6 0-62</inkml:trace>
  <inkml:trace contextRef="#ctx0" brushRef="#br0" timeOffset="5685">1881 171 160,'0'0'124,"0"0"-79,0 0-7,0 0 37,0 0-8,0 0-25,-28 123 15,18-95-43,3-2 12,3-2-25,2-6-2,2-5-32,0-3-84,0-6-149</inkml:trace>
  <inkml:trace contextRef="#ctx0" brushRef="#br0" timeOffset="5916">1807 217 146,'0'0'114,"0"0"-46,0 0 21,0 0-41,0 0-19,0 0-29,125 0-8,-94-2-75,-6 0-41</inkml:trace>
  <inkml:trace contextRef="#ctx0" brushRef="#br0" timeOffset="6189">1739 403 104,'0'0'117,"0"0"-10,0 0-31,0 0 32,0 0-30,0 0-1,0 0-17,12 46-6,2-37 38,4-4-50,4 4-26,3-5-16,6-4-46,-6 0-159,-8 0-192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8:25.4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114 0 468,'0'0'158,"0"0"-38,0 0-48,0 0 37,0 0-52,0 0-16,0 0-24,42 118-2,-42-70 14,-10 3-22,-39 10-14,1-14-180,-1-7-482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8:21.5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15 165,'0'0'193,"0"0"-98,0 0 39,0 0-38,0 0 6,0 0-38,0 0-21,0-11 15,0 10-34,0-2 37,0 3-58,-5 0 13,-3 0 0,-1 3-25,-3 9 9,4 3 0,1 1 0,2 2 0,3-3-9,2-2 2,0-5-3,0-4-6,0-4 10,11 0-15,0 0 2,3-4-32,-1-8-8,0-2 30,-1 0 6,-4 0 13,1 3 20,-2 1-11,2 3 2,-3 6 12,2 1-6,2 0-4,-2 1 12,1 14-8,3 2 4,-4 5 4,3-2-28,-1-2 13,3-1-26,0-5-120,-4-6-216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8:22.5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0 201,'0'0'145,"0"0"-75,0 0 8,0 0 21,0 0-64,2 117 7,-2-87-41,0 0 16,0-2-16,0-2-1,-5-5 0,0-1-20,1-8-87,0-6-176</inkml:trace>
  <inkml:trace contextRef="#ctx0" brushRef="#br0" timeOffset="278">251 145 153,'0'0'118,"0"0"-37,0 0 6,0 0-32,0 0-9,0 0-45,0 0-2,-74 8 23,70 12-35,2 2 30,2-2-15,0-1-2,0-5 27,0-2 15,0-6-25,0-2 8,6-2-24,3-2-2,1 0 8,1 0-24,2-6 17,1-8-9,-3-2-14,1-1 10,-4 1 13,1 4 0,-5 4-6,4 6 13,-4 2 12,2 0-18,3 8 25,0 10-9,-1 0 11,1 5-10,0-3-17,4-2-2,0-3-64,-1-8-194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28:23.2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99 150 129,'0'0'138,"0"0"-100,0 0 12,0 0 41,0 0-23,0 0 5,0 0-41,-4-67 30,-3 66-55,3 1 57,-5 0-27,0 0 7,-4 4-31,2 10-13,-3 8 2,3 2 16,5 3-35,-2-1 37,8 0-40,0-4 20,0-4-14,14-7-67,8-6-68,-2-3-144</inkml:trace>
  <inkml:trace contextRef="#ctx0" brushRef="#br0" timeOffset="300">344 157 62,'0'0'397,"0"0"-263,0 0-82,0 0 17,0 0-11,0 0-26,0 0-21,-90 72-22,88-58 30,2 0-37,0-4 19,0-1-2,10-6-15,5-1-1,1-2-31,2 0-7,3 0 31,-3-8-7,-1-4 20,-1-2 22,-5-2-11,-5-2 2,-1 2 28,-5-2-10,0 4 6,0 3 23,0 3-36,2 4-3,3 2-8,2 2-4,1 0-15,4 0 16,-1 4-15,0 6 15,-2 3 0,-2 1 1,-1 2 5,-4 0 2,0-2 0,-2-2 5,0-4-6,0-2-5,0-2-1,0-4 2,0 0 5,0 0-7,3 0-4,1-2 3,2-12-80,5-6 67,2 0-12,1-2 14,1 2-18,-1 7 29,-1 5 0,-4 8-2,0 0-7,-2 4 20,-3 13 11,0 5-20,-4 0 21,2-2-15,3-2-14,0-4-39,2-8-163</inkml:trace>
  <inkml:trace contextRef="#ctx0" brushRef="#br0" timeOffset="908">842 80 398,'0'0'180,"0"0"-70,0 0-22,0 0-14,0 0-32,0 0-41,0 0 1,-66 2 14,54 6-32,3 0 8,5 2 8,4 0-31,0 4 30,0 0-11,15 1-1,3-1 12,0 0 0,0-2-19,-3 2 40,-3-4-30,-6 2 25,-2-4-15,-4 2 0,0-2 18,-10 2 10,-11-2-26,-1 0 15,-2-2-8,1-2-18,5-4 8,5 0-1,13 0-92,0-5-51,0-8-241</inkml:trace>
  <inkml:trace contextRef="#ctx0" brushRef="#br0" timeOffset="1269">970 163 172,'0'0'319,"0"0"-152,0 0-10,0 0-50,0 0-1,0 0-70,0 0-36,-16 28 0,8-6 13,3 0-32,1-2 28,4-2-22,0-4-6,0-2 18,4-8-30,7 0 4,1-4-18,-3 0-63,1 0 67,0-6-24,-1-10 44,-3 0-4,-2-4 19,-1-2 12,-3 0-2,0 0 2,0 4-6,0 5 0,0 5-14,0 6-24,-3 0-198</inkml:trace>
  <inkml:trace contextRef="#ctx0" brushRef="#br0" timeOffset="1630">1206 0 494,'0'0'149,"0"0"-51,0 0-42,0 0 30,0 0-85,0 0 28,0 0-28,-3 90-1,1-56 0,-3-3 0,3 1 0,-2-4-69,-1-4-44,5-6-168,0-8-84</inkml:trace>
  <inkml:trace contextRef="#ctx0" brushRef="#br0" timeOffset="1856">1268 132 403,'0'0'173,"0"0"-125,0 0 10,0 0-21,0 0 25,0 0-60,0 0 24,-27 109-25,27-95-1,0-6 0,9-2-11,4-4 10,1-2-85,1 0 86,-4 0-34,0-12 22,-3 0-18,0-2 23,-4 2-2,-4 4 9,0 2-1,0 6-12,2 0 12,0 0-40,3 6 28,1 8 19,10 0-15,-3-2-50,1-6-169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5:51.9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475 772 2,'0'0'75,"0"0"-44,0 0-5,0 0-13,0 0 31,0-8-20,0 8 19,0 0-1,0 0 3,0 0-5,0 0-8,0 0 1,0 0-32,0 0 19,0 2-19,0 6 17,0 6-17,0 6 38,-6 4-17,0 2-14,-3 4 14,3 2-13,2-1-1,-4-1-2,4-2-10,-1-6 10,1-2-12,2-6-4,2 0-15,-2-4-9,2-2-44,-2 2 7,2 2-49,-2-4-2,2 2-2</inkml:trace>
  <inkml:trace contextRef="#ctx0" brushRef="#br0" timeOffset="518">323 1065 146,'0'0'121,"0"0"-37,0 0 12,0 0-19,0 0-4,0 0-32,0 0 14,-2 0-26,2 0 17,0 0-23,0 0-4,-2 0-11,2 0-8,0 6 0,0 4 6,0 2-12,0 0 12,0 2-12,0-2 6,0-2-1,2-4-5,2 0-2,1-4 7,1-2-48,3 0 29,2 0-69,0-2 51,12-24-24,-6 4 4,-3-2-142</inkml:trace>
  <inkml:trace contextRef="#ctx0" brushRef="#br0" timeOffset="1412">0 271 88,'0'0'196,"0"0"-77,0 0-1,0 0-40,0 0-28,0 0-15,0 0-25,0 0 20,0 0-12,0 0-1,0 2-16,4 14-2,3 6 1,2 6-1,2 4-9,1 4 9,0 2-18,1-2-58,1-4 5,4 3-40,-4-10-2,-6-7-55</inkml:trace>
  <inkml:trace contextRef="#ctx0" brushRef="#br0" timeOffset="1802">227 281 121,'0'0'116,"0"0"-38,0 0-44,0 0-21,0 0-7,0 0 4,0 0 7,-40 84-16,37-62 7,3 0-7,0 0-1,0-2 7,0 1-7,5-6 8,4-1-7,0-2-2,2-3 7,-2-5-18,0-4 6,2 0-11,-5 0-20,4 0 5,-6-13-49,-2 1 61,-2 1-28,0-2 37,0 4 11,-6 2 0,-6 5 29,-1 2-13,2 0-16,0 6 0,2 10-16,5-2-85</inkml:trace>
  <inkml:trace contextRef="#ctx0" brushRef="#br0" timeOffset="2297">376 158 165,'0'0'135,"0"0"-74,0 0 27,0 0-25,0 0-12,0 0-45,0 0 4,-4-6-10,4 6 0,0 13 15,4 6 2,8 6 7,-4 1-24,3 4 4,1 0 2,-4-2-12,1-4 6,-1-2-7,-4-8 6,-2-2-5,0-6 5,0-4-8,0-2 8,-2 0-50,3 0 17,-1-10-2,0-6 34,2-2-14,2-2 8,0 2-18,1 4 9,1 2 16,2 6-10,-2 4 10,1 2-8,3 0 9,-1 0 7,-1 10 24,0 2-8,-4-4-3,1 0-6,-5 0-12,-2-2 21,0 2-17,0 2 21,0 0-1,-11 2 3,-1 0-28,0-2 0,-2 0 6,5-4-7,0 0-8,5-4-36,2-2-23,0 0-78,2-2-53</inkml:trace>
  <inkml:trace contextRef="#ctx0" brushRef="#br0" timeOffset="2876">644 211 42,'0'0'170,"0"0"-62,0 0-24,0 0-5,0 0-34,0 0-16,0 0-22,6 2 18,-2 9-19,4 3 19,-4 4-23,3-1-4,-1-1 2,2-2-31,-4-2 1,0-4-80,0-2-27,-4-4-88</inkml:trace>
  <inkml:trace contextRef="#ctx0" brushRef="#br0" timeOffset="3542">610 38 67,'158'-38'41,"-151"54"14,0 4-35,2 2 14,2 4-8,-2 2 17,0 0-11,2-2-8,-3 1 1,2-4-24,-4-1 12,3-1-11,1-3-4,-6-2-68,0-6-46</inkml:trace>
  <inkml:trace contextRef="#ctx0" brushRef="#br0" timeOffset="4055">993 58 126,'0'0'137,"0"0"-52,0 0-40,0 0 25,0 0-57,0 0-3,0 0-10,-17 26 0,15-16 0,-1 0 1,3-2-10,0 0 4,0 1 4,7-4-2,4 1 3,3 1 0,-1-2 7,1 4-7,-2-1 7,2 2 3,-5-1-9,0 1 21,-5-2-14,0 2 23,-4-2-11,0 3 16,0-1-20,-4 1-16,-11 2-42,-1-3-92,5-6-264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1:07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0 42,'0'0'108,"0"0"-56,0 0-20,0 0 0,0 0 18,0 0-33,0 0 8,0 0-16,0 0 9,0 0-8,0 0 5,0 0 14,-4 0 4,4 0 12,0 0-1,0 0 7,0 0-41,-4 0 6,4 0-16,0 0 0,0 0-69,0 0-142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1:08.6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160-1 75,'0'0'129,"0"0"-57,0 0-26,0 0 23,0 0-34,0 0 2,0 0-36,2 0 33,0 0-21,-2 0 12,0 0-12,0 0-12,0 0 9,2 10-8,1 7 28,-3 0-11,0 3 20,0 0-25,-3 4 15,-11-4-27,-6 3 6,-6-3-8,-13 7-37,5-7-63,1-4-190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1:10.4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238 0 211,'0'0'114,"0"0"-62,0 0 17,0 0-4,0 0-10,0 0-34,0 0 21,0 0-19,-2 4 16,-11 12-30,-3 6 11,-7 7-7,-1 3-3,-3 6-1,-2 4-8,0 0-2,3-5 0,3-2-2,8-7-42,3-10 19,12-8-14,0-7-48,0-3-140</inkml:trace>
  <inkml:trace contextRef="#ctx0" brushRef="#br0" timeOffset="460">196 14 78,'0'0'186,"0"0"-105,0 0-33,0 0-1,0 0-21,0 0 32,0 0-15,11 48 18,-7-23-38,0 3 10,-2 4-24,4 2-8,-4 2 10,-2-3-10,0 2-2,0-5-26,0-4 5,0-3-30,0-9 7,0 0-31,0-2-35,0-8-15,0 0-100</inkml:trace>
  <inkml:trace contextRef="#ctx0" brushRef="#br0" timeOffset="818">55 293 77,'0'0'164,"0"0"-69,0 0-57,0 0 14,0 0-6,0 0-32,0 0 11,20-3-24,1 3 12,-2 0-2,4 0-9,-1 0-1,0 0-2,0 0-35,1 0-62,-6 0-47,-5 0-114</inkml:trace>
  <inkml:trace contextRef="#ctx0" brushRef="#br0" timeOffset="1135">450 73 192,'0'0'180,"0"0"-115,0 0-21,0 0 25,0 0-14,0 0-44,0 0 25,0 18-18,0-4 29,0 2-29,-3 4 13,-5 2-31,-2 2 15,-1 3-11,-2 2 6,0-1-17,0-2 13,3-4-12,6-2-3,4-6 2,0-3-2,0 1 7,0-2-8,14 0-9,1-2 18,3-2-5,1 0-2,2-4 16,1 2-15,3-4 17,-1 0-20,0 0 6,1 0-32,-4 0-72,-11 0-132</inkml:trace>
  <inkml:trace contextRef="#ctx0" brushRef="#br0" timeOffset="2073">881 258 28,'0'0'170,"0"0"-84,0 0-34,0 0 46,0 0-24,0 0-12,0 0-60,-67 9 15,55-8-4,-1 3-12,3-1 3,-2 1-1,3-3-6,3 4 15,1-1-25,1-4 21,1 1-15,1-1 8,0 3-2,0-2 1,-1 2-6,3-2-1,0 2-6,0-1 12,0 2-12,0-4 7,0 4-4,7 0 10,5 0 0,-4 2 0,3-1-1,3 2 2,-1 3-2,-1-4 8,1 1-21,-3 1-5,0 0 19,-1 2-15,-5-4 8,0-2 1,1 0-14,-2 0 19,-3-4 1,0 0-7,0 2 14,0-2-11,0 0 11,0 0-13,0 0 6,0 0 0,0 0 0,0 0-4,2-6 3,0-4 2,0-4 33,2-2-33,1-1 34,1-3-35,-1 0 29,0 0-21,-1-2 1,1 1-6,-3 3 8,2 5-12,-2 1 14,-2 4-16,0 5 3,2 3-20,-2 0-78,0 0-104</inkml:trace>
  <inkml:trace contextRef="#ctx0" brushRef="#br0" timeOffset="3101">918 326 10,'0'0'139,"0"0"-56,0 0-42,0 0 19,0 0-8,0 0-37,0 0 14,12 0-2,1 0 13,8 0-38,3 0 22,2 0-23,7 0 6,4 0-7,3-3 0,0-4-9,3 3 23,-1 3-28,-3-2 8,0 2-23,3 1 2,-11 0 5,-8 0-139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1:16.0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142 10 163,'0'0'126,"0"0"-53,0 0-15,0 0 1,0 0-26,0 0 9,-51 104-17,40-78 1,0 0 8,0 5-12,-1-8-5,2 4-15,-1-4-4,1-3 1,6-2-11,-3-3-61,5-7-79,0-2-70</inkml:trace>
  <inkml:trace contextRef="#ctx0" brushRef="#br0" timeOffset="422">278 71 199,'0'0'179,"0"0"-111,0 0-10,0 0 11,0 0-24,0 0 1,0 0-39,-20-4 0,7 4 3,-1 12-11,-1 6 1,1-1-3,3 2 3,3 0 0,2-2-1,6-3 6,0 0-16,0-9 9,14 2 1,5-6-8,-2-1 8,3 0 1,0 0-1,-1-4-7,-1-10 2,-3 0-1,-4-2 14,-3-2-1,-2-1 7,-4 3 14,-2 0-15,0 2 11,0 2-12,0 4 4,-10 2-15,-2 6-16,-3 0-30,-6 0-35,7 12-98</inkml:trace>
  <inkml:trace contextRef="#ctx0" brushRef="#br0" timeOffset="924">278 238 71,'0'0'180,"0"0"-106,0 0-14,0 0-2,0 0-22,0 0-23,0 0 3,-26 0 4,12 0-5,3 0 21,-2 12-29,-1-1 20,3 6-26,3 1 14,0-2-15,4-1 0,2-5-1,2 0 10,0-2-6,0-4-2,10-2-2,9-2-6,1 0-1,0 0 1,0 0 1,-2-10-30,-2-2-4,-2 0 7,-3-3 6,-2 0 26,-3 0 2,-3 1 7,-3-2 1,0 2 17,0-1 1,0 2-8,-11 5-19,2 4-8,-2 3-101</inkml:trace>
  <inkml:trace contextRef="#ctx0" brushRef="#br0" timeOffset="1420">494 0 199,'0'0'185,"0"0"-70,0 0-45,0 0 25,0 0-46,0 0-14,0 0-27,-12 30 3,1-3-10,2 1 8,-2 6 6,0 2-9,0-3-2,1-1 3,2 0-14,-1-6-3,3-8 10,0-4-26,4-3 16,0-7-6,2-4 1,0 0 15,0 0-13,0 0 13,0-4-20,12-13 20,1-1-10,3-2 9,1 0 1,1-2-8,0 7 8,0 3-2,-3 6 2,-1 2-3,-5 4-4,-1 0 14,-3 0-20,0 4 22,-1 10-10,-4 0 1,0 5 0,0-5-1,0 4-6,-4 4 1,-6-6-90,4-1-122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1:21.7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 35,'0'0'91,"0"0"-34,0 0-32,0 0 14,0 0-16,0 0-7,0 0-16,0-4-7,0 4 6,0 0-3,0 0-3,0 0 14,0 0-1,0 0 5,0 0 32,0 0-4,0 0 22,0 0 4,0 0-13,0 0 1,0 0-30,0 0 0,0 0-23,0 0-17,0 0-145,0 0-211</inkml:trace>
  <inkml:trace contextRef="#ctx0" brushRef="#br0" timeOffset="10761">1549 197 314,'0'0'174,"0"0"-120,0 0-43,0 0 5,0 0 3,0 0-19,0 0-6,132-8-26,-89-4-82,-6 2-114</inkml:trace>
  <inkml:trace contextRef="#ctx0" brushRef="#br0" timeOffset="11841">2248 149 65,'0'0'175,"0"0"-105,0 0-16,0 0 12,0 0-36,0 0-1,0 0-29,117 10 0,-84-12-68,-7-6-83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1:22.3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167 248 71,'0'0'133,"0"0"-40,0 0-36,0 0 10,0 0-12,0 0-13,0 0 1,3-2-15,-3 2 15,0 0-26,2 0 14,0 2-2,0 12 46,0 4-36,-2 0-8,0 4-10,-2 1-7,-15 2-14,-10-2-6,-2 4-27,-14-6-36,10-2-24,6-6-132</inkml:trace>
  <inkml:trace contextRef="#ctx0" brushRef="#br0" timeOffset="565">569 20 101,'0'0'169,"0"0"-84,0 0-14,0 0-8,0 0 12,0 0-46,0 0 1,0 0-21,0 0 7,0 10-10,-2 10 17,-6 4-3,-4 4-8,1 0 14,-3 1-26,3-1 5,1-4 8,-3-4-18,6-7 13,3-5-9,4-4 1,0-4-1,0 0-1,0 0-5,0-4 0,4-8 4,7-5-4,2-5 5,-2 0 1,0 0-12,2-1 1,-2 3-8,3 2 4,-5 4 16,-1 4-7,0 6 0,-2-2 10,-1 4-12,1 2 8,-2 0 1,1 0-1,0 4-1,-3 8 2,2 2 0,-1 4 3,-1 0-2,2-6 3,0-1 5,1-1-9,0-4 1,1-4-1,1 0 0,2-2 0,5 0 0,-2 0 7,7-4 4,-2-10-10,3-1 6,1 1-5,-4 0 4,-1-2-6,-3 4 0,-2 1 0,-4 6 1,0 3-8,-3 2 14,0 0-14,-1 0 10,-3 10-4,0 8 2,0 6 12,0 2 6,-3 1-6,-7 3-1,1-2-11,-1-5-2,2-3-12,3-4-20,5-6-44,0-2-68,0-8-132</inkml:trace>
  <inkml:trace contextRef="#ctx0" brushRef="#br0" timeOffset="1577">1055 68 104,'0'0'167,"0"0"-106,0 0-3,0 0-11,0 0 7,0 0-36,0 0 4,-24 40-9,10-20-1,-1 3 21,-4 1-25,2 0 26,-1 0-33,3-3 12,1-3-10,5-4 1,3-4-3,1-4-1,5-4-1,0-2-25,0 0-8,0 0-59,5-4 73,10-12 3,1-2 10,1-3-32,1-3 7,-2 0 2,2 2 11,-5 0 19,1 5 0,-6-1-1,1 8 2,-4 2 16,0 4-7,-1 0 7,-2 4-16,2 0-1,1 0 1,-1 0 1,-2 4 33,3 2-18,-2 4 12,-1 0-29,-2 0 0,0 0-14,0 1-48,0-7-88</inkml:trace>
  <inkml:trace contextRef="#ctx0" brushRef="#br0" timeOffset="4957">292 2 74,'0'0'62,"0"0"-9,0 0-10,0 0 27,0 0-21,0 0 13,0 0-15,0 0 11,0 0-13,0 0 8,0 0-5,0 0-25,0 0 4,0 0-26,0 0 13,-4 0-8,-1 0-6,-2 0 7,1 0-7,-3 0 0,-2 0 0,-1 0-1,2 0 2,-2 3-8,1 3 17,2 2-20,1 2 16,2-5-13,2 4-1,4-2 0,0-6 7,0 6-21,0-3 21,0 2-28,4-5 28,6 2-28,-1-1 22,-1-2-16,-1 0 23,2 0-12,-4 0 6,1 0 5,-1 0 2,-3 0-3,0 0 10,0 0-14,-2 0 7,0 0-1,0 0 0,0 0 7,0 0-5,0 0-2,0 0 0,0 0 3,0 0-11,0 0 8,-4 6-6,-1 0 7,1 2-1,0 0 0,-1 2 0,3-4-1,0 2 1,2-4-7,0 2 19,0-2-27,0-1 28,0 1-14,0-4 1,0 2 0,0 0 0,4 0-12,5-2 11,7 2-22,6-2-6,-2 0-91,-2 0-49</inkml:trace>
  <inkml:trace contextRef="#ctx0" brushRef="#br0" timeOffset="5879">401 11 5,'0'0'141,"0"0"-89,0 0-3,0 0-20,0 0 17,0 0-33,0 0-2,-42 91-10,33-75-1,1 0 0,-2-3-4,1-1 2,1-2-15,0-4-5,6-2-5,0 0 5,2-4-20,0 0-11,0 0-8,0 0-36</inkml:trace>
  <inkml:trace contextRef="#ctx0" brushRef="#br0" timeOffset="6090">352 104 28,'0'0'47,"0"0"2,0 0-13,0 0-13,0 0-23,0 0 26,0 0-5,23-50 7,-23 47-9,2 3 4,-2 0-5,2 0-18,0 0 9,3 0 11,1 11 6,1 1-25,2 4 10,-2 2-5,1-4-5,-1 2-1,0-5 0,0-1 0,-3-2 7,0-2-14,-2 0 16,3-2-18,-3-4 9,3 0-1,2 0 2,-1-6 5,3-6-5,-2-6-1,-1-1 3,-2-1 6,-2 2-16,0-4 7,0 4-6,5-2-39,-3 6-62</inkml:trace>
  <inkml:trace contextRef="#ctx0" brushRef="#br0" timeOffset="7193">87 110 68,'0'0'169,"0"0"-93,0 0 9,0 0 9,0 0-25,0 0-20,0 0-34,2 0 2,-2 0-17,0 0 14,0 0-12,0 0 15,0 0-17,2-2 0,0 2-40,4-4-127,-6 0-301</inkml:trace>
  <inkml:trace contextRef="#ctx0" brushRef="#br0" timeOffset="8229">1099 159 36,'0'0'90,"0"0"-56,0 0-5,0 0-22,0 0 1,-17 109-8,12-93 0,3-2 1,0-8 6,2-2-14,0-1 1,0-3-20</inkml:trace>
  <inkml:trace contextRef="#ctx0" brushRef="#br0" timeOffset="8680">970 213 104,'0'0'185,"0"0"-113,0 0 30,0 0-12,0 0-14,0 0-34,0 0-19,0 0-8,5 0-13,9 0-4,1 0 14,7 0-25,14 0-6,-7 0-69,-4-4-224</inkml:trace>
  <inkml:trace contextRef="#ctx0" brushRef="#br0" timeOffset="8973">1392 104 123,'0'0'156,"0"0"-70,0 0-63,0 0 28,0 0-11,0 0-7,0 0-17,-72 0 3,61 4 14,5-2-8,-2 2-15,4 0-2,2-2-16,0 4 18,2-4-12,0 2 3,0 2-1,0-1 1,6 3 0,4 0 10,-2 2-10,3 0-2,1 0 2,-4 0-2,-1 0 2,-5 0-1,-2 2 0,0 1 1,-6-3 20,-13 2 8,-4-2 12,-4 0-24,2 2-1,0-8-7,6 2-18,3-2 0,7-4-38,5 0-73,4 0-218</inkml:trace>
  <inkml:trace contextRef="#ctx0" brushRef="#br0" timeOffset="9438">1722 130 234,'0'0'182,"0"0"-93,0 0-43,0 0 11,0 0-36,0 0-12,0 0-8,-113 4-1,95 5 16,-1 5-5,4 0 18,5 4-27,0-2 2,8 2 3,2-5-13,0-1 6,2-2-29,16-4 8,16-6-37,-5 0-33,-3 0-119</inkml:trace>
  <inkml:trace contextRef="#ctx0" brushRef="#br0" timeOffset="9717">1894 98 165,'0'0'287,"0"0"-166,0 0-58,0 0-8,0 0 9,0 0-56,0 0 13,-58 61-21,35-41 8,4 0-6,-1-2-1,3-2-1,4-5 7,7-5-14,2-4 15,4 0-22,0-2 10,0 0-34,10-4-10,13-10 20,4-5 19,4-3-8,0-2 17,-4 2-2,-3 3-9,-4 5 21,-7 6-11,-5 0 2,-4 6-1,-2 2 0,-2 0-14,0 4 14,0 10 10,0 4 26,0 1-34,0 1 16,0-2-18,0-2-10,0 0-64,0-4-89,0-3-108</inkml:trace>
  <inkml:trace contextRef="#ctx0" brushRef="#br0" timeOffset="10326">2208 68 172,'0'0'268,"0"0"-135,0 0-103,0 0 50,0 0-41,0 0-6,0 0-33,-58 58 6,38-37-6,0 1 0,-3-2 0,1-2-24,5-2 4,1-3-52,5-5 19,6-4-9,5-4 28,0 0-25,5 0-7,15-17 28,4-3 20,3-2 18,2-2 0,-2 2 23,-3 5-6,-1 1 31,-4 6-17,-5 6 0,-1 4-7,-6 0-8,0 0 19,-5 2-6,-2 12 4,0 0-33,0 3 25,-7 1-12,-6 4 17,0-4-18,1 0-4,4-2-8,3-5-1,5-3 0,0-6-46,5-2 6,24 0-78,-3-6-24,3-4-127</inkml:trace>
  <inkml:trace contextRef="#ctx0" brushRef="#br0" timeOffset="10745">2501 122 67,'0'0'220,"0"0"-55,0 0-57,0 0-13,0 0-11,0 0-9,0 0-45,0 0 11,-7-18-40,-5 18 25,-4 16-25,-3 4 6,-2 1-7,-1 1 0,4 0-5,2-4 5,3-1 0,7-9-35,2-2 9,4-4-20,0-2 28,0 0-29,6-2 18,11-12 20,4-3 5,1-1 2,-2-4 4,0-2-15,-2 5 22,-3-1-18,2 4 18,-6 4-15,-4 2 6,-1 6-1,-1 2 1,-2 2-13,1 0 11,-2 6-11,0 12 12,-2 8 2,0-3 5,0 5-6,0 0 8,0-4-8,-2-3-1,-4 3-35,-2-8-100,4-4-80</inkml:trace>
  <inkml:trace contextRef="#ctx0" brushRef="#br0" timeOffset="11384">2803 92 204,'0'0'217,"0"0"-150,0 0-1,0 0-25,0 0 13,0 0-29,0 0 4,-52 95-10,40-77 12,-1 2-2,4-1-29,0-9 6,4 0 1,3-6-13,2-2 14,0-2-16,0 0-18,0-6-23,16-10 13,-1-3-1,6-3 18,-4 2-46,-1-2 20,-3 0-12,-1 9 56,-6 5 1,-3 4 5,-1 4-4,-2 0 0,0 0 26,0 8 2,0 4 6,0 3-34,0 1 34,0-2-34,0-6 26,0-2-26,0-2 8,0-4 1,0 0-9,4 0 12,7 0-12,5-6 16,2-6-10,2-2-14,-2 0 7,1-1-10,-3 5-13,-3 2 11,-1 8 12,-3 0-4,-5 4 4,0 13 17,-2 5 33,-2 2-31,0-2 20,0 0-27,0 1-12,-4-7-36,0-4-198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1:37.2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201 58 388,'0'0'149,"0"0"-84,0 0-39,0 0 60,0 0-31,0 0-35,0 0-12,0 0-8,0 0 20,0 0-20,0 10 36,-11 4-15,-3 4 16,-1 8-25,-3-2-4,-3 4 1,2 3-9,-1-1 0,0-2-6,2-4-7,5-1-52,1-8 20,6-3-24,-1-6-15,3-2-60,1-4-112</inkml:trace>
  <inkml:trace contextRef="#ctx0" brushRef="#br0" timeOffset="361">139 56 42,'0'0'234,"0"0"-158,0 0-43,0 0 22,0 0 39,0 0-54,0 0-6,35 88-7,-26-64-11,0-2 0,0 1-6,0-1-13,-2-6 12,-1 0-18,-1-6 0,-1 0-64,0-6-80,-4-2-82</inkml:trace>
  <inkml:trace contextRef="#ctx0" brushRef="#br0" timeOffset="647">63 235 147,'0'0'153,"0"0"-108,0 0 8,0 0 18,0 0 14,0 0-57,0 0-2,65 0-26,-46 0 7,-1 0-6,3 0-1,3 0-9,-2 0-92,-6 0-92</inkml:trace>
  <inkml:trace contextRef="#ctx0" brushRef="#br0" timeOffset="917">431 96 199,'0'0'150,"0"0"-89,0 0 7,0 0 14,0 0-26,0 0-27,0 0 10,0 0-29,0 0 26,0 8-16,0 8 28,0 2-35,-7 4 12,-1 2-11,-1-1-2,-4-3-7,5 0-3,1-2-4,3-8 15,2-2-26,0-2 14,2-2-2,0 0-5,0 0-1,11-4-16,10 0-19,0 0-4,11 0-48,-3 0-17,-7 0-152</inkml:trace>
  <inkml:trace contextRef="#ctx0" brushRef="#br0" timeOffset="7051">881 231 25,'0'0'112,"0"0"-50,0 0-20,0 0 6,0 0 15,0 0-34,0 0 17,0 0-5,0 0 13,0 0-33,0 0 6,0 0 2,0 0-12,0 0 15,0 0-26,0 0 21,0 0-18,0 0 4,-6 0-12,-3 0 14,-5 0-15,-3 0 2,-1 4 9,-5 4-9,2-4 3,-2 2 4,3 0-16,3 0 17,0-2-19,7 0 10,0 0-1,4-2 1,1 2-1,1-4 0,2 0 8,2 4-16,0-4 9,0 0-2,0 0-17,0 0 3,0 0-5,11 2 15,5 2 3,1-2 4,3 4-9,3-2 17,-2-2-20,0 2 19,-1 0-11,-2 0 3,-5 0-2,-4-4 1,-5 0-16,-1 4 16,-1-4-2,-2 0-9,0 0 22,0 0-17,0 0 14,0 0-14,0-4 6,0-1 0,-5-4 0,3 1 0,-2-2-2,0 2 4,-1-2-9,0 2 8,3 0-2,0 0-4,0 2-3,2 0-11,0 2-22,0 0-12,0 2-52,0 0-60</inkml:trace>
  <inkml:trace contextRef="#ctx0" brushRef="#br0" timeOffset="7899">861 265 74,'0'0'148,"0"0"-80,0 0 0,0 0-20,0 0 11,0 0-23,0 0 10,0 0-11,0 0 5,0 0-10,0 0-21,0 0 4,2 0-6,3 0-14,6 0 21,10 0-11,2 0-3,12 0 9,5 0-9,4 0 0,5 0 0,3 0-7,11 0-32,-12 0-85,-14 0-88</inkml:trace>
  <inkml:trace contextRef="#ctx0" brushRef="#br0" timeOffset="8943">1640 69 172,'0'0'114,"0"0"-52,0 0-4,0 0 34,0 0-27,0 0 1,0 0-28,-9-1 27,4-3-25,3 0 9,-2 2-14,0 0-8,-1 2 9,1 0-36,-3 0 3,-2 0 4,0 0-14,-5 13 10,-1 8-5,1-1 2,1 8 0,5 0-1,0 2-13,4 1 2,4-3-15,0 0 12,0-6-31,12-4 32,3 0-19,5-8 5,3-3-8,-2-1 20,4-6 16,0 0-18,-3 0 18,0-5-6,-4-7 6,-1 1 0,-3-2 21,-5-1 1,1-2 20,-6 0-12,0-4-21,-4 2 21,0-2-20,0-1 12,0 3-21,0 0 4,-8 0-3,-2 2-4,-3 4-7,-5 4-38,-11 2-14,4 4-40,4 0-140</inkml:trace>
  <inkml:trace contextRef="#ctx0" brushRef="#br0" timeOffset="9679">1736 76 120,'0'0'159,"0"0"-76,0 0 18,0 0-7,0 0-22,0 0-10,0 0-16,0-2 2,0 2-28,0 0 18,-12 6-37,-3 12 9,-3 6-4,-1 4-6,-4 0 4,3 3 5,0-1-15,2-2 19,1-4-19,1 0 15,3-6-18,1-1 9,3-3-10,1-5-32,0 4-36,6-8-20,0-1-77,2 1-41</inkml:trace>
  <inkml:trace contextRef="#ctx0" brushRef="#br0" timeOffset="10256">1989 64 137,'0'0'133,"0"0"-51,0 0-10,0 0 0,0 0-40,0 0-10,0 0-5,-68-10-15,54 16 2,1 8 5,2 2-7,2 2 6,4 2-16,3 0 16,2-8-9,0 2 1,5-4 0,11-2-1,3-4 2,6-2-7,2-2 7,0 0-2,-2 0-12,-1-2 6,-4-10-8,-4 0 15,-3-4 0,-4 0 1,-2 2 25,-7-4 3,0 0 4,0 0-23,0 4 14,-7 2-11,-6 4-4,-3 3-9,-6 5-13,4 0-66,1 3-126</inkml:trace>
  <inkml:trace contextRef="#ctx0" brushRef="#br0" timeOffset="10813">1979 225 120,'0'0'134,"0"0"-68,0 0-6,0 0 0,0 0-17,0 0 5,0 0-32,-29 0 23,13 0-38,1 0 26,-3 0-11,2 0 3,0 8-8,3 2-10,2 4-1,4 2 6,3-2-5,4 4 0,0-5 10,2 1-10,14-1 11,6-4-11,5-4 8,-1 0-8,3-4-1,1-1 0,-3 0-5,-2 0 3,-6 0-44,0-1 23,-6-12 0,-2-1 22,-4 0 1,-5-8 0,-2 4 16,0-4-9,0 4 9,-6 0-15,-6-6-2,5 7-39,1 5-217</inkml:trace>
  <inkml:trace contextRef="#ctx0" brushRef="#br0" timeOffset="13131">2203 0 160,'0'0'178,"0"0"-113,0 0-8,0 0 4,0 0-9,0 0-30,0 0-2,-7 42 29,0-20-26,2 4 14,1 0-21,0 2 22,-1 0-37,3 3 24,2-3-25,-2-2 1,2-4 0,0-6 5,0-2-10,0-4 17,0-2-19,0-6 12,0-2-8,0 0 2,0 0 0,0 0-23,0-2 7,11-16 6,0 0 7,3-2-6,1-2 9,1 0-6,1 2-5,1 1 10,1 5-13,-4 6 4,-4 2 10,0 6-12,-2 0 11,-3 0 1,0 12-1,-2 8 2,-2 3 18,0-1-17,0 2 9,1 2 1,-3-6-4,2 0-2,2-2 1,2-4-14,2-4-90,-6-6-278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2:19.8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2:14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202 1 61,'0'0'135,"0"0"-34,0 0-47,0 0 16,0 0-19,0 0-8,0 0-15,0 0-8,0 0 6,0 0-25,0 0 22,0 0-23,0 0 18,0 0-17,0 0 18,0 0-19,-2 0 1,-4 0 8,0 0-8,-1 0 1,1 0 8,2 0-20,-4 4 19,4 0-11,0 2 2,-1-2 0,3 0-2,2-4 2,0 4-1,0-4-5,0 0 5,0 0-15,0 0 10,0 0-30,4 0-51,7 0-141</inkml:trace>
  <inkml:trace contextRef="#ctx0" brushRef="#br0" timeOffset="772">146 232 65,'0'0'150,"0"0"-89,0 0-11,0 0 9,0 0 2,0 0-13,0 0-28,2 0 19,-2 0-25,2 0 19,3 0-23,1 0 34,4 11-5,-4 7 0,-2 4 1,-1 0-10,-3 4-9,0 2-20,-18-2 12,-2 0-6,-7-2-14,3-2-19,-3-8-34,-2 0-48,8-6-88,3-4-136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2:15.9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102 0 97,'0'0'133,"0"0"-71,0 0-36,0 0-15,0 0 44,0 0-12,0 0 21,0 54-44,0-31 20,-4 4 4,-5 4 0,1 7-18,-4-2-24,1 4 9,-1-7-9,4 1-2,-1-10 0,5-2-2,-1-8-47,5-8-30,0-6-96,0 0-109</inkml:trace>
  <inkml:trace contextRef="#ctx0" brushRef="#br0" timeOffset="293">31 77 163,'0'0'139,"0"0"-82,0 0-26,0 0 19,0 0 4,0 0-25,0 0-28,23 0 21,-10 0-20,3 0 37,-1 2-29,3 10 7,1-2-7,0 6 12,-1 2 8,-3 1-20,1 0 13,-3 3-21,-2 0 3,-2-3 5,-2 4-9,-7-3 0,0 1 6,0-1-5,-16 0-1,-8 0 12,-7-2-7,0 1-8,-4-1 11,4-8-12,8 2 5,2-8-4,8 2-22,4-6-31,2 0-68,5 0-109</inkml:trace>
  <inkml:trace contextRef="#ctx0" brushRef="#br0" timeOffset="789">424 119 95,'0'0'133,"0"0"-69,0 0-31,0 0 43,0 0-22,0 0 5,0 0-22,0 0 14,0 0-12,0 0-15,0 12 20,0 6-29,0 6 16,0-2-30,-10 4 20,-1 2-20,0 2 7,-3-1-8,1-3 0,2-4 0,4-4 2,3-4-5,2-5 15,2-5-24,0 2 19,0-2-14,11 0 4,7-4 3,4 0 0,7 0 1,3 0-2,3 0 11,-2 0-21,1 0 12,-5 0-2,-7-4-42,-2 4-11,-9 0-92,-3-4-163</inkml:trace>
  <inkml:trace contextRef="#ctx0" brushRef="#br0" timeOffset="1419">1008 191 142,'0'0'134,"0"0"-71,0 0-17,0 0 29,0 0-23,0 0-27,0 0 14,-36 8-7,19-4 14,-4 2-35,2 2 18,-4 0-22,3 2 14,0-4-21,4 2 2,6 0-2,-2-4 8,3 2-16,5 2 19,0-6-22,-1 5 19,5-1-16,0-2-3,0 2-2,0 0-12,7 0 4,6-2 11,3 0-21,1 0 31,1-2-19,3 2 12,-4-4 4,-1 0 0,-3 4-8,-2-4 10,-6 2-11,-1-2-10,-4 0 22,0 0 0,0 0 3,0 0 11,0 0 12,-2 0-19,-5 0 21,0-10-5,3 0-16,0 0 10,1-2-17,3-3 13,0 1-7,0 2-9,0-5 5,0 4-4,0 3-3,0-4-13,3 6-9,1-2 4,0 2 7,1 2-59,0 5-22,-1-2-69,-2 3-66</inkml:trace>
  <inkml:trace contextRef="#ctx0" brushRef="#br0" timeOffset="2133">948 261 2,'0'0'111,"0"0"-58,0 0-11,0 0-22,0 0 19,0 0-14,0 0 15,17 0-14,-1 0 6,2 0-16,6 0-8,3 0-6,4 0 6,3 0-16,3 0 4,0 0 3,-4 0-49,1 0 7,5 0-13,-7 0 7,-10 0 26</inkml:trace>
  <inkml:trace contextRef="#ctx0" brushRef="#br0" timeOffset="2515">1723 123 3,'0'0'284,"0"0"-181,0 0-25,0 0-22,0 0 15,0 0-48,0 0 0,-62-15-22,42 15-1,-3 9 11,4 9-2,-4 1 11,6 4-19,1 3 12,3 2-6,1 0-3,8-1 5,4-1-11,0-8 2,6 0 0,15-8-1,5-2 2,8-8-2,1 0-1,3 0-6,3-2-14,-4-10 2,1-2-35,-7 0 38,-2-2 1,-8-2 16,-11-1-3,-5-3 6,-5-2 8,0 2-3,-13 0 31,-8 0-19,-1 4 4,0 4-23,2 4-1,-1 2-41,6 4-66,4 3-158</inkml:trace>
  <inkml:trace contextRef="#ctx0" brushRef="#br0" timeOffset="3019">1815 99 172,'0'0'151,"0"0"-76,-2 0-37,-12 0 18,-4 14-1,-2 8-39,-5 5 8,2 10-12,-6 0 17,0 6-29,2-2 16,4-3-16,3-4 0,7-11 7,6-5-5,5-4-4,2-10-6,0-4-47,9 0-143</inkml:trace>
  <inkml:trace contextRef="#ctx0" brushRef="#br0" timeOffset="3409">2134 119 201,'0'0'158,"0"0"-81,0 0-41,0 0 7,0 0-2,0 0-4,0 0-18,-106 18 8,83 3-15,5-1 8,3 2-11,6 1-8,4-3-1,5-4 1,0-4 1,5-4 0,12-3-4,8-5 4,2 0-4,2 0-5,0-9 5,0-5-32,-5-2-7,-4 2 11,-4-4 11,-7 0 11,-7 0 16,-2-1-6,0 5-1,-13 5 26,-7 1-16,-7 7-11,-9 1-17,5 5-122,4 4-149</inkml:trace>
  <inkml:trace contextRef="#ctx0" brushRef="#br0" timeOffset="3866">2134 119 126,'-11'126'134,"-3"-126"-87,1 0 0,-5 4-4,-1 6-14,-2 2 4,1 3-16,0 1 22,4 2-23,1 0 23,4 0-29,6-4 16,5-2-9,0-2 5,2-5-3,17-3-8,7-2 14,4 0-24,5-2 25,0-7-24,3-5-4,-5 2 2,1 2-1,-7-4 1,-7 2-30,-7-2-6,-8 2-13,-5-2 30,0-1-17,-11 1-27,-12-7-46,6 6-7,1 3-79</inkml:trace>
  <inkml:trace contextRef="#ctx0" brushRef="#br0" timeOffset="4234">2426 26 360,'0'0'112,"0"0"-63,0 0-17,0 0 16,0 0-27,0 0-13,0 0 5,0 0 0,0 105 21,-4-63-25,-8 2 11,2-2-19,-2-1 0,3-11 7,5-4-8,4-12 0,0-4 10,0-2-24,0-8 20,0 0-12,8 0 3,9-14 3,0-8 0,3 0 0,3-6 0,-2 3-18,-2 5 5,-1 2-12,-5 10 24,-5 8-12,2 0 12,-6 4-6,1 18 7,-5 11 0,0-5-18,-9-4-192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2:19.6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 45,'0'0'114,"0"0"-65,0 0-35,0 0-14,0 0-5,0 0-8,0 0-38,3-3-40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2:22.0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507 20 74,'0'0'177,"0"0"-79,0 0-5,0 0-23,0 0-2,0 0-32,0 0 15,0-5-25,0 5 5,-3 0 1,3-4-3,-2 4 6,2 0-34,0 0 5,-2 0 3,0-5-12,-3 5 3,-1 0 0,-3 0-1,2 0-10,-2 0 10,-2 0-2,2-4-4,-2 3 14,-3 1-14,2 0 3,-1 0-5,-1 0-18,1 0 5,3 0 16,0 1-4,4 3 4,1 5 11,1-1-14,0 3 15,2 6-15,-1 1 10,0 0-1,1 0 0,-2 4 0,2 0 0,-5 0 7,3-4-14,-3 4 16,0-4-19,0 0 20,1-4-11,2-2 2,-3-2 9,2 2 6,0 2-14,0-4 2,3 6 8,-2-1-17,2 6 15,2 1 2,0 0-12,0 2 21,0 2-14,0 2-6,0 2 12,0-4-13,0 2 3,0-2 6,0 2-6,0-2-2,0 0-1,-3-4 2,-5-4 8,-2 0 6,-1 1-6,1-6 6,0 1-15,-1-1 2,-1 1 4,2-6-11,-1 2 14,-1-2-11,1 2 1,-2 2 0,2-2-2,-1 0 4,1 2-11,1-4 15,2 2-12,-1-2 8,2 2-4,2-2-5,1-4 6,2 2-12,0-2-4,0-4 16,0 4 0,-3-4-11,1 0 24,2 4-18,-4-4 15,4 0-10,0 0 1,2 0 0,0 0 6,0 0-4,0 0 11,0 0-13,0 0 0,0 0 9,0 0-18,0 0 1,0 0-1,0 0-4,0 0-2,4-8 14,6 4-1,-1 0-8,-1 2 11,2 2-2,-1 0-1,1 0-6,2 0 8,2 0 0,1 6 0,1 2 0,-1 0 11,4 2-9,-3-2-2,-1 2 8,1 3-9,-1-1 2,1-2-1,-1 2 1,0 2-1,-2-6 0,0 6 10,-1-4-18,-4 4 16,1-2-8,-5 2 6,2 4-7,-2-4 2,0 3-1,-2 1 1,3-4-1,-1 4 0,-2-4 7,2 4-16,0 2 19,-2-2-13,0 0 11,-2 0-8,0-4 0,0 4 0,0 0-1,0-4 2,0 6-7,0-6 16,-4 4-20,0 0 20,2-4-11,0 0 1,0 2-2,0-2 2,0 4 0,-3-4-6,1-1 16,0 1-19,-4 0 19,4-2-17,0 2 16,-1 0-10,1-2 1,0 2-1,-1-6 0,0 5 2,3-3-9,-2 2 18,1 2-22,1 0 19,2-2-14,0 2 9,0 0-2,0-2 0,0 2 1,0-4-2,0 2 6,0 2-15,0-6 18,0 2-17,0-2 8,2 2 0,7-2 1,1 2-2,0-2 2,1 2 0,1-2-4,-1 1 12,1-4-15,-2 4 14,-1 0-12,1 0 5,-2-1 0,-1 2 0,1-2 0,2-2 0,0 2-66,-2-4-34,-4 2-145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3:43.8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1189 41,'0'0'287,"0"0"-134,0 0-106,0 0-14,0 0 19,0 0-1,0 0-25,12-58-13,-7 40 13,-1 1 23,0-2 10,3-4-39,-3-3 19,3-2-24,0-7 12,0-3-8,0-8 14,-3-2-13,4-10-12,-2-6 0,-2-5-6,1-2-2,-3-1 7,0 0-14,0 6 0,0 2 7,1 11-11,0 6-6,-1 11 4,0 8-3,0 6 3,0 4-3,-2 6 15,2 4-22,-2 6 17,0-4-12,0 6 18,0 0-14,0 0-22,0 0 14,0 0-4,0 0 17,0 0-15,0 0 22,0 0 1,0 2-6,0 4 7,-4 2 0,0 2 0,-1-2 0,0 4 0,1-6-4,-3 2 3,3 2 2,-5 2-8,-2 0 17,-1 2-11,-4 2 1,1 3-1,-4-1 0,2 0 2,1 0-6,3-8 7,4 2-4,2-8 4,5-2-5,0-2 4,2 0-2,0 0-8,0-2-6,0-14 7,2-4-30,10-4 37,3-4 2,1-1-7,1-3 12,1 4-7,-3-4 1,2 8 0,-4 4 0,-1 6 1,-3 2 10,-3 6-10,-1 2-2,-3 4 4,0 0-3,2 0 12,4 10 11,-2 6-6,3 4 3,-1 2 8,0 0-27,-2 0 12,3 0-13,-3 6-39,0-6-124,-4-5-343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3:45.4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0 214,'0'0'177,"0"0"-102,0 0-29,0 0 61,0 0-15,0 0-24,0 0-26,0 0-3,0 0 20,0 0-18,0 0 4,0 0-29,0 0 20,0 0-20,0 0 14,0 4-29,-6 14 5,-7 4-3,-6 10 4,-3 12-14,-2 4-3,3 10 10,1 5-30,5 1 29,7 3-38,8-5 7,0-12-33,21-10-7,40-18-6,-5-12-32,-3-10-24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3:30.1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35 176,'0'0'192,"0"0"-105,0 0-63,0 0 15,0 0-13,0 0-1,0 0-18,12-13-1,11 5 2,4 2 10,2 2-8,4 4 3,1-4-2,-2 4-4,1 0-8,-2 0 1,-4 0-2,-6 0-66,-6 0-72,-11 0-94</inkml:trace>
  <inkml:trace contextRef="#ctx0" brushRef="#br0" timeOffset="301">44 168 388,'0'0'149,"0"0"-102,0 0-25,0 0 50,0 0-18,0 0-7,0 0-32,31 42 8,-13-30-23,2-8 0,0 2-2,5-2-18,-4-4 1,4 0-33,3 0-5,-3-4-63,-7-2-95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3:40.1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78 159,'0'0'144,"0"0"-95,0 0 16,0 0-23,129 0-16,-85-4-26,-9-6-185</inkml:trace>
  <inkml:trace contextRef="#ctx0" brushRef="#br0" timeOffset="7733">408 55 204</inkml:trace>
  <inkml:trace contextRef="#ctx0" brushRef="#br0" timeOffset="7986">584 0 271,'0'0'133,"0"0"-84,0 0-23,0 0-3,0 0-23,0 0-6,0 0-26,0 0-23,20 0-24,-18 4-44,0 0-44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3:29.7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70 129 120,'0'0'151,"0"0"-60,0 0-23,0 0 45,0 0-14,0 0-44,0-8 6,0 8-22,0 0 24,0 0-27,0 0 6,0 0-16,0 0-4,0 0-3,0 0-19,0 4 7,2 10 0,0 4-14,-2 4 18,0 6-19,0 2 8,0 2-1,0 2-9,-4-2-3,-2-2-18,-3-8-35,3-2-8,-2-8-80,4-8-138</inkml:trace>
  <inkml:trace contextRef="#ctx0" brushRef="#br0" timeOffset="1215">436 0 337,'0'0'135,"0"0"-86,0 0-30,0 0 10,0 0 37,0 0-22,0 0-5,0 80-28,-9-49 14,0 1-8,0-4 15,0 2-13,3-8-3,1 0 1,1-8-17,1-4 3,1-2 5,2-4-16,0-4 8,0 0-1,0 0-19,0-4 12,0-10-13,0-2 6,2 2 14,-2-4 2,0 4-10,0 2 18,0 6-16,0 2 14,-4 4-4,-5 0 5,3 0 11,-6 0 1,3 8-20,3 2 6,-1 2-5,3 2-2,2 4 9,2-4-6,0-6-2,0 2 7,0-2-7,8-8-20,7 4-15,4-4-15,8 0-4,-3 0-50,-4-8-95</inkml:trace>
  <inkml:trace contextRef="#ctx0" brushRef="#br0" timeOffset="1755">545 237 172,'0'0'163,"0"0"-120,0 0-41,0 0 19,0 0 11,0 0 11,0 0-30,0 0 33,2 0-11,3 0 1,3 0-16,4 0-8,3-10 5,4 2-17,-4-6 0,1 0 0,-8 6-1,-3-4-14,-5 6 14,0 2 2,0 4-1,-7 0 35,-9 0 7,1 0-11,-1 14-30,1-2 2,4 6 6,1 4-13,4-4 11,4 4-4,2-4-3,0 0 6,0-8-6,0 2 0,4-6 0,10-6-50,1 0 9,12 0-27,0-14-66,-5 4-169</inkml:trace>
  <inkml:trace contextRef="#ctx0" brushRef="#br0" timeOffset="2207">808 183 147,'0'0'106,"0"0"-80,0 0-16,0 0 17,0 0-1,0 0 7,0 0-18,0 0 29,0 0 10,0 0 37,0 4-19,-5 10-22,3 0-12,-2 0-25,2 2 14,-3-2-17,3-6 12,2-2-22,0-2 11,0-4-9,0 0-2,0 0 0,0 0 0,0 0 0,0 0-25,0-4 3,7-14-46,8-4 52,3-4-13,3 2 28,-2-2-8,-3 8 9,-3 8 0,-7 2 0,2 3 9,-6 5-8,-2 0 44,0 0-26,0 0 8,0 0-25,0 0 19,0 5-8,0-5-7,0 4 3,0 0-8,0-4-2,0 1 6,0-1-13,0 4 7,0-4 1,0 0-1,0 5 1,0-1 0,0 1 0,0 4 0,0 3 1,0-2 11,0 4-2,0 4 23,0 0-20,0 2 3,-10-2-16,4 0 0,2-4 0,-1-6 7,3-6-14,2 2 6,0-4 1,0 0-38,0 0 2,0 0-6,0-10 6,4-6-1,7-4 15,5-2 21,-1 0 1,4 4-9,1 0 18,-5 6-16,1 2 14,-3 6-6,-4 4 0,0 0 20,-2 0 3,-1 0-1,1 8 5,-3 2-10,1-2 26,-2 6-24,-1-4 9,0 2-19,0-2-10,-2 2-4,2-2-77,-2-2-121</inkml:trace>
  <inkml:trace contextRef="#ctx0" brushRef="#br0" timeOffset="3819">33 299 110,'0'0'154,"0"0"-77,0 0-30,0 0 27,0 0-21,0 0 6,0 0-33,0-4 3,0 4-4,0 0 2,0 0-2,0 0-17,0 0 17,0 0-19,0 0 4,-3 0-10,-3 0-7,-1 0-17,0 0 17,3 0 7,-1 0 0,3 0-2,2 0 4,0 0-4,0 0 8,0 0-6,0 0 0,0 0 6,0 0-6,0 0 0,0 0 0,7 0 0,7 0 18,1 0-11,5 0 12,5 0-19,-1 0 18,0 0-17,1 0-2,-5 4-6,-7 0-69,-6 0-102</inkml:trace>
  <inkml:trace contextRef="#ctx0" brushRef="#br0" timeOffset="5547">1221 255 121,'0'0'155,"0"0"-76,0 0-5,0 0 6,0 0 4,0 0-35,0 0 13,0 0-20,0 0 22,0 0-25,0 0 20,0 0-9,0 0-2,0 0-10,0 0-24,0 0-4,0 0-10,0 0-20,0 0-93,4 0-76,0 0-102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3:36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90 177 240,'0'0'193,"0"0"-111,0 0-11,0 0-19,0 0 3,0 0-37,0 0 6,0-2-13,0 2 32,0 0-14,-5 0 2,-4 0 0,-2 0-29,-2 10 8,1 2-4,-1 2-11,1 4 11,4 0-12,1-6 1,7 2 4,0-10 0,0 2-16,0-6 4,5 0-23,5 0 27,6 0-18,-3-4 9,4-6-18,-5-2 0,0 2-19,-3-4 28,-3 6 12,-4 0-28,1 2 16,-3 6 2,0 0 25,0 0 12,0 0 30,0 0-18,0 4-4,-3 6-15,1 2-4,2 2-2,0 0 1,0-6-6,0 2 2,5-6 3,4 0-2,4-4 2,0 0 2,3 0 5,-1-8-5,6-2 0,-3-6 5,1 2 4,0 0-18,-1-4 8,-5 4-1,-2-2-18,-2 6 19,-5-4-1,1-4 1,-5 6 9,0-6 3,0 4 3,0 1-7,0 4 16,0 4-23,0 0-1,0 5-40,0 0-117,0 0-194</inkml:trace>
  <inkml:trace contextRef="#ctx0" brushRef="#br0" timeOffset="1733">398 349 310,'0'0'133,"0"0"-91,0 0-13,0 0 33,0 0 6,0 0-48,0 0-2,17-4-17,0-6 24,1 2-12,1-6 5,6-2-3,2-4-14,0-6 2,-1 0 4,0-2-6,-1 2 1,-5 0 1,-2-2 4,-7 6-1,-4 0 14,-5 8 0,-2 1 2,0 3-14,0 6 14,0 4-2,0 0 15,-4 0-35,-7 0 3,-1 14 3,-1 4-8,-1 9 2,1 5-1,-3 6 1,6 4-8,-1-2 7,3-6-51,4-2-22,4-10-37,0-12-16,7-2-104,6-8-102</inkml:trace>
  <inkml:trace contextRef="#ctx0" brushRef="#br0" timeOffset="2178">739 237 418,'0'0'166,"0"0"-114,0 0-10,0 0 17,0 0-29,0 0-12,0 0-17,-33 60-2,33-52-4,0-4-2,0 0-45,0-4 23,4 0 5,5 0 14,0-4-11,4-4-23,0-6 36,-1 0-26,-6 6 12,-1-2-2,-3 6 24,0 4 1,-2 0 52,0 0 19,0 0-14,0 0-2,0 8-37,0 2-6,0 0-6,0 2-14,0-2 7,0-6-25,6 0-61,6-4-38,-1 0-107</inkml:trace>
  <inkml:trace contextRef="#ctx0" brushRef="#br0" timeOffset="2719">1206 117 168,'0'0'291,"0"0"-128,0 0-69,0 0-19,0 0-7,0 0-44,0 0 2,-11-4-24,4 4-2,2 0 8,-1 0-3,1 0 6,1 0-5,0 0 4,-1 0-8,0 0-4,-4 4 9,1 6-15,-6 2-5,-1 6 13,-3 0-9,0 6 8,2 6 1,1-4 0,3-4-1,6-4-2,4-4-6,2-6 0,0-2 1,0-6-34,8 0 25,8 0-14,5 0-9,3-18-21,0-4 16,-1 0 24,-4-2 4,-3 2 16,-5 0-2,-3 4 2,-6 2 2,-2 10 8,0-2 6,0 8 9,0 0 22,0 0-27,0 8 16,-8 6-35,2 8 22,-3 4-15,3 2 28,1-2-25,2-4-9,1-4 1,2-4-2,0-6-1,0-8-63,5 0-25,8 0-57,-2-4-131</inkml:trace>
  <inkml:trace contextRef="#ctx0" brushRef="#br0" timeOffset="3273">1310 167 196,'0'0'312,"0"0"-175,0 0-111,0 0 27,0 0-8,0 0-7,-55 102-38,51-88 0,-1-6-2,0-4-11,3-2-1,0-2-31,2 0 9,0 0-36,0-10-9,14-12-76,12-10 21,3 2 35,-2 4-26</inkml:trace>
  <inkml:trace contextRef="#ctx0" brushRef="#br0" timeOffset="3441">1310 167 45,'66'-18'95,"-62"18"2,-2 0-1,-2 10 31,0 8-40,0 8-12,0-4-19,-2 4-2,-5-4-17,2 0-28,1-8-9,4-4-2,0-6-39,0-4-68,0 0-117</inkml:trace>
  <inkml:trace contextRef="#ctx0" brushRef="#br0" timeOffset="3679">1635 0 380,'0'0'199,"0"0"-135,0 0-17,0 0-11,0 0 24,0 0-24,-31 109-25,22-77-11,2-2 0,-4-2-11,2-2-51,1-8-5,-3-4-4,-4-6-4,1-4-79,3-4-168</inkml:trace>
  <inkml:trace contextRef="#ctx0" brushRef="#br0" timeOffset="10833">1643 239 142,'0'0'235,"0"0"-123,0 0-70,0 0 16,0 0 14,0 0-43,0 0-4,8 0-24,3 0 27,2 0 5,-2 0-5,2 0-17,1 0-5,1-6 3,1-2-9,-3-2-1,-4 6-61,-5-4 35,-4 2-9,0 2 23,0 0 7,0 0 6,-4 4 0,-5 0 0,1 0 10,-2 0-9,4 8 1,-1 6 7,1 4-15,1 4 7,5 0-1,0-4 0,0-4-6,5-2-3,10-8-40,1-4 23,1 0-38,8-2-14,-5-8-76,-5-4-46</inkml:trace>
  <inkml:trace contextRef="#ctx0" brushRef="#br0" timeOffset="11271">1857 185 332,'0'0'107,"0"0"-58,0 0 10,0 0 29,0 0-10,0 0-48,0 0-16,8 92-13,-8-82 1,0-2 5,0-2-6,0-2-1,0-4-1,0 0-8,0 0-1,0 0-39,0-14 0,0 0 19,2-8-11,9 4 4,2-2-30,1 6 17,1 4-8,-1 2-24,-6 4-38</inkml:trace>
  <inkml:trace contextRef="#ctx0" brushRef="#br0" timeOffset="11632">1857 185 204,'135'22'191,"-137"-18"-139,2 0-21,0 0 9,0 2 29,0 6-44,0-2 12,0 0 2,0 2-5,-4-2-13,4 2-21,-2-6 0,2 2-18,0-4-36,0 0-99,0-4-136</inkml:trace>
  <inkml:trace contextRef="#ctx0" brushRef="#br0" timeOffset="12072">2034 131 140,'111'88'235,"-116"-82"-112,-1-2-67,-3 4 29,3 2-15,-4 0-24,3 6-38,3 2 0,0 4-2,4-4-5,0 0 0,0-8 5,0 2-12,0-8 6,2-2-2,9-2-5,3 0 0,3-2-26,-1-10-13,-1-2-28,-3-4-8,-6 0 14,-1 0 10,-5 0-2,0 2 18,0 2 19,0 4-44,-5 2-21</inkml:trace>
  <inkml:trace contextRef="#ctx0" brushRef="#br0" timeOffset="12380">2257 257 117,'0'0'209,"0"0"-52,0 0-24,0 0-52,0 0-28,0 0-42,0 0 3,29 88-13,-26-80 0,-3-8 2,0 2 3,0-2-6,0 0 7,0 0-14,0 0 2,2-6-6,0-8-37,7-12-21,0 8-28,0-4-135</inkml:trace>
  <inkml:trace contextRef="#ctx0" brushRef="#br0" timeOffset="12666">2380 18 140,'0'0'192,"0"0"-91,0 0 0,0 0-27,0 0 19,74 117-3,-57-75-2,-1 6-56,-5-4 7,-7 4-13,-4-6-19,0-2-7,-21 4-75,-6-12-90,-2-5-183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3:59.4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10 41,'0'0'82,"0"0"-54,0 0-27,0 0 13,0 0-7,0 0 35,12-10 10,-12 10 10,0 0-16,0 0-6,0 0 1,0 0-8,0 0 6,0 0-19,0 0 22,0 0-25,0 0 19,0 0-24,0 0 4,0 0-14,0 0-2,0 0 0,0 0-5,4 0-2,7 0 14,2 0-8,3 2 2,3 4-2,-4 2 1,0 2 0,-2 2 0,-3 4 0,0 0 4,-6 6-2,-1 2 4,-3 4 1,0 3-9,0 1 2,0 2 0,0 0-1,0 0 1,-5 2-1,1 4 2,-6 0-7,2 2 7,-3 2-2,0 2 2,0-2-9,7 1 6,2-5 1,2-2-1,0-2 1,2 0-8,11-2 15,2-2-13,0-4 14,6-4-20,-1-6 19,-1-2-12,-3-6-3,0-3-14,-5-1-9,-2-5-5,-3-1 27,-3 0-22,-1 0 31,0 0 1,-2 0 10,0 0-9,0-6 10,0 1-11,0-2 0,-7 1 0,3 2 15,0 3 24,-1-2-39,3 3 27,-1 0-15,-1 0-11,0 0-1,-1 0 0,-3 0-1,-2 4 2,1 5 1,1-1-2,-1 2 16,-1-2-15,4 2 8,-3 2-7,3-1 5,-2 2-4,2 1 3,2 2-12,1 0 12,1 0-12,2 0 9,0 2-10,0 2 8,0 2-1,0 4 1,0 2 1,0 1 4,0 0-6,0 1 10,0 1-8,0-3-4,0-1 2,0 2 0,0-5 0,0-4 0,0-2 0,0-2 1,2-2-2,1-2 3,1 2-4,-2-4 10,-2 2-10,0-2 3,0-2-1,0 0 10,0-2 26,-2 2 5,-7-2-25,3 0-3,-5 0-5,0 0-5,1 0 4,-4 3-5,3-4-2,-1 1 0,3-2 0,3 0 0,2-1 0,-1-2 9,0 1-19,1 2 20,-1-1-19,1-2 15,0 3-6,-1-1 0,-1 0-5,1-1 4,0 3-11,1-4 2,2 2-35,2-2 23,-2 2-28,2-2-2,-7-1-54,1 0-78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4:02.2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150 19 97,'0'0'76,"0"0"-11,0 0-7,0 0-3,0 0-15,0 0-5,0 0 2,-13-4-19,10 4 31,1 0-23,2 0 15,-2 0-12,2 0 7,0 0-8,0-4-5,0 4 1,0 0-11,0 0-5,0 0 0,0 0-16,0 0 11,0 0-11,0 0 0,0-4-4,9 4 7,2 0 5,2 0 0,0-4 0,2 4-6,1 0 16,-3 0-20,1 0 8,-3 0 1,0 4-4,-2 4 5,2-2 0,-3 6 1,-1 2-8,-1 0 14,-1 4-16,-3 2 16,-2 8-7,0-2 0,0 6 5,0 0-4,-4 4-1,-3 3 0,3-3-1,-1 3 0,2 1-15,0 0 15,1 2 0,2 0 1,0 0-10,0 2 10,0-4 1,0 5 0,5-9-2,7 4 1,-1-8-2,2-6 4,5 0-4,-2-4 2,1-4 0,2 0 0,-3-4 0,-2-4-1,-3 2 2,-3-8-2,-2 0 8,-4-2-14,-2 2 7,0 0-1,0-4-16,-8 0 11,-5 0-3,0 0 3,-3 0 6,4 0-20,-4-4 14,3-2-4,-1 4 3,6 2 9,-1 0-3,0 0 1,0 0 0,0 12 0,-2 2 0,1 3-1,-1 5 8,-5 5-1,3-1-6,1 2 10,-1-2-9,5 2 12,0-2 1,4 0 9,0-4 9,1 2-22,3 2 22,0 0-31,0-4 16,0 2-15,0 2 4,0-4-5,3 1-1,1-1 10,0 0-8,1-3 5,2 4-4,2 3 14,-3-4-7,1 0 8,-2 0-17,-1 2-1,0 2 2,-4-1 5,0 3 2,0 2-8,0 2 40,-4-2-15,-8-2-2,-1-1-24,-5-5 13,1 4-11,-5-8 8,2 4 4,-2-8-5,2 0 11,3-6-18,1-2 1,4-2 7,0-4-17,3 0 7,3 0-1,2 0-22,-2 0-9,2-10 6,0 2-39,4-2-1,0-8-54,0 2-52,0 2-318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4:14.6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0 103,'0'0'157,"0"0"-46,0 0 3,0 0-30,0 0-58,0 0-26,0 0-84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1:23.4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0 266 114,'0'0'52,"0"0"-35,0 0 8,0 0 25,0 0-8,0 0 4,0 0-30,4 0 30,-2 6-2,2 2 9,1 0-23,-1 4-4,1 0 0,0 0-18,-1-2-4,2-2 2,-1-2-9,1-4 14,4-2-8,3 0 12,7-20 19,9-14-12,7-16-12,22-42-10,-10 12-102,-9 6-251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9:37.5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545 1852 7,'0'0'65,"0"0"-20,0 0 6,0 0 29,0 0-28,0 0-4,0-2-11,0 2 12,0 0-14,0 0-2,0 0-11,0 0 2,0 0 1,0 0-24,0 0 18,0 0-9,0 0 16,0 0-19,0 0 13,0 0-8,0 0-5,0 0-6,0 0-1,0 0 0,0 0 10,0 0-22,0 2 24,0 14-5,0 4 6,0 2-4,0 4-9,0 0 1,-6-2-2,2-2-9,2-2-6,2-4-38,0-2 18,0 1-53,0-4-42,0-4-107</inkml:trace>
  <inkml:trace contextRef="#ctx0" brushRef="#br0" timeOffset="1209">794 1842 104,'0'0'137,"0"0"-39,0 0 10,0 0-21,0 0-11,0 0-35,0 0 1,0-6-24,0 6 6,0 0-17,0 0 9,0 0-2,0 0-7,0 0-7,0 12 9,0 8-22,-2 4 26,0 4-25,-5 4 20,3 0-16,0-2 3,-2-2-33,2-2-7,2-8-12,2-4 2,0-4-71,0-7-73</inkml:trace>
  <inkml:trace contextRef="#ctx0" brushRef="#br0" timeOffset="2027">989 1814 72,'0'0'133,"0"0"-41,0 0-27,0 0-17,0 0-12,0 0-30,0 0 21,0 40-17,0-20 18,0 0-20,0 4 28,0 0-34,0 2 19,0 0-20,0-2 0,0-2-1,2-2-4,0-6 4,0-4-36,-2-2-9,2-4-54,-2-2-77,0-2-50</inkml:trace>
  <inkml:trace contextRef="#ctx0" brushRef="#br0" timeOffset="2473">837 1918 107,'0'0'55,"0"0"-29,0 0 34,0 0-8,0 0 36,0 0-10,0 0-32,46 18-14,-34-8-30,1 2 26,-1-2-28,-1 2 10,-1-2-2,4 0-16,-3 0 8,1 0-2,-1 0-23,3 0-20,-4-2-24,3 0-19,-1-4-35,-3-2-109</inkml:trace>
  <inkml:trace contextRef="#ctx0" brushRef="#br0" timeOffset="2929">1337 1843 52,'0'0'116,"0"0"-8,0 0-55,0 0 39,0 0-24,0 0-16,0 0 4,-18-14-14,11 14 0,-1 0-30,-1 0 25,-1 0-28,-3 10-18,2 5 10,-2 1-2,4 6-4,0 2-2,4 4 6,3 0-9,2 0 10,0 0-7,0-6 4,4-4 2,6-2-5,1-6 3,2-4 3,1-2-1,1-4-6,3 0-6,0 0-38,2-13-2,-2-2-73,-7 1-151</inkml:trace>
  <inkml:trace contextRef="#ctx0" brushRef="#br0" timeOffset="12771">102 5 88,'0'0'52,"0"0"-10,0 0-6,0 0 13,0 0-13,0 0-14,0 0 14,0-2-26,0 2 3,0 0-6,0 0-8,0 0 8,0 0-7,0 0 9,0 0-7,0 0 20,0 0-5,0 0 35,0 0-15,0 0 17,0 0-25,0-2 2,0 2-25,-4 0 7,-1 0-13,-1 0-4,-3 0 4,2 0-23,2 0 22,1 0-3,0 4 3,-1 0 2,1 2-1,-1 0 0,3 0-2,0 2-6,-1 2 12,3 2-11,0 0 13,0 0-12,0 0 12,0 0-14,0 0 9,0 2-1,0 0 0,3 0 1,1 2-2,-2-2 11,1 2-19,-1 0 18,0 1-16,1 1 13,-3 0-7,0 0 1,0 0 0,0 2-1,0 0 8,0 0-18,0-2 22,0 0-18,0-2 14,-7-4-8,0-2 2,0-2-1,1-2 2,-1 0-2,2-2 0,3 0 1,-2-2-8,1 0 16,3 0-11,-2 0 3,0-2-2,0 2 1,2-2-1,-2 0 1,2 2 0,0-2-1,0 0-6,0 0 5,0 0-14,0 0 15,0 0-8,0 0 8,0 0-7,0 0-4,0 0 12,0 0-23,0 0 21,0 0-1,0 0-9,0-4 1,0 0-2,0-2-6,0 0 12,4-2 7,5 2 0,0 0-8,0 0 16,-3 0-16,3 2 11,1 0-4,-4 2 2,1 0-2,-3 2 1,3 0-6,0 0 6,-1 0 0,1 0 14,0 6-12,0 0 10,-1 0-11,-2 2 8,1-2-8,-3 2 7,0-2 2,1 2-9,-3-2-1,2 2 1,-2-2 10,0 0-10,0 2 14,3-2-15,-3 2 28,0 0-18,0 0-9,0 2 7,0 2-7,0 2 1,0-1 7,0 2-16,0-1 17,0 2-13,0-2 9,0 3-6,0-3 0,0-2-4,0 2 3,0-3 2,0 2-8,0-1 7,0 0-6,0 2-3,-3 0 8,1 0 2,-1 0-1,3 0 0,0-2-2,-2 2 1,0 0-1,0-2-8,2 2 20,-3-2-20,3 2 20,-2-2-11,2 2 1,-2-2-1,2 0-2,0-4-8,0 2 9,0-2-2,0 1-6,0-4 20,0 3-20,0-2 9,0-2-6,0 0 6,0 2-7,0-2 7,2-1 2,0 1-4,1 0 10,-1-2-8,0 2 1,0 0 0,-2 0 0,3 2 0,-1-1 0,1 2 5,-1 1-12,0-2 14,0 0-12,0-2 6,-2 0-2,2 0 1,-2 0-1,2-2 1,1 2 0,-1 0 0,2-2 1,-1 2-7,2 0 15,-3-2-17,2 0 9,0 0-1,1 0 0,1 0 0,-3 2 0,2-2 0,-1 0 0,0 0 10,3 2-19,-1-2 21,2 0-8,0 2-4,-1-2 10,-3 0-9,1-2-1,0 2 0,-1 0 7,-2-2-17,0 0 22,0 2-15,-2-2 3,3 2-23,-1 0-67,-2 0-107</inkml:trace>
  <inkml:trace contextRef="#ctx0" brushRef="#br0" timeOffset="15661">225 1757 168,'0'0'144,"0"0"-85,0 0 19,0 0-36,0 0-29,0 0 10,0 0 4,-9-1 24,7 1-34,0 0 3,-1 0-18,1 0 24,0 0-19,-2 0 4,-1 0 5,0 3-16,-1 8 0,-1 0-9,3 4 8,2 3-17,2 0 16,0 0-2,0 0 4,0-2 0,0 2-2,0 0 2,0 2-1,2-2-8,0 4 13,0 0-11,0 0 14,-2 2-12,0-2 5,0 2 0,0-4-15,0 0 3,0-4 11,-4-2-5,-2-5-1,-2-1 11,-1-3-11,1 0 8,-4-1-1,1 0 1,3 0 0,-4-3-1,3 4-8,1-3-35,1 0 28,2-1 5,3 2 20,0-3-11,2 0 2,0 0-1,0 0 0,0 0-8,0 0 6,0 0-24,0 0 12,0 0-38,0 0 22,2-6 10,5-1 19,2 3-5,-1 0 6,4 0 0,-3 3 0,-3-1-2,3 2-2,-2 0 2,-2 0-11,1 2 13,-4 7-5,3 0 5,-1 0 16,-2 4-14,1-1 3,2-1-4,-3 2 12,0 1-6,0 0-1,0 2-5,0 2 17,0 2-17,1 0-1,-1 2 0,-2-2 1,2 0-1,0 0 6,1-2-12,-1 2 12,1-3-13,1 1-2,0-3 8,1-1-25,-1-1-1,0-4-21,1-2 11,0-1 35,-1-2-19,3-3 21,-5 3-1,2-1 1,1 1-8,0-1 8,1 1 7,1 1-7,-1-3 0,4 2 9,-4-1-19,7 0 16,-3-2-12,-4 2-76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4:06.5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122 144 101,'0'0'169,"0"0"-84,0 0-34,0 0 18,0 0-3,0 0-28,0 0 9,0 0-2,0 0 14,0 0-24,0 0 10,0 0-12,0 0-1,0-2-15,2-2-16,4 0-1,-2-4-9,0 2-20,5 2-82,-5 4-81</inkml:trace>
  <inkml:trace contextRef="#ctx0" brushRef="#br0" timeOffset="525">143 326 225,'0'0'134,"0"0"-76,0 0 23,0 0-3,0 0-32,0 0-11,0 0 2,12 0 37,-6 14-8,-2 6 18,-2 4-29,-2 6 4,0 2-27,-6 0-19,-17 6-13,-6-6-30,-13 8-34,6-8-104,5-14-93</inkml:trace>
  <inkml:trace contextRef="#ctx0" brushRef="#br0" timeOffset="1922">701 80 120,'0'0'232,"0"0"-106,0 0-50,0 0 31,0 0-20,0 0-17,0 0-29,2-4 9,-2 4-8,0 0-13,0 0 6,0 0-19,-9 0-9,-16 0-7,-1 0-19,-6 0-7,1 0 12,2 0-17,5 4 17,4-4 5,4 4-6,7-2 14,3-2 2,4 0-11,0 0 16,2 0-13,0 0 2,0 0 4,0 0 0,0 8-6,0 4 7,0 2 7,0 4 12,0 8 2,0-2 18,4 6-31,-2 2 12,-2-1-20,2-3 2,-2-3-1,0-3 0,0-4 0,0-4 8,0-4-16,0-2 7,0-4 0,0-4-32,0 0-15,0 0-33,-6 0-54,1 0-65,-2-4-158</inkml:trace>
  <inkml:trace contextRef="#ctx0" brushRef="#br0" timeOffset="2424">445 250 160,'0'0'155,"0"0"-103,0 0 15,0 0 20,0 0-22,0 0-12,0 0-22,60 0 15,-41-4-19,4 4-2,2 0-18,-3 0-6,3 0-1,-1 0-36,-6 0-72,-3 0-164</inkml:trace>
  <inkml:trace contextRef="#ctx0" brushRef="#br0" timeOffset="2757">786 228 98,'0'0'192,"0"0"-81,0 0-63,0 0 40,0 0-15,0 0-5,0 0-24,0 0 5,0 14 4,0 7-8,0-2-16,0 8-28,0-6 3,-5 1-4,3 4-9,-2-6-31,2-4 1,-2-2-36,4-4-13,0-6-45,0-4-137</inkml:trace>
  <inkml:trace contextRef="#ctx0" brushRef="#br0" timeOffset="3176">852 22 147,'0'0'195,"0"0"-107,0 0 16,0 0-2,0 0-24,0 0-10,0 0-30,0-16 9,0 14-35,0 2-2,0-4-10,2 4-17,10 0-70,-1 0-47,-2 0-71</inkml:trace>
  <inkml:trace contextRef="#ctx0" brushRef="#br0" timeOffset="3461">962 188 358,'0'0'158,"0"0"-125,0 0 4,0 0 28,0 0-3,0 0-21,0 0-12,0 113 13,0-94-24,0-1 5,-4-4-22,0-4 14,2-2-14,2-4-1,0-4 0,0 0-1,0 0-9,0 0-40,0-4 6,12-10 5,3-2 32,3-7-6,4 1 2,-3-5-27,2 5 18,-4 4-2,-1 0 2,-3 13 20,-1 5-15,-1 0 14,-3 1 2,0 17 16,-2 0 0,-2 8 8,1-3-14,-1-1-1,0-5-10,6-3-5,1-2-53,-1-12-138</inkml:trace>
  <inkml:trace contextRef="#ctx0" brushRef="#br0" timeOffset="3925">1680 305 408,'0'0'149,"0"0"-106,0 0-32,0 0-5,0 0-5,0 0 0,0 0-1,-87-63 0,74 63-1,-1 17 0,1 5 2,2 6-1,2 5 1,5-1 0,-1 4 5,5-6-5,0-6-2,0-10-2,2-2 3,9-12 0,5 0 27,1 0-25,4-18 14,1-4-8,-2-8-8,2-6 5,-3 4-4,-4-7 5,-2-1-4,-5-1-3,-1 1 2,-1 4-2,-3 4 1,-3 6-10,0 12 4,0 2-4,0 12 9,0 0-36,0 18 36,0 12-5,0 10 5,0 6 2,0-2 0,0 1 19,0-6-3,11-3 8,4-8-14,6-8 25,1-10-26,3-6 9,4-4-19,-1 0 7,3-4-7,-2-14-26,-2-4-5,-2-4-20,-7-6 15,-5 3-16,-9-4 7,-4 2-9,0 8 41,-6 5 13,-12 10 33,0 8 0,0 0-3,1 17-1,1 10-6,5 9 9,2 9-22,4-6 13,5 5-6,0-8 4,0-4-21,10-6-1,19-8-15,-2-4-50,-4-10-119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4:11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56 139 51,'0'0'125,"0"0"-17,0 0-11,0 0 3,0 0-1,0 0-5,0 0-33,0-72-1,0 72-44,0 8-3,0 14-12,0 10-1,-2 8 9,-3 11-8,1 7 12,-3-1-12,-2-3-1,0-4 0,3-2-54,-2-12-60,6-10-10,0-12-65,0-6-68</inkml:trace>
  <inkml:trace contextRef="#ctx0" brushRef="#br0" timeOffset="293">0 49 421,'0'0'95,"0"0"-46,0 0-39,0 0 25,0 0 0,0 0-28,0 0 3,131-50-9,-102 50 7,-2 10-8,-2 12 49,-3 6-10,-9 6-8,-4 6-10,-9-4 13,0 1 21,-7-1 4,-15 0 6,-4-5-49,-1-3 9,5-6-24,1-6-2,8-6-23,5-6-26,5-4-36,3-12-48,3-10-59,7-10-125</inkml:trace>
  <inkml:trace contextRef="#ctx0" brushRef="#br0" timeOffset="601">310 260 218,'0'0'209,"0"0"-125,0 0 10,0 0-11,0 0-41,2 107-11,-2-97-31,0-6 16,0-4-15,0 0 19,0 0-20,0-10-26,0-12-25,0-8 22,4-2 15,5 1-34,4-1 25,3 6 1,-1 7-2,10 5-61,-5 6-32,-3 2-55</inkml:trace>
  <inkml:trace contextRef="#ctx0" brushRef="#br0" timeOffset="879">607 187 80,'0'0'343,"0"0"-203,0 0-93,0 0 43,0 0-6,0 0-37,0 0-19,-116 30-27,101-9 19,4 1-18,2 5-4,7 1 3,2-6-2,0-2 0,4-6 1,12-8 0,1-2-9,4-4 8,0 0-27,2 0-6,-1-18-51,-1 0 14,-8-4-13,-2-5 44,-6 4 12,-5-4 21,0 1 7,0 4 0,-3 7 0,-4 5-7,3 10-32,0 0-128</inkml:trace>
  <inkml:trace contextRef="#ctx0" brushRef="#br0" timeOffset="1238">790 196 373,'0'0'189,"0"0"-115,0 0-28,0 0-3,0 0 5,0 0-32,0 0-16,-47-31-3,36 35-10,3 6 12,-2 9-6,3 0 6,3 2-4,2-3-3,2 3-2,0-7-4,0 0-14,0-4 15,9-6-21,-1 0-15,4-4 8,-1 0-12,1 0-2,-2 0-33,1-4-1,-1 0 2,-2 4 25,-3 0 48,1 0 14,-4 8 65,3 14 8,-5 4 1,3 10-15,-3 4 20,0 6-30,0-2 12,0 1-32,0-5-5,-5-4-12,-4 1-11,-2-11 11,-1-8-12,-3 0 0,-1-8-6,1-6 5,1-4 1,5 0-1,3 0-6,2-20-29,4-6 20,0-4 16,0-7 10,15-7-10,3-3 7,5-1-6,-2-2 3,4 2-3,0 4 1,1 4-2,-1 12 1,-3 1-2,-2 9 6,-3 9-14,-3 0 18,-4 5-18,2 4 15,-4 0-13,1 0 5,1 0 2,-2 13 9,3 1 8,-2 4 25,0 0-9,-4 0 13,-1 0-28,-2-6 6,-2-6-18,0 2 16,0-4-1,0-4-3,0 0 8,0 0-19,0 0 13,0-8-19,0-10-2,2-8-14,10 2 8,-1-11-14,4 7 0,1-2-8,1 1-13,2 13 17,-1 2-15,-1 8 20,-1 2-8,-1 4 20,1 0-5,-1 0 12,1 6-14,2 2 1,2-4 12,-2-4-6,-3 0 6,-2 0 4,-5 0-8,-6 0 13,0 0-5,-2 0 11,0 0 14,0-4 15,-6 0-3,-8 0-21,-1 4-17,-1 0 26,-2 4-25,2 14 16,-1 4-17,3 5 7,3 1-7,5 3 4,1-9 11,5-4-6,0 0 28,0-10-17,9-2 18,6-6-37,1 0 11,4 0-13,2-4-1,-1-10-24,-2-4-22,-1 0-2,-3-9-19,-5 5 16,-1 3-9,-5-2 24,-4 2-2,0 9 39,0 6 11,0 4 27,0 0-15,0 12-22,0 7 39,2 4-18,0-4 1,6-1-22,-2 3 1,5-11-1,-2-1-2,5 0 1,-1-9-33,3 0 13,8 0-78,-4-18-65,-2 4-202</inkml:trace>
  <inkml:trace contextRef="#ctx0" brushRef="#br0" timeOffset="2478">1651 139 137,'0'0'195,"0"0"-85,0 0-18,0 0-1,-12 107-15,5-75-18,1-5-9,-1-1-23,3-4 7,2-8-33,-1-4 1,3-6 0,0-4-2,0 0-12,0 0-51,5-14-14,8-8 8,3-4 28,-1-6-33,3 0 1,-3-3-1,-1 11 36,2 1 18,-6 11 19,4 8 2,-3 4 1,-1 0 22,-2 20 68,-1 5-4,-3 1-30,0 2 8,-2 3-17,1-9-3,0-4-19,-1-8-13,0-2-7,2-4-5,3-4-2,2 0 3,4 0-4,5-8-11,2-10 3,5-5-17,4-4 8,0 5-5,2-5 2,-2 9-13,-2 3 7,-6 11 27,-2 4 2,-6 0 2,-7 15 17,-3 7 22,-3 0 14,0 1 0,0-5-22,0 0-23,0-6-9,5-2-2,8-10-47,0 0-85,3 0-88</inkml:trace>
  <inkml:trace contextRef="#ctx0" brushRef="#br0" timeOffset="3049">2377 71 441,'0'0'147,"0"0"-72,0 0-27,0 0 34,0 0-47,0 0-31,0 0-4,-57 28-1,43-6-1,2 8 1,2 2 1,6-1 1,4-7 44,0-2-16,0-4 10,0-5-26,9-8 9,4 4-14,2-9 1,1 0-9,-1 0-10,4-10-4,-3-7-22,-1-1 17,-1 0-20,-3 0 16,-3 4-1,-4 6 24,1 2 0,0 6-2,-3 0 0,3 0 2,3 0 3,1 10-3,3 1-1,1-4-65,9-7-44,-5 0-112,2 0-127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6:41.44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0 8 35</inkml:trace>
  <inkml:trace contextRef="#ctx0" brushRef="#br0" timeOffset="18">0 8 35,'30'-6'60,"-30"6"-12,0-2 1,0 2-3,0 0-18,0 0-10,0 0-16,0 0 14,0 0-15,0 0-2,0 0 8,0 0-9,0 0 3,0 0-1,0 0 9,0 0-9,0 0 22,0 0-22,0 0 0,0 0-1,0 0 1,0 0-25,0 0 2,0 0-30,0 0 11,4 0 9,-4 0-19,0 0 1,0 0-8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6:34.5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158 18 166,'0'0'242,"0"0"-122,0 0-20,0 0 2,0 0-1,0 0-65,0 0 8,0-2-21,0 2 22,0 0-16,0 0-5,0 0 1,0 0-24,0 4-2,-6 13 13,-6 8-22,-3 8 24,-1 4-23,-3 7 9,-2 0-20,1-2-19,3-6-22,3-6 30,5-8-27,3-8 26,3-6-24,3-8-2,0 0-60,0 0-48</inkml:trace>
  <inkml:trace contextRef="#ctx0" brushRef="#br0" timeOffset="344">92 70 78,'0'0'192,"0"0"-130,0 0-1,0 0 5,0 0-26,0 0-2,0 0 27,8 43 14,-5-19-51,-1 0 2,0 1-29,2-3 1,-2-6-1,4-2-1,-2-6 0,0-4-1,1-4 0,1 0-19,4 0 19,0-10 1,6-8-6,0-7 16,1-2-10,1-5 0,-2 4 0,1 5-2,-3 2 9,-3 6-17,0 4 18,-5 8-16,0 3 0,0 0 8,-4 0-21,3 7 21,-3 11 22,-2 4 13,0 4-5,0 6-21,0 4 9,-5 0-12,-3-4-6,-2-4 0,4-6 0,1-6-16,3-6-19,2-4-27,0-2-66,0-4-99</inkml:trace>
  <inkml:trace contextRef="#ctx0" brushRef="#br0" timeOffset="848">495 116 348,'0'0'163,"0"0"-98,0 0 15,0 0-8,0 0 19,0 0-75,0 0-3,-29-2-13,13 16-5,1 4 4,-1 8-5,5-1-2,2 2 8,2-3-7,5-4 0,2-2-2,0-4 2,0-4 7,9-4 0,6-2-23,1-4-17,4 0 7,0 0 32,1-12-30,0-6 12,0-4-20,-5-2 27,-6-4-1,-3 2 12,-5-3 1,-2 3 0,0 1 0,-6 6 8,-3 5-16,-1 7-23,4 3-69,4 4-147</inkml:trace>
  <inkml:trace contextRef="#ctx0" brushRef="#br0" timeOffset="1291">695 55 234,'0'0'193,"0"0"-99,0 0-51,0 0 16,0 0-50,0 0-2,0 0 18,4 40 53,-2-12-38,-2 5-11,0 1-4,0-2-25,0-4 11,0-2 1,0-8-17,0-4 14,0-6-16,4-4 7,-2-4 0,4 0-1,3 0-3,8-16-7,2-6 13,4-4-11,4-4-7,0 1-24,6 2-70,-6 3-11,-10 9-146</inkml:trace>
  <inkml:trace contextRef="#ctx0" brushRef="#br0" timeOffset="6442">1289 58 53,'0'0'31,"0"0"1,0 0-20,0 0 12,0 0-23,0 0 16,0-3-11,0 3 6,0 0 1,0 0-2,0 0 17,0 0-17,0 0 10,0 0-20,0 0-2,0 0-6,0 0 7,0 0-1,0 0 0,0 0 0,0 0-32,3 0-1,1 0-16,0 0-22</inkml:trace>
  <inkml:trace contextRef="#ctx0" brushRef="#br0" timeOffset="7192">1329 48 12,'0'0'86,"0"0"-32,0 0-8,0 0 26,0 0-22,0 0 7,0 0-23,0 0 4,0 0-11,0 0-17,0 0-4,-4 0 3,2 0-4,-4-2-3,0 0 20,2 2-2,-3-2 29,-1 0-28,-2 2-11,1-2 6,1 2-16,-4-1 12,-1-2-2,2 1-20,-3 0 20,1 0-11,4 0 2,0 0-1,0 0 0,3 2-8,1-2 6,0 2-26,3-2 27,0 2-20,2 0 20,0 0-7,0 0 7,0 0 1,0 0-3,0 0 3,0 0 0,0 0-9,0 0 11,-2 0-9,0 0 7,-3 6-1,1 7 1,-2 5 0,-2 1 0,2 2 0,-1 3-1,3-2 6,0 2-15,1-1 20,0-3-15,1 0 13,0-4-9,0 0 1,0 0 0,0-4 0,-1 0 1,-1 0-7,0-2 13,2 0-14,-3 0 13,2 0-8,-1 0 4,-1 0 1,3 0-3,-2-2-15,2 0-9,2-2-25,-2-2 40,2-2-5,0 1 12,0-2-7,0-1 8,0 2-6,0 0 6,0 0-6,0 0-4,0 0 10,8-2-5,1 2-2,1 0 16,0-2-6,3 3-1,1-3-1,-1 1 0,-1-1-4,-1 0 2,-1 2-19,-4-2-25,-2 0-125</inkml:trace>
  <inkml:trace contextRef="#ctx0" brushRef="#br0" timeOffset="8378">1267 178 41,'0'0'111,"0"0"-59,0 0-11,0 0 65,0 0-43,0 0-4,0 0-40,-4-17 23,4 13-32,0 1 28,0-2-5,0-2-22,0 3-9,0-2 5,2 1-14,6 1 15,8-3-16,-1 4 11,4-1-11,-2 1 8,1 3 0,-5 0 0,-1 0-6,-6 0 5,-3 7-20,-3 4 21,0 3 2,0 5 27,-7 3-29,-9 0 13,1 3-13,-3-1-1,3-2-14,-2-2-32,9-4 38,-2-4-28,8-4 36,0-4-18,2-2 12,0-2-7,0 2 13,0 0 0,0 0 1,2 0-1,8 0-1,0 0-6,9-2-23,-4 2-57,-1-2-80</inkml:trace>
  <inkml:trace contextRef="#ctx0" brushRef="#br0" timeOffset="8903">1529 156 87,'0'0'163,"0"0"-54,0 0-31,0 0-49,0 0 6,0 0-15,0 0-20,-24 0 14,13 5-8,0 8-6,2 3 1,0 4 0,0 0 0,7-2-2,0 0-11,2-2 11,0-2-7,0-4 1,0 0 14,8-6-6,3 0-1,1-4-9,1 0-25,-1 0-1,1-2 32,-5-10-16,2-2 18,-6-2 2,-2 0 2,-2-4-2,0 2-1,0-2 7,-2 2-6,-8 2-1,2 1-9,-3 3 9,5 4-151,-2 3-77</inkml:trace>
  <inkml:trace contextRef="#ctx0" brushRef="#br0" timeOffset="9445">1628 149 98,'0'0'134,"0"0"-64,0 0-21,0 0 21,0 0-35,0 0-3,0 0-31,0-8 15,7 8-16,-1-3 0,3 3 7,2 0-7,-2 0 13,0 0-12,-1 0 8,2 0 4,-4 0 0,-4 3-12,1 2 27,-3 6-1,0 2 11,0 0-11,0 4-26,-5 1 10,-8 2-2,-3-2-18,1 0-4,1-2 12,4-4-21,5-6 21,0 0 0,5-4-13,0 0 12,0 2-32,0 0 33,3-2-43,8 2 17,11-2-51,-4 0-30,-2 0-120</inkml:trace>
  <inkml:trace contextRef="#ctx0" brushRef="#br0" timeOffset="10210">1884 0 77,'0'0'170,"0"0"-50,0 0-51,0 0 16,0 0-63,0 0 4,0 0-11,0 32 27,0-8-7,0 4-21,0 2 8,-2 2-20,-5 1 6,0-2 2,3-7-20,-1-4 7,3-6-10,2-6-13,0-4 11,0-4 1,0 0 1,0 0 10,0 0-29,0-4 19,2-10-36,7 0 26,0-2-17,2 0-5,2 4 29,-1 4 9,-1 4 4,1 2 6,-4 2-12,1 0 18,-3 6-16,-1 8 14,-2 0 32,-3 2 10,0 2-10,0 0-10,0-2-21,0 0-2,0-2 1,-3-2-14,-2-2 7,1 2-26,2-4-60,0-2-106</inkml:trace>
  <inkml:trace contextRef="#ctx0" brushRef="#br0" timeOffset="10878">2098 78 175,'0'0'88,"0"0"-51,0 0-1,0 0 16,0 0-40,0 0-9,0 0 5,2-4-8,11 4 0,1 0 0,1 0 2,-1 0-2,-1 0 13,-2 0-11,-2 0 12,-2 3-13,-5 0 34,0 1-15,-2 0 13,0 0 6,0 2 6,0 2-9,0 5-25,0 0 1,0 4-6,0 2-2,-2 1 6,0 2-14,-3 0 5,3-2-1,0 2 1,0 0 0,0 2-2,-1-2-3,1 0-3,-3-2-12,3-2 18,0-2-20,0-2 21,0-1 0,2-5-7,-3 0 7,3-4 0,-2 0-7,2 0 14,-2-2-16,0 2 15,0-1-12,0 1 2,-2-3 3,2 3-12,0 1 6,0-4 6,0 3 2,2-4-9,-2 3 19,2-3-19,-2 1 9,-1 2-2,1 1-5,0-1 6,-2 0-1,-1 1 7,2-3-13,-1 2 18,0-2-5,-1-1-5,1 0 38,-2 3-29,0-3 10,0 0-14,-5 0-6,0 0 0,-1 0 0,0-7 0,-2-1-36,1-2-31,-1 2-70,5 2-173</inkml:trace>
  <inkml:trace contextRef="#ctx0" brushRef="#br0" timeOffset="13625">2317 434 88,'0'0'32,"0"0"-10,0 0-21,0 0 28,0 0-19,0 0 0,0 0 3,0 6 35,0-6 25,0 0-28,0 0 17,0 0-33,0 0 2,0 0-30,0-2 8,0-4-9,0 2 1,0 0-2,0 0-9,0 2 3,0 0-19,-2 2 6,-2 0-11,2 0 30,-1 0-5,-2 0 6,3 0 1,0 0-1,0 4 0,2-2 8,0 0-18,0-2-1,0 0 5,0 0 12,0 0-5,0 0-1,0 0 0,0 0 15,2 0-1,2 0 12,-2 0-19,4 2 15,-2 0-21,0 4 31,3 2 17,-5 3 22,2 4-9,-4 3-26,0 0-5,0 1-30,-2 4-2,-27 4-41,2-6-66,-2-3-283</inkml:trace>
  <inkml:trace contextRef="#ctx0" brushRef="#br0" timeOffset="19850">2562 91 26,'0'0'114,"0"0"-68,0 0-23,0 0 19,0 0 10,0 0 10,0-3-30,0 3 21,0 0-25,0 0 3,0 0-13,0 0-4,0 0 0,0 0-13,0 0 9,0 0-3,0 0 1,0 8-7,-2 9 42,-2 5-27,-6 4 3,-1 5-6,-2 1-13,-3 6 0,-2 0 1,-1-2-2,-2-2-45,4-4-16,1-8-16,5-2-10,2-6-49,2-5-42</inkml:trace>
  <inkml:trace contextRef="#ctx0" brushRef="#br0" timeOffset="20338">2531 119 87,'0'0'79,"0"0"-33,0 0 42,0 0 2,0 0-20,0 0-31,0 0-4,42 63-9,-35-41 3,0 0 7,-3 2-30,3 0 4,-3 2-3,0-4-13,1 0 6,2-2-14,-3-2-17,1-4-26,-1 0-14,-4-6-53,0-2-66</inkml:trace>
  <inkml:trace contextRef="#ctx0" brushRef="#br0" timeOffset="20692">2444 326 58,'0'0'107,"0"0"-63,0 0 24,0 0 1,0 0 9,0 0-33,0 0 17,65 0-30,-45 0 10,-1 0-25,2 0-11,-1 0-6,0 0-5,-2 0 4,-3 0-102,-1 0-58,-6-4-160</inkml:trace>
  <inkml:trace contextRef="#ctx0" brushRef="#br0" timeOffset="20970">2776 156 183,'0'0'191,"0"0"-110,0 0-12,0 0-6,0 0-32,0 0-1,0 0-21,0 0 48,0 8-28,0 6 7,0 4-27,0 2 8,0 2-11,0 2-5,0 0 9,0-2-8,0 0-4,0-2 12,-2-6-23,0-2 16,2-2-10,0-2 8,0-2-1,0 2 0,11-3-8,7-2 2,6 1-27,19-4 7,-6 0-55,-6 0-69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6:30.9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0 13,'0'0'153,"0"0"-62,0 0-13,0 0-22,0 0 8,0 0-7,0 0 1,0 0-9,-2 0 2,2 0 8,-2 0-27,2 0 12,-2 0-31,2 0 15,0 0-21,0 0-2,0 0-5,0 0 0,0 0 6,0 0-6,0 0 8,0 0 1,0 0-16,0 0 18,0 0-22,0 0 9,0 0 2,2 0-2,11 2-9,7 0 11,3 2-16,2-2 15,2 1-20,2-2 20,0 2-18,0-2 19,-2 3-19,0 0 14,-2 0 4,-4 0 1,4-3-1,0 3-10,0-2 4,-1 0-4,0 0 11,-4 1-16,1-2 15,-4 2-12,-1-2 3,-1 3 9,-3 1 2,-1-1-13,0 1 21,-2-1-22,0 2 7,-3-3 5,3 4-13,-2-3-9,0-1 4,1 1 5,-1-1 14,0-2-19,-2 2 18,-1-1-10,-4-2 11,2 0-17,-2 2 17,0-2-12,0 0 5,0 0 7,2 0 0,-2 0-10,2 0 4,1 0 5,-1 0-7,0 0 1,-2 0 8,0 0-2,0-2 1,-11-3-9,0 0 3,0-1 12,0-1 24,4 0-30,0 1 24,3 1-23,1-2 12,3 3-13,0 1 1,0 0-1,0 3 6,0 0-18,0 0 18,0 0-13,0 0 14,5 0-13,4 0 7,4 9-1,0-1 10,1 0-9,-1 1-1,-1 1 8,-4-1-18,-1 2 10,-5-4-8,-2 2 15,0-6-8,0 2 2,-2 0 4,-29 1-5,4 0-97,0-2-193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7:30.2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87 26 38,'0'0'98,"0"0"-55,0 0-14,0 0 4,0 0 6,0 0 4,0 0-2,-15-8-20,15 8 21,-2 0-26,2 0 16,0 0-31,0 0 11,0 0-12,0 0 0,0 0 0,0 0 2,0 0-8,0 0 13,0 0-14,0 0 13,0-3-15,0 3 2,0 0 0,0-1 6,0 1 1,0-2 0,0 1 0,0-1 32,0 0-32,0 0 6,-4-1-4,0 3-3,-3 0 1,-2 0-8,1 0 7,-4 0-10,4 5 4,2 2 10,2 3-12,-1 2 13,3-3-11,2-1 6,0 0 1,0-3 0,0-1 1,0-2-2,7-2-4,-1 0-4,0 0 5,0 0-3,-1 0-18,2 0 16,-5 0 1,2-2 2,-4-2 4,0 0-4,0 1-1,0-1 10,0 2-10,0 2-3,0 0-2,0 0-27,-2 0-83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7:06.6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0 0 160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4T03:37:05.2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138 17 36,'0'0'43,"0"0"-1,0 0-28,0 0 9,0 0-8,0 0 1,0 0 7,0 0 7,0 0 21,0 0-30,0 0 25,0-4-14,0 0 13,0 2-6,0 0 1,0 0-2,0 2-15,0-3 13,0 3-16,0 0 28,0 0-22,0 0 14,0 0-23,0 0 11,0 0-12,0 0 0,0 0 10,0 0-16,0 0 17,0 0-26,0 0 29,-2 0-30,-3 0 1,-2 5 0,-1 11-1,-3 6 1,-3 6-1,-1-2 0,-1 6-3,1-4 3,1-2-42,3 0 19,3-8-29,0-6 17,6-2-2,0-6 5,2-4 6,0 0-22,0 0 12,0 0 4,0 0 31,0-4-19,0-6 18,4-2 2,4-2 0,0-2-1,3-4 1,1 0-1,1 0 2,-3-2-8,4 4 17,-3 2-14,-2 2 5,0 4-2,0-2 1,-5 6 0,1 2 2,-3 0-2,-2 4 0,2 0-2,-2 0 1,0 0 2,3 0 6,-1 12-6,0 4 15,1 2-6,-3 4-2,0 0 0,0-2-1,0-2-10,0-4 12,0-4-14,0-2 11,2-8-7,0 0 1,2 0-7,3 0 7,7-4 0,3-10 0,3-4 8,5-4-14,-3 0 13,2 0-14,-3 4 0,-4 0 6,-5 8 0,-6 3-1,-2 6-5,-4 1 1,0 0 5,0 0 2,0 10 12,-2 10-13,-6 4 17,-1-2-16,-1 2 1,4 0 1,-1-2-2,3-2-2,0-4-33,1-2-31,1-8-96,-1-4-95</inkml:trace>
  <inkml:trace contextRef="#ctx0" brushRef="#br0" timeOffset="1006">487 57 191,'0'0'170,"0"0"-91,0 0 6,0 0-11,0 0-60,0 0-2,0 0-5,-21 2-10,12 14 10,-6 2-8,1 0 1,1 8 0,1 0 0,1 2-2,7-6 1,0 0 2,4-8-7,0-6 1,0-2 3,6-2-11,9-4 12,1 0-6,1 0-3,2-10 9,-4-6-27,-4-2 27,-1 0-34,-3-4 34,-4 2 1,-3-2-1,0 0 1,0 4 0,-3 6 0,-4 0-30,3 6-22,2 6-126</inkml:trace>
  <inkml:trace contextRef="#ctx0" brushRef="#br0" timeOffset="1476">487 57 160,'127'18'169,"-127"-18"-113,0 0-25,0 0 19,0 0-33,0 4 8,0 14-15,0 2 28,0 2-17,0 4 28,0 4-18,0-8-11,0 2-10,-2-4-10,2-6 1,0 0 7,0-9-16,0 0 13,0-5-14,0 0 13,6 0-4,10-5 1,-1-12-1,6-3 0,-3-2-27,1 0-25,4-4-69,-3 4-16,-7 8-101</inkml:trace>
  <inkml:trace contextRef="#ctx0" brushRef="#br0" timeOffset="2155">1127 53 71,'0'0'164,"0"0"-70,0 0-42,0 0 22,0 0-14,0 0-8,0 0-42,0 0 6,-25 0-7,9 0 5,1 0 5,2 0-5,-1 0 14,3 0-28,-1 0 6,6 0 5,-1 0-18,3 0 8,0 0-1,-1 4 0,0 2-1,1 6 1,-1 6 0,1 0-8,-2 6 16,1 6-15,-2 0 14,-2 6-14,3-4 8,-3 4-1,0-4 0,0-2 0,0-2-1,0-6-24,-2 0 13,2-4-18,3-4 11,-2-2-26,6-2 8,0-6 1,2-4 10,0 0 11,0 0-32,0 0 16,2 0 7,10 0 17,1 0 8,0 0-7,1 0 6,6 0-18,-5 0-63,-1 0-86</inkml:trace>
  <inkml:trace contextRef="#ctx0" brushRef="#br0" timeOffset="2907">1104 199 48,'0'0'154,"0"0"-59,0 0-34,0 0 23,0 0-27,0 0-5,0 0-40,0-4 27,0 4-18,0-4 4,0 4-18,0 0-6,0-4-1,0 4 7,2-8-14,7 4 14,7-2-13,-1 2 13,1 2-8,-1 0 1,-1 2-1,-3 0 1,-5 0 0,-3 0-1,-3 0 2,0 2 10,0 8-10,-7 0 32,-10 6-32,-1 0 12,-2 4-12,2-2-1,2 2 0,3 1-16,4-3 0,5 1-26,1-6 22,3-4-10,0-4-2,0-1-26,12 1-14,5-5 16,1 0-88,-2 0-83</inkml:trace>
  <inkml:trace contextRef="#ctx0" brushRef="#br0" timeOffset="3425">1356 209 191,'0'0'171,"0"0"-90,0 0 1,0 0 6,0 0-60,0 0 5,0 0-27,-22-4 15,8 8-19,1 8 1,-3 4-3,1 6 0,1-1 0,5 2 0,3-4-2,4-2 4,2-3-12,0-6 3,2-2 6,9-2-7,3-4 8,1 0 0,1 0 0,-1-14 0,-2 1 0,-1-5-1,-4 0-10,-3-5 10,-5 1-21,0 0 1,0-4-54,0 6-60,-3 2-89</inkml:trace>
  <inkml:trace contextRef="#ctx0" brushRef="#br0" timeOffset="5594">1493 151 113,'0'0'170,"0"0"-92,0 0 20,0 0-6,0 0-17,0 0-14,0 0-15,0-8 25,0 8-29,0 0 23,0 0-38,0 0 19,0 0-33,0 0 9,0 0-7,0 0-15,0 0 0,0 8-16,0 10 10,-2 8 0,-5-2 5,0 2-33,-1 2 1,-1-2-36,-1-3-24,-3 4-18,3-9-30,0-9-97</inkml:trace>
  <inkml:trace contextRef="#ctx0" brushRef="#br0" timeOffset="6314">1618 31 32,'0'0'261,"0"0"-157,0 0-54,0 0-14,0 0 18,0 0-47,0 0 10,0 18-15,0 4 24,0 0 4,-2 4-4,-8 6 4,-1-2-29,-2 6 12,-3-4-5,1 0-10,1-1 3,6-12-2,-1-1-17,4-13-4,5-1 12,0-4-10,0 0 13,0 0-41,0-5 47,5-12-24,4-1 25,4-1 0,1-3 2,1 6-2,1 0 0,-3 6 0,1 6 4,-6 0-11,1 4 11,-5 0-15,2 0 12,-6 8-1,0 10 9,0-4 1,0 4 10,0 1-19,0-1 9,-4-1-10,2-3 0,2 0-87,0-9-141</inkml:trace>
  <inkml:trace contextRef="#ctx0" brushRef="#br0" timeOffset="7163">1789 67 38,'0'0'70,"0"0"-61,0 0 6,0 0-14,0 0 0,0 0 0,0 0 10,125-14-3,-111 10 15,-4 0 20,-3 4-17,-5 0 19,-2 0 2,0 0 33,0 0-14,0 0 22,0 8-16,-4 4-30,-3 2-20,3 6-21,-3 2-2,1 4 10,-1 2-15,0 6 7,1-6-1,1 6 0,1-6 0,-1-1 0,5 0 0,0-4-8,0 0 9,0-5-7,0-2-5,0-2 4,0-4-18,0-2 8,0 0-8,0-2 12,-5 2 13,-1-4-4,-3 0-6,-5 2 16,1-2-14,-5 2 16,1-2-4,-3 0-3,-3 0-1,4 0 1,-2-4 0,1 0 24,5 0-19,4 0 7,1 0-13,4 0 0,6-14-50,0 2-51,0 2-201</inkml:trace>
  <inkml:trace contextRef="#ctx0" brushRef="#br0" timeOffset="14949">2086 318 137,'0'0'155,"0"0"-86,0 0 19,0 0-41,0 0-6,0 0-40,-5 0 9,5 0-3,-2 0-5,2 0 5,0 0-6,-2 0 25,2 0-24,0 0 21,-2 0-22,2 0 13,-2 3-12,-1 2 0,0 4 12,3 0-14,0 0 1,0-1 5,0 2-12,0-6 9,3 1-3,6 0 1,0-5 0,-3 0-1,4 0 1,-4 0-2,-1 0 2,-1 0-2,-4-5-1,0-3 2,0 3 0,0-4 1,0 4-1,0 1 0,-4-1 0,2 1 1,-1 3 1,1 1 7,2 0-15,0 0 12,0 0-11,0 0 5,0 0 0,0 0 0,0 0 0,5 5-3,3 4 6,1-4-9,-4 8 13,-3-4 1,-2 5 3,0 4 34,-5 3 5,-12 1-19,-8 2-27,-4-2-4,0 0-1,-11 4-66,9-4-28,4-8-158</inkml:trace>
  <inkml:trace contextRef="#ctx0" brushRef="#br0" timeOffset="15909">2396 107 110,'0'0'232,"0"0"-95,0 0-73,0 0 12,0 0-27,0 0-4,0 0-32,-2 14 9,-6 6-15,-6 8 3,1-2 4,-1 10-5,-1-4 11,-1 1-18,3 2-4,0-12 12,4-1-20,3-5 4,1-9 5,3-2-8,2-6 0,0 0 8,0 0-14,0 0 13,0 0-22,0-10 17,0-8-7,11-4 14,0-4 0,0-1 0,2-2 6,-2 3-5,0 4-2,0 4 2,-4 6-8,0 6 14,-1 2-14,-4 0 6,3 4 1,-3 0-6,0 0-6,3 4 12,0 8 0,-1 6 3,0 2-3,1 6 16,-5 0-15,2 2 11,-2-1-12,0-4 0,0-5-29,0 0-30,0-4-20,0-2-40,-7-6-42,3-2-77</inkml:trace>
  <inkml:trace contextRef="#ctx0" brushRef="#br0" timeOffset="16464">2290 331 39,'0'0'186,"0"0"-114,0 0-30,0 0-13,0 0 30,0 0-18,0 0-10,40 0-8,-25 0-22,3 0 17,3 0-17,-2 0-2,4 0-17,-5 0-114,-7 0-147</inkml:trace>
  <inkml:trace contextRef="#ctx0" brushRef="#br0" timeOffset="16721">2555 169 143,'0'0'195,"0"0"-97,0 0-35,0 0 12,0 0 12,0 0-39,0 0-9,0 0-32,0 10 29,0 8 14,0 6 7,0 4-30,0-2 1,-5 2-15,-3 0-6,1-6-4,2-4 4,1-4-14,1-2 4,3-2 3,0-6-15,0-3-16,0 4-46,5-5-25,19 0 8,-1 0-38,0 0-106</inkml:trace>
  <inkml:trace contextRef="#ctx0" brushRef="#br0" timeOffset="17342">2731 285 84,'0'0'120,"0"0"-47,0 0-8,0 0 19,0 0-31,0 0 8,0 0-17,-29 0 10,29 0-22,0 0 1,0 0-10,0-4-23,0 4 1,0 0-1,2 0-1,14 0-9,3 0-2,4 0 19,6-1-7,0-2 0,2 1 0,3 0-7,1 0 12,-2 2-14,3-4 15,-5 4-12,2-4 3,-4 4 3,-2 0 0,2 0 0,-4 0 0,0 8 24,-7-2-5,0 2-13,-7-4-11,1 1 17,-6-3-19,-1 1 15,-1-2-8,0 2 0,-1-2 0,2 3-2,-3-4 4,0 4-4,2-4 8,-1 0-9,1 0 9,0 0-9,-2 0 3,3 0 0,-2 0 0,-1 0-1,-2 0-5,2 0 10,-2 0-15,0 0 21,0 0-20,0 0 9,0 0 0,2 0-29,3 0-7,-1 2 22,0-2-29,1 0 19,-3 3-5,3-3 10,-3 0-31,0 0 34,-2 1-6,0-1 10,0 0-6,0 0-4,0 0 23,0 0 0,0 0-6,-7 0 13,0 0-1,-1 0 7,-1 0 23,2 0 0,0-4 8,3 2-1,0-2-24,1 0 15,1 0-22,2 0-1,0 2-9,0-3-4,0 5 2,0-4 0,0 4-2,0-5-19,0 2 20,0-1-15,2 2 13,5 2-14,-3-4 16,3 4-14,-2 0 14,-3-4-8,0 4-4,0 0 13,-2 0-5,0 0-2,0-2 14,0 2-14,0-2 17,0 0-10,0 0 0,0 0 13,0 2 2,0-4-5,0 4 6,0 0-15,-2 0 8,2 0-7,0 0-4,0 0-1,0 0 3,0 0 0,0-4 1,0 4-1,0 0 1,0 0-8,0 0 17,0 0-20,0 0 6,0 0 3,0 0-4,0 4 5,5 0 2,1 2-2,1 2 0,0-4 5,0 2-14,1-2 18,-1 4-12,2-3 4,-2-3-1,-1 1 0,1 1 0,-3-3 1,1 3-1,-3-4 0,1 0 6,-3 4-12,0-4 13,0 0 0,0 0 6,0 0 32,0 2 8,0 2-4,-5-1-12,-7 2-37,0 0 10,-2 0-2,1-1-11,-1 0 12,3 1-10,0-1 1,2-4 0,2 4-1,1-3-10,1 3-21,1 1-85,4-1-121</inkml:trace>
  <inkml:trace contextRef="#ctx0" brushRef="#br0" timeOffset="19100">3617 308 59,'0'0'142,"0"0"-70,0 0 17,0 0-1,0 0-11,0 0-41,0 0-17,-7-8-4,7 8-14,0 0 2,0 0 7,0 0-11,0 8 7,0-2-12,0 1 7,0-2-1,7 4 0,-1-9-1,3 1 1,-3 2-23,0-3 9,-4 0-19,0 0 32,0 0-12,-2 0 12,0 0 1,0-4 0,0 0 0,0-6-6,-4 1 4,-4 5-37,2-4 33,-1 4-11,1 2 16,2 2 2,2 0-1,-4 0 0,4 0 1,0 6 5,0 2-5,0 2 9,2-2-9,0 1 12,0-8-12,0 2 13,0-3-14,0 0 19,4 0-10,3 0-8,-2 0-2,-1 0-7,0 0-1,-4-4 4,0 0 3,0-5-10,0 5 11,0 0-12,-4 2 5,-2 2 7,-2 0 2,4 0 8,2 0-9,-1 0 10,3 9-9,0 1-1,0-6 0,0 1 1,7-1-1,0-4 0,2 0 4,0 0 4,-3 0-16,2 0 1,-4 0 6,0-4-11,0-1 12,-4-4-1,0-3 0,0 6 0,0-2 2,0 4 13,-6 2-5,-4 2 15,4 0-23,-1 0 6,3 0-6,0 9-1,4 2 0,0 1 0,0-2-12,2-2-207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3:20.8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 18 116,'0'0'189,"0"0"-187,0 0 74,0 0 81,0 0-62,0 0-31,0 0 46,0 0-32,0 0-3,0 0-46,0 0 21,0 0-21,0 0-4,0 0-10,0 0-14,0 0-2,0 0 12,0 0-24,0 0 10,0 0-4,4-3-71,5-1-3,-3 0-26,-1-2-105,-2 5-292</inkml:trace>
  <inkml:trace contextRef="#ctx0" brushRef="#br0" timeOffset="691">18 174 65,'0'0'167,"0"0"-73,0 0-17,0 0 1,0 0-32,0 0 11,0 0-23,0-2 31,0 2-24,0 0 14,0 0-27,0 0-5,2 0-12,2 0-11,1 0 16,0 6-16,-1 6 22,0 2-21,-4 6 3,0 2-4,-6 14-26,-12-6-93,0-4-181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3:27.21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40 88 71,'0'0'91,"0"0"11,0 0-1,0 0 0,0 0-43,0 0 0,-3-6-22,3 6 0,0 0-19,0 0-10,0 0 9,0 0-15,0 0 9,0 0-3,0 0-1,0 0-5,0 6 11,0 6-11,0 4 10,0 2-1,0 6-8,0 1 16,0 4-16,0 2-4,0 1 13,0 0-22,0-4 11,0 0-22,5-6-36,-3-2-37,1-6-67,-3-6-123</inkml:trace>
  <inkml:trace contextRef="#ctx0" brushRef="#br0" timeOffset="479">0 144 59,'0'0'117,"0"0"-40,0 0-12,0 0 14,0 0-30,0 0-22,0 0 1,11-28-2,-6 24 1,1-2-26,1 0 9,4 0-2,0 2-2,2 0-4,1 2 9,1 2 1,-2 0 14,1 0 1,-3 0-26,-1 6 16,-4 2-15,-2 2-2,-1 0 7,-3 2-7,0 2 0,-9 0 8,-9 3 0,-3-3-7,2-2-2,1-2 4,5-5-10,4 0 14,4-3-16,3-2 18,2 0-18,0 0 3,0 0-8,0 0 1,0 0-19,9 0 26,4 0-4,3 0 9,4 0 2,0 0-2,-3 0 1,2 0 0,-3 0 0,-3 0 0,-5 7-1,-1 4 2,0 1 2,-5 1 4,-2 2 7,0 1-14,0 0 18,0 0-18,-4-2 12,-8 0 1,1-4 1,1-2 27,-2-2-31,-1-2 7,-1 0-10,1-4-8,-1 0 1,1 0-7,0 0-38,2-2-29,0-6-21,2 2-77,2 0-17</inkml:trace>
  <inkml:trace contextRef="#ctx0" brushRef="#br0" timeOffset="1562">417 108 15,'0'0'96,"0"0"-45,0 0-15,0 0 23,0 0-9,0 0-21,0 0 0,0 0-14,0 0 18,0 0-6,0 4 35,0 5-27,0 2 12,0 3-18,-5 4-4,-6 2-8,-4 7-7,-1-1 6,-3 2-16,4 0 7,1 0-1,1-4-9,5 0 3,1-6 0,2-2-7,1-2-29,2-4-42,-3-2-63,3-4-67</inkml:trace>
  <inkml:trace contextRef="#ctx0" brushRef="#br0" timeOffset="2042">263 161 13,'0'0'182,"0"0"-61,0 0-24,0 0-22,0 0 3,0 0-45,0 0 17,0-4-18,0 4 20,0 0-32,0 0-2,5 5-7,1 8 2,3 5 10,2 1-23,0 3 16,2 3-15,1 0 7,1 0-7,-1 1 5,1-2-6,3-4 0,-2 0 0,0-2-6,-1-4-14,-4 0-77,-2-6-62,-5-2-327</inkml:trace>
  <inkml:trace contextRef="#ctx0" brushRef="#br0" timeOffset="3394">752 208 84,'0'0'55,"0"0"38,0 0 3,0 0-21,0 0-13,0 0-18,0 0 7,-4 3-51,-4 1 16,-1 2-15,-3 2 1,-1-3 0,2 2-2,-2 0 0,2 0 0,-3-1 0,3 2 8,0-2-16,-1 2 18,6-2-22,0-2 2,1 0 10,1 0-12,4-4 12,0 0-1,0 0-11,0 0 3,0 0-17,0 0 26,0 0-5,0 0-7,6 0 21,3 0-11,2 0 2,1 0-1,0 0 1,2 2 0,-1 2-7,0-2 20,1 2-24,-1-2 19,1 2-15,-1-2 10,-1 0-3,1 2 0,-5-2 0,2-2 0,-6 2-3,1-2 2,-1 0-8,-2 0 8,-2 0-21,0 0 22,0 0-2,0 0 2,0 0 1,0 0 0,-4 0 3,-3-4-4,3-4-2,-1-2-44,0-2 14,3-6-2,0 0 24,0-2 2,0 0 8,0 2 0,2 4 2,0 0 5,0 3 2,0 1-15,0 2 6,0 5-35,0-1-129</inkml:trace>
  <inkml:trace contextRef="#ctx0" brushRef="#br0" timeOffset="4609">762 244 32,'0'0'107,"0"0"-37,0 0-15,0 0-9,0 0-7,0 0-16,0 0-4,-60 35-7,50-30-2,4 2-9,2-1-2,1-2-31,3-2-74,0-2-136</inkml:trace>
  <inkml:trace contextRef="#ctx0" brushRef="#br0" timeOffset="5179">775 247 26,'0'0'103,"0"0"-41,0 0-10,0 0 12,0 0-42,0 0 4,0 0-23,-2 6 17,2-4-13,0 0 6,0-2 0,0 2 16,0-2 16,6 0-26,10 0 25,7 0-29,5 0 15,9-8-17,2-4 0,3-1-13,1 2 0,-3 0 0,4 0-41,-7 2-60,-14 4-149</inkml:trace>
  <inkml:trace contextRef="#ctx0" brushRef="#br0" timeOffset="7770">1334 193 16,'0'0'49,"0"0"-24,0 0 11,0 0-25,0 0 15,0 0-17,0 0 15,0 0-12,0 0 20,0 0 15,0 0-6,0 0 6,0 0-24,0 0 22,0 0-22,0 0 10,0 0-31,0 0 18,0 0-20,0 0 1,0-4 5,0 1 1,0 0-8,0 0 11,0-2-10,0 1 9,0-5 1,0 1-9,0 0-1,0 1 0,4-4 0,4 4 0,-2-2 8,1 1-18,-1 2 18,2 2-17,-2 0 10,3 2-1,-1 2 0,2-2-1,-1 2 1,2 0 0,0 0 0,-2 0 7,0 0-1,0 2 0,-2 6 4,-1 0-10,-2 0 8,-4 5-7,0-2 7,0 1-4,0 2 2,0 0 1,0 3-6,-8-2 2,-4 3 4,-1 0-7,-2 3 0,1-3 0,-1 2 0,3-2 0,-1-2-2,5-2 8,0-4-16,6 0 20,0-4-20,2-2 10,0 0 0,0-2 0,0 0 0,6 0-6,8-2 15,6 0-17,2 0 16,5 0-16,6-6-22,-4 0-81,-6 0-201</inkml:trace>
  <inkml:trace contextRef="#ctx0" brushRef="#br0" timeOffset="9166">1666 134 142,'0'0'111,"0"0"-59,0 0 17,0 0-29,0 0-7,0 0-14,0 0-4,-51 28 9,44-14-21,3 3 21,2 2-22,0 2 16,2-1-16,0 2 16,0-2-16,0 0 9,2-4-2,9-2-8,3-4 24,1-4-17,1-2 15,1-4-22,1 0 16,3 0-16,-4-2 9,1-8-10,-3-2 1,-1-2-1,-5-2 1,-5 0 18,-2 0-18,-2 0 29,0-3-12,0 4 21,-13-3-23,-1 1 13,-1 2-12,-1 0-15,1 4-4,-1 2-11,3 4-13,-3 5-58,3 0-25,2 0-135</inkml:trace>
  <inkml:trace contextRef="#ctx0" brushRef="#br0" timeOffset="9857">1978 110 129,'0'0'73,"0"0"21,0 0-31,0 0 4,0 0-25,0 0-12,0 0-1,-54 20-29,48-6 26,2 3-25,-1 1 15,5 1-14,0 4 16,0-1-17,0-2 12,0-2-4,5 0-9,3-2 19,4-4-19,-1-4 20,3 0-18,-1-4 25,0-2-26,1-2 11,1 0-11,-1 0-1,-2-2 0,0-10 7,-1-2-7,-2-2 6,-3-2 8,-3-3 12,-3 2 10,0-2-14,0-1 4,-3 1-10,-8 0-16,-2 2 0,-1 1-24,2 3-8,-7 5-68,6 2-43,2 6-173</inkml:trace>
  <inkml:trace contextRef="#ctx0" brushRef="#br0" timeOffset="10504">2159 0 75,'0'0'237,"0"0"-133,0 0-26,0 0-19,0 0-13,0 0-46,0 0 16,2 24 2,4-2 35,2 8-10,-2 4-14,3 2 12,-3 4-20,2-1 2,-2-3-21,1-2 1,-1-8 7,-1-6-12,2-6 2,-5-8-1,3-2 0,-3-4-13,2 0 12,0-4-22,3-14 22,0-4-26,0-6 19,-1 0-18,-4 2-3,3 2-27,-1 3 21,1 7 29,0 5-10,-1 6 8,2 3-17,3 0 25,1 3 2,-2 10 12,3 4 2,1 5 13,-4-2-7,3 2-20,-4-3 8,0 4-9,-3-7-49,-4-4-302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9:30.0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364 36 13,'0'0'33,"0"0"44,0 0-27,0 0 2,0 0-42,0 0 0,0 0-10,0-4-50,0 2 0,0 0 14,0 0 23,0-1-26,0 2 27,0-3 2,0 1-3</inkml:trace>
  <inkml:trace contextRef="#ctx0" brushRef="#br0" timeOffset="242">364 36 32,'-17'-36'17,"17"36"-15,-2 0 2,2 0-4,0 0 20,-3 0 3,3 0-8,-3 0-8,1 0-6,0 0-2,-2 0-2,1 0-3,3 1 12,-2-1-6,2 0 18,-2 3 0,2-3-8,0 0-2,0 0 4,0 1-11,0 2-2,0-3-5,0 1 6,0-1-17,0 3 4,0-1-9,0-2-27</inkml:trace>
  <inkml:trace contextRef="#ctx0" brushRef="#br0" timeOffset="11615">60 411 32,'0'0'66,"0"0"-37,0 0-13,0 0 13,0 0 7,0 0 10,0 0-21,-24-24 37,21 22-10,1 0 24,0 0-23,2 2 4,-3 0-10,1 0-9,2 0 1,0 0-16,0 0 27,0 0-32,-2 0-11,2 12 0,0 4-14,0 6 8,0 4-1,0 3 3,0-1 7,0 0-20,0-2-1,0-6-12,0-2-44,0-4 14,2-4-104,3-4-92</inkml:trace>
  <inkml:trace contextRef="#ctx0" brushRef="#br0" timeOffset="12013">0 417 107,'0'0'177,"0"0"-99,0 0-40,0 0-1,0 0-31,0 0 7,0 0-6,67-46-2,-50 42-4,4 2-1,-3 2 0,2 0 3,-2 0 27,-2 0-7,-5 6 15,-5 2-37,-2 2 16,-4 2-16,0 0 31,0 4-13,-13 1 4,-5-2-5,-1 2-16,1-6-2,2 1 0,3-6-2,4 1-19,4-6 21,2-1-23,3 0 23,0 0-25,0 0-15,0 0-8,0 0-7,10 0 31,3 0 1,3 3 23,1-2-6,-1 2 5,-3 1 1,1 2 0,-3 0 1,-1 2 0,-6-2 14,-2 2 0,-2 2 67,0 2-24,0 2 11,-14 2-52,-3 0 9,-1-2-19,0 0-6,2-2 4,-2-2 5,5-4-20,-1-2 10,1-2-19,2-2-37,0 0-12,2-12-66,2-2-22</inkml:trace>
  <inkml:trace contextRef="#ctx0" brushRef="#br0" timeOffset="12740">465 375 55,'0'0'134,"0"0"-37,0 0-11,0 0 18,0 0-30,0 0-16,0 0 25,2-8-9,-2 8 15,0 0-44,-4 12-19,-8 6-16,1 6-11,0 4 1,2 2 0,0 2-1,3-5-5,-1-3 4,4-4-37,1-8-36,0 0 7,2-6 8,0-2-96,0-2-92</inkml:trace>
  <inkml:trace contextRef="#ctx0" brushRef="#br0" timeOffset="13071">310 435 241,'0'0'139,"0"0"-70,0 0 30,0 0-34,0 0-36,0 0-22,0 0 1,10 11 31,5 4 13,3 7-31,5 2 7,-1 1-20,0 1 1,-2 0-9,-2 0-9,2 6-11,-4-4-81,-10-8-97</inkml:trace>
  <inkml:trace contextRef="#ctx0" brushRef="#br0" timeOffset="15864">310 170 82,'0'0'60,"0"0"-29,0 0 31,0 0-10,0 0-10,0 0-10,0 0-18,0-2 25,0 2-20,0 0 4,0 0-20,0 0 11,0 0-8,0 0 16,0 0-14,0 0-7,0 0 0,0 0 7,0 0-13,0 0 12,0 0-14,0 0-19,0 0-14,2-2-18,4 2-5,-2-2-69</inkml:trace>
  <inkml:trace contextRef="#ctx0" brushRef="#br0" timeOffset="170341">548 136 160,'0'0'176,"0"0"-40,0 0-26,0 0-8,0 0-51,0 0 6,0 0-25,-2 0 4,-1 0-14,3-2-12,0 2-4,0 0 1,0-2-14,0 2-61,0-2-43,0 0-86,7 2-13</inkml:trace>
  <inkml:trace contextRef="#ctx0" brushRef="#br0" timeOffset="171331">534 301 32,'0'0'185,"0"0"-77,0 0-22,0 0-14,0 0-2,0 0-53,0 0 0,0 0-16,0 0 5,0 0 2,0 0-8,0 0 0,0 0 3,0 0-9,3 0-14,1 0-31,1 0-122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5:41.8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78 0 87,'0'0'42,"0"0"20,0 0 23,0 0-29,0 0 3,0 0-7,0 0 26,0 0-49,0 0 14,0 0-23,0 0 2,0 0-16,-2 0-5,-8 14-2,0 2 10,-1 5-21,1 3 20,2 4-14,-1 6 12,2 4-4,2 2-2,3-2-3,2-2 3,0-2 0,0-4-7,14-1 17,1-6-20,5 1 17,1-5-16,-2-3 9,4-4-24,1-2-51,-6-6-42,-4-3-140</inkml:trace>
  <inkml:trace contextRef="#ctx0" brushRef="#br0" timeOffset="708">253 79 58,'0'0'37,"0"0"-15,0 0-12,0 0 16,0 0-13,0 0 33,0 0-11,16 36 10,-11-14-8,-1 2-5,4 0 4,-4 0-20,0 0-3,1 0-6,-1-2-10,-2-2 3,0 0-9,0-6-83,0-4-61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5:01.2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 4 71,'0'0'134,"0"0"-60,0 0-1,0 0-27,0-2-1,0 2-26,0-2 18,0 2-8,0 0 12,0 0-15,0 0-2,0 0 1,0 0-15,0 0 11,0 0-21,0 0 21,0 0-20,0 0 18,0 0-19,0 0 9,0 0-9,0 0-5,0 0 3,0 0-4,0 0 5,0 0-14,0 0 14,0 0-15,0 0 3,0 0-13,2 0 1,4 0-25,0 0-44,-2 0-13,-1 0-111</inkml:trace>
  <inkml:trace contextRef="#ctx0" brushRef="#br0" timeOffset="1148">40 154 93,'0'0'112,"0"0"-15,0 0 4,0 0-29,0 0 1,0 0-29,0 0 3,0-8-12,0 8-2,0 0 5,0 0-15,0 0 13,0 0-35,0 0 29,0 0-29,0 0-1,0 0 2,4 8-2,0 8 7,4 4-1,-4 4 15,-2 2-20,-2 3 13,0 0-14,-14 10-17,-7-7-128,-6-8-218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5:21.1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105 10 18,'0'0'73,"0"0"-38,0 0 7,0 0-5,0 0 25,0-5-22,0 5 14,0 0-14,0 0 2,0 0-6,0 0-3,0 0 29,0 0-21,0 0 18,0-1-33,0 1 13,0 0-22,0 0 9,0 0-6,0 0-7,0 0-1,0 0-6,-3 0-12,1 1 6,-4 16-7,-1 2 8,-2 8-8,-2 3 7,0 2 0,-3 2 0,3-2-19,3-2-4,0-6-19,2-2 19,2-5-29,1-8 39,1 0-29,2-5 2,0-4-68,0 0-73,0 0-28</inkml:trace>
  <inkml:trace contextRef="#ctx0" brushRef="#br0" timeOffset="571">85 0 20,'0'0'96,"0"0"-37,0 0 13,0 0-1,0 0-15,0 0-22,0 0 18,0 0-21,0 0 19,0 0-27,0 0 2,2 5-25,5 8 19,-1 1 1,3 4-7,1 2 12,-2 2-24,3 0 16,3 2-14,-3 0 1,3-2-2,-4 0 5,-1-2-7,0-2 0,-2-4 0,0-1-10,-1-4-7,-2 1-49,1-4-14,0-2-81,-5 0-83</inkml:trace>
  <inkml:trace contextRef="#ctx0" brushRef="#br0" timeOffset="1036">51 248 85,'0'0'72,"0"0"-38,0 0 2,0 0-3,0 0 10,0 0-21,0 0 20,29-12-28,-19 10 9,0-2-22,1 2 8,1-2-9,-1 2-6,5-2-11,-5 2-82,-3-2-46</inkml:trace>
  <inkml:trace contextRef="#ctx0" brushRef="#br0" timeOffset="1367">287 62 2,'0'0'213,"0"0"-135,0 0-20,0 0-14,0 0 14,0 0-45,0 0 0,3 0 6,-3 0 4,0 0 7,0 0-11,0 0 16,0 0-28,0 0 23,0 0-29,0 0 22,0 0-13,0 0 13,0 0-10,0 0-13,0 0 0,0 8 7,0 6-13,0 2 18,0 2-16,0 4 12,0 2-6,0 0-2,0-2 0,0 0-1,2-4 2,0-2-2,0-2 8,3-4-16,0-4 15,-1 1-7,0-3 1,1 0 0,-1-3 0,2 2-6,2-2 5,3 1-3,-1-2-2,4 3-3,-1-3 9,3 0-26,-3 0-4,1 0-31,1 0-28,-3 0-63,-5 0-168</inkml:trace>
  <inkml:trace contextRef="#ctx0" brushRef="#br0" timeOffset="2718">822 100 10,'0'0'72,"0"0"-54,0 0-17,0 0-1,0 0 0,0 0-49,0 0 11,-94 66 37,79-60 1,1 0 24,1-4 11,0 2-2,2-2-1,0 0 4,0 0-17,1-2 22,4 2-13,2-2-14,-1 0-1,3 0 16,2 0-12,0 0-15,0 0 17,0 0-17,0 0-4,0 2-5,0 0 7,0 0-9,0 2 9,2-2 0,7 2-2,0 0-5,0 0 14,-2 0-15,1 2 16,1-2-11,-2 2 11,4 0-8,0 0 0,1-1 0,1 0 7,-2 1-7,-2-2 0,0 0 10,-3 0-17,2-2 15,-4 0-9,-2 0 1,0-2 0,0 2 0,1-2 0,-3 0 5,2 0-5,-2 0 23,0 0-21,2 0 21,-2-6-23,0-1 12,0-4 1,0-1 4,0 0-7,0 0-10,0-2 15,0 0-14,0-2-2,0 2 9,0-2-18,0 2 17,0 2-7,0 2 8,0 2-7,0 2 2,0 0-3,0 2 0,2 2-75,0 0-88</inkml:trace>
  <inkml:trace contextRef="#ctx0" brushRef="#br0" timeOffset="3740">798 204 9,'0'0'75,"0"0"9,0 0-9,0 0 8,0 0-21,0 0-3,118-8-5,-82 0-40,1-2 14,1 0-27,-2 2 5,-3 0 0,-2 2-12,-2 0-4,-6 4-89,-9 0-152</inkml:trace>
  <inkml:trace contextRef="#ctx0" brushRef="#br0" timeOffset="17058">1733 194 3,'0'0'97,"0"0"-42,0 0-22,0 0 40,0 0-32,0 0 2,0 0-4,0 0 0,-2 0-10,2 0-19,-2 0 20,0 0-23,0 0 29,0 0-35,0 0 22,-1 0-23,-2 0 18,1 0-4,-1 0-5,-1 0 8,-5 0-15,-1 0-4,-3 0 12,-3 2-20,-2 4 20,0 0-17,-2 0 7,-3 0 0,3-2 0,-2 0 0,1-2-3,-2 0 13,6 0-20,-1-2 20,1 2-19,4-2 18,-1 0-8,5 0-1,3 0 1,4 0-2,-4 0 2,6-2 11,0-2-11,2-2 7,0 2-2,0-4-9,0 0 3,0-2 0,6-2 0,6 0 0,-1 2-7,3-2 14,-4 0-15,3 2 15,-1 0-17,-1 2 17,0-2-7,1 2 0,-2-2 0,-1 0-3,-2 2 10,-2 2-18,-1 2 22,0 0-18,-4 4 16,2-2-11,-2 2 2,0 0 0,0 0 11,0 0 1,0 0-11,0 0 0,0 10-2,0 8 2,0 6-5,0 4 10,0 2-7,0 0 1,0 0 0,0-2-1,0-1 2,0-5-3,0 0-5,0-4 6,0-4-38,3-3 7,3 0-25,2-5-41,-4-2-80</inkml:trace>
  <inkml:trace contextRef="#ctx0" brushRef="#br0" timeOffset="18132">1696 82 18,'0'0'86,"0"0"-54,0 0 5,0 0-12,0 0-1,0 0-12,0 0-5,22-16 5,-13 14-12,0-3 10,1 4-9,2-1 5,-1 0-5,1 2 4,-4 0-5,1 0 35,-5 2 14,1 6-30,-5 2 2,0 2-20,0-2 32,0 2-33,-9 2 29,-4 0-29,-3-2 9,3 0-9,1-4 0,6-2 3,1-4 3,3 0-6,2-2 8,0 0-16,0 0 0,0 0 1,0 0-35,0 0 29,11 0 13,1 0-2,3 0-5,1 0 14,-1 2-15,-1 2 15,-1-2-10,1 4 6,-5-2-3,-3 2 0,-2 2 12,-2 0 33,-2 0 5,0 4 15,0 0-30,-4 0 5,-11 4-21,-3-1 9,-3 0-27,4-1 0,-1-3 0,5-1-1,-1-2 0,5-2-16,1-2-17,-2-3-53,4-1-23,1 0-162</inkml:trace>
  <inkml:trace contextRef="#ctx0" brushRef="#br0" timeOffset="18891">1910 22 101,'0'0'163,"0"0"-60,0 0-33,0 0 15,0 0-30,0 0-13,0 0-4,0-4-5,0 4-3,0 0-29,0 0 31,0 0-22,0 0 7,0 0-15,0 0-4,0 4 2,0 10 0,0 4-4,2 4 10,0 2-6,0 2 10,-2 4-7,0 0-2,2 0 4,-2-2-5,0-4-3,0-3 3,3-6-6,-3-3 4,2-2-8,0-3 9,-2-6-24,2 1 12,0-2-42,-2 0 15,3 0 4,-1 0 11,3-7 15,1-7-9,3-3 18,1-1-15,-2 2 14,1 2-45,-1 2 38,2 6-5,-4 2 14,3 2-1,0 2-4,0 0 5,0 0 0,0 4 26,0 6-14,0 4 15,-3 0-15,-1 2 22,-1 0-8,-1 0-11,-3 1-4,2-3-9,0-3-4,1 0-44,-1-5-94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5:42.8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0 195 15,'0'0'56,"0"0"-26,0 0 6,0 0-24,0 0 24,0 0 0,0 0 10,71-7 32,-57 20-7,-3 1-18,2 2-34,-1 0 18,-2 4-15,1 0 18,-1 2-30,-6 0 12,-4 0-15,0-2 8,0 2-4,-9-4-10,-7 2-1,-1-4 0,-1 0 0,0-5-30,5-3-9,0-8-33,1 0-31,6 0-207</inkml:trace>
  <inkml:trace contextRef="#ctx0" brushRef="#br0" timeOffset="392">276 303 74,'0'0'108,"0"0"-55,0 0-34,0 0 6,0 0-24,0 0 7,0 0-7,-45 46 0,43-34 10,2-2-2,0 0 27,0-4-19,0-2 16,0 0-31,0-2 21,0-2-9,5 0-6,2 0-8,2 0 0,-1 0-2,4-2-27,-3-8 2,-1 0-25,1-2 30,-2 0-2,-4 4-11,-1 2 5,0 4 21,-2 2 9,0 0 12,2 0 43,0 6-24,2 8 10,1 0-25,2 0 17,-2 0-26,1-2-1,5-2-6,1-4-23,-4-4-106</inkml:trace>
  <inkml:trace contextRef="#ctx0" brushRef="#br0" timeOffset="842">466 83 149,'0'0'160,"0"0"-104,0 0-55,0 0 55,0 0-6,0 0-5,0 0-15,24 127-5,-15-92 5,0-1-28,-2-2 6,-3-2-8,1-4-17,-5-2-64,0-8-21,0-4-106</inkml:trace>
  <inkml:trace contextRef="#ctx0" brushRef="#br0" timeOffset="1090">437 289 85,'0'0'62,"0"0"8,0 0-30,0 0-18,0 0-14,127 0-8,-88 0-10,-4-2-74,-12-4-72</inkml:trace>
  <inkml:trace contextRef="#ctx0" brushRef="#br0" timeOffset="1240">719 239 116,'0'0'147,"0"0"-71,0 0-11,0 0 12,0 0-41,0 0-15,0 0 8,-41 80-14,41-62 15,0 0-17,0-4 15,4-4-27,4 0 11,4-6-12,-1-2 1,2-2-1,1 0-5,-1 0 4,-1-10-49,-4-6-19,-8-8-53,0 2-6,0 2-104</inkml:trace>
  <inkml:trace contextRef="#ctx0" brushRef="#br0" timeOffset="2942">989 169 120,'0'0'159,"0"0"-80,0 0-23,0 0-2,0 0-39,0 0 10,0 0-25,23-27 19,-17 18-17,1-1 11,-1-1 4,0 0-16,-2 0 17,0 1-17,-2 4 17,1 1-11,-3 2-7,2 2 7,-2 1-8,0 0 1,0 0-2,0 0-6,0 9 0,0 7 6,0 9 4,0 1 19,0 3-20,2 2 18,0-4-17,0-2 4,0-3-1,0-6-3,1-4-1,0-2 5,-1-2-12,0-4 13,-2-2-8,0 0 2,0-2-1,0 0 1,0 2 2,-7-2-3,-8 2-32,2 0 16,-3 0-23,5 0 22,3 0-17,2 0 33,4-2-5,2 0 6,0 0 0,0 0-1,0 0 1,0 0-5,6 0-2,8 0 14,3 0 1,2 0-7,1 0-2,-1 0 1,10-6-48,-6 2-54,-6 0-122</inkml:trace>
  <inkml:trace contextRef="#ctx0" brushRef="#br0" timeOffset="3611">1201 0 208,'0'0'169,"0"0"-120,0 0 3,0 0 27,0 0-31,0 0 9,0 0-31,60 133 28,-49-92-20,-2 4 0,-4 3-27,-5 0 4,0 2-11,-16 18-39,-11-14-92,-2-7-282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7:54.8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0 183,'0'0'119,"0"0"-60,0 0 20,0 0-21,0 0-44,0 0-9,0 0-5,0 0-44,0 0-106,0 0-122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5:51.7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80 30 137,'0'0'98,"0"0"-49,0 0 35,0 0-25,0 0-3,0 0-14,0 0 13,0-4-3,0 2-23,0 0 23,0 0-25,-2 2 22,2-2-30,0 2 17,0 0-34,0 0 11,0 0-13,0 0 0,0-2-9,0 0-59,0-2-24,0-2-57,0 2-74</inkml:trace>
  <inkml:trace contextRef="#ctx0" brushRef="#br0" timeOffset="825">102 172 52,'0'0'110,"0"0"-38,0 0 9,0 0 17,0 0-38,0 0-2,0 0-7,0 0 3,0 0 4,0 0-15,0 0 2,0 0-30,0 0 2,0 0-7,0 0-20,0 0 11,0 8-1,3 10 16,-3 4-4,0 2-2,0 3-4,-9 2-12,-24 11-27,1-7-94,1-5-238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5:54.8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54 110,'0'0'150,"0"0"-94,0 0-36,0 0 37,0 0-21,0 0 13,0 0-22,0 62 12,0-40-6,0 4-15,0 0 0,0 4-18,0-2 0,0-2-10,0 4-39,0-10-62,0-5-54</inkml:trace>
  <inkml:trace contextRef="#ctx0" brushRef="#br0" timeOffset="323">0 90 179,'0'0'81,"0"0"-68,0 0 10,0 0-10,0 0 11,0 0-9,0 0 5,123-42 26,-107 42 6,-3 0 12,-5 4-30,-1 4 5,-4 4-38,-3-2 19,0 2-14,0 2 5,-14 0-2,-1 0-9,-3 0 0,-1-2-9,6-4 9,3-2-30,2-2 30,4-4-11,4 2 11,0-2-18,0 0-49,0 0 4,4 0 15,8 0 41,1 0-16,5 0 21,-1 0 4,2 0-9,-1 0 7,-1 0 0,-1 4 7,-3 2-6,-4 2 38,-5 0 2,-1 2 18,-3 2-7,0 3 18,-3 0-25,-12 3-12,-5-1-23,-2-2-4,-1 2 1,1-5-1,1-5-10,4 1 13,1-5-18,5-1 0,1-2-43,2 0-78,4-13-54,2-1-138</inkml:trace>
  <inkml:trace contextRef="#ctx0" brushRef="#br0" timeOffset="1104">515 24 157,'0'0'210,"0"0"-137,0 0-11,0 0-11,0 0-34,0 0-1,0 0-10,-33 80 18,17-48-8,-2 0 7,0 2-16,2-2 2,1-2-9,2-3 0,1-5-1,3-4-27,5-6-7,0-6-56,2-5-39,2-1-99</inkml:trace>
  <inkml:trace contextRef="#ctx0" brushRef="#br0" timeOffset="1405">326 112 15,'0'0'148,"0"0"-68,0 0 3,0 0-1,0 0-12,0 0-11,0 0-29,75 102 19,-59-80-39,-3-4 5,0 0-8,3-2-7,-3-1 0,7-4-13,-5-1-75,-3-6-159</inkml:trace>
  <inkml:trace contextRef="#ctx0" brushRef="#br0" timeOffset="1966">775 192 52,'0'0'153,"0"0"-51,0 0-38,0 0 18,0 0-34,0 0-8,0 0-21,-8-2 7,1 2 4,-3 0-11,0 6-4,-5 2-14,-2 0 1,-1 2 6,-1 0-16,1 0 18,2 0-19,0-2 9,6-2 0,1 0 1,2-4-1,4 1 0,1-2 0,2 2-6,0-3-6,0 1-5,0 2-26,0-2 12,2 4-5,10-1 10,1 0 25,0-3-5,3 3-2,2 1 15,-3-4-16,4 2 16,-4-2-8,-3 2 1,-2-2-1,-3-1 1,-3 3-3,-2-2-3,0-1 8,1 0-11,-3 0 16,3 0-15,-3 0 16,0 0-8,0 0 2,0-4-2,0-8 18,0 1-7,0-3 3,0-3-13,0 3-1,0-2 6,-3 2-12,-2 2 5,3 0-2,2 6-10,0 0-26,0 4-46,0 0-101</inkml:trace>
  <inkml:trace contextRef="#ctx0" brushRef="#br0" timeOffset="2830">820 270 20,'0'0'73,"0"0"6,0 0 26,0 0-11,0 0-39,0 0-26,0 0 10,-5-4-19,5 4 16,-2 0-22,2 0 19,0 0-20,0-2 12,0 2-15,0 0-9,0 0 5,0 0-5,0 0-2,0 0 7,0 0-12,0 0 15,0 0-16,0 0 7,0 0 0,0 0 1,0 0-1,-5 0 0,1 0-2,0 0-5,0 0 9,1 0-4,3 0 4,0 0-4,0 0 2,0 0-1,-2 0 1,0 0 0,0 0-7,-1 0 18,1 0-22,-1 0 22,1 0-12,2 0 2,0 0-1,0 0 0,0 0 1,0 0 4,0 0-3,0 0-2,0 0 11,10 0-21,7 0 22,6 0-13,4 0 1,2 0 0,2 0 0,-2 0 1,0 0-2,-3 0-18,5 0-12,-9 0-62,-5 0-70</inkml:trace>
  <inkml:trace contextRef="#ctx0" brushRef="#br0" timeOffset="3866">1161 94 100,'0'0'187,"0"0"-77,0 0-61,0 0 36,0 0-32,0 0-12,0 0-34,-2 6-6,2 8 26,0 4-16,0 2 11,0 4-21,0 2 24,2 0-25,-2 0 0,2 1-3,0-5-26,1-3-26,3-6-63,-2-5-55,1-6-60</inkml:trace>
  <inkml:trace contextRef="#ctx0" brushRef="#br0" timeOffset="4159">1165 106 136,'0'0'140,"0"0"-87,0 0 34,0 0-27,0 0-21,0 0-37,0 0 18,80-48 0,-60 46 12,1 2-11,-6 0 7,-1 0 27,-3 8-31,-5 0 6,-4 2-29,-2 0 21,0 2-13,-2 2 10,-13 2-9,-5 0-10,2 0 0,2-4-15,3-4 4,4-4-24,4 0 22,3-4-17,2 0 12,0 0-39,0 0-8,0 0-20,14 0 27,1 0 51,6 0 4,-2 0-7,1 0 18,1 0-16,-4 6 9,-3 2-1,-5 2 19,-5 0 13,-4 0-6,0 0-8,0 2 24,-15 0-22,-8 1 9,-1 1-29,-8 0 14,3-3-14,3 1-1,1-2 0,3-6-60,8-1-20,6-3-106</inkml:trace>
  <inkml:trace contextRef="#ctx0" brushRef="#br0" timeOffset="4820">1654 44 302,'0'0'132,"0"0"-80,0 0-1,0 0-15,0 0-36,0 0 20,0 0-18,-83 116 8,70-88-9,1-2 5,1 1-6,3-5-13,0-7-55,6-2-109,0-9-109</inkml:trace>
  <inkml:trace contextRef="#ctx0" brushRef="#br0" timeOffset="5084">1475 128 26,'0'0'100,"0"0"-21,0 0 23,0 0-9,0 0-21,0 0-19,0 0-11,87 113-30,-72-102 3,1 1-14,-1-4-2,-1 1-4,4-5-12,-2-1-96,-8 0-116</inkml:trace>
  <inkml:trace contextRef="#ctx0" brushRef="#br0" timeOffset="5450">1824 52 165,'0'0'199,"0"0"-104,0 0-52,0 0 24,0 0-50,0 0 9,0 0 3,0 46 13,3-24-8,-1 0-11,-2 4 14,2 2-36,1 0 10,-1-2-5,3-4-12,-3-3-23,2-6-11,-2-3-51,-2-2-54,0-6-111</inkml:trace>
  <inkml:trace contextRef="#ctx0" brushRef="#br0" timeOffset="5730">1735 224 162,'0'0'147,"0"0"-95,0 0 29,0 0-24,0 0-21,0 0-30,0 0 7,79-4-3,-57 4-18,0 0 8,9 0-31,-6 0-73,-7 0-109</inkml:trace>
  <inkml:trace contextRef="#ctx0" brushRef="#br0" timeOffset="6104">2110 0 188,'0'0'197,"0"0"-97,0 0 7,0 0 2,0 0-77,0 0 3,0 0-19,0 56 46,3-26-45,-1 4 15,2 2-31,0 0 8,1 4-9,-1 13-6,-2-11-118,-2-6-243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7:52.2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187 3 42,'0'0'66,"0"0"-37,0 0 20,0 0 0,0 0-20,0 0 3,0 0-6,0 0 16,0 0-9,0 0 17,-2 0-25,0 0 2,-3 0-17,1 0 3,-3 0-5,0 0-8,-2 0 4,1 3 5,-3-3-16,1 1 18,2 2-22,-1-2 12,-1 2-2,4-2 1,-3 2-1,3-1 0,-2-2 2,2 2-9,-1-2 16,1 2-16,0-2 2,-2 0 3,2 0-21,-1 0 18,5 0 5,-2 0 1,2 0-7,2 0 14,-3 0-18,3 1 19,-3-1-9,3 3 1,0-2 0,-2 3 0,2 1 0,0-1 0,0 1 4,0 2-11,0 1 13,0 4-6,0 0 10,0 4 20,0 2-21,5 2 21,2 0-4,-1 0-13,1 2 0,-1 0-13,2 0 13,-4-2-11,0 0 5,1 0 0,-5-4-7,0 2 2,0-1-1,0-3-1,0 1-1,-3-2-1,-1-1-31,0-5 12,2 0-10,2-3 23,0-2-17,0 0 9,0-2 3,0 2-8,0-2 19,0 0-5,0 2-2,2-2 18,4 0 1,5 0-10,1 0 14,3 0-13,1 0 15,3 0-2,4 0-4,4-4 9,-2 0-17,1 1 6,-2 2 4,1 1-18,-5 0 7,-5 0-2,-1 0-27,-5 0-79,-9 0-249</inkml:trace>
  <inkml:trace contextRef="#ctx0" brushRef="#br0" timeOffset="1105">394 274 211,'0'0'117,"0"0"-70,0 0 21,0 0-35,0 0 0,0 0-33,0 0 26,0 0-4,5 0 1,1 0 0,2 0-7,2 0 3,6 0-18,0-4 12,0-8-12,1-4-2,-1-2 1,-3 0 0,-2-4-1,-4-2-15,0 0 13,-5-2-7,-2-1 7,0 4 0,0 3-3,0 2 9,-2 6-11,-5 4 9,2 6-1,1 2 12,-1 0-12,1 0 0,-3 2-29,1 10 22,-4 3 2,4 6-8,2 1 22,-1 2-18,5 2 9,0 2 0,0-2 10,0-2-9,2 0 31,7-4-32,3-2 8,1-2-1,0-2-14,3-4 4,6 1-46,-2-6-36,-4-3-128</inkml:trace>
  <inkml:trace contextRef="#ctx0" brushRef="#br0" timeOffset="1651">735 210 129,'0'0'181,"0"0"-103,0 0 0,0 0-36,0 0 6,0 0-31,0 0 5,-17 64 9,17-50-18,0-2 0,0-2-13,0-2 1,2-4 6,7 0-4,1-4-2,2 0-2,3 0-9,-1 0-8,-1-8-10,-2-6-13,-4-2 40,-2 0 2,-5-2 6,0 0 0,0 2 1,0 2-7,-7 4 10,-2 2-11,2 4-12,3 4-4,0 0-92,1 0-136</inkml:trace>
  <inkml:trace contextRef="#ctx0" brushRef="#br0" timeOffset="2102">1043 152 133,'0'0'215,"0"0"-121,0 0-9,0 0-13,0 0-3,0 0-31,0 0-1,-23-4-35,19 4-1,-3 0 3,1 0-3,2 6-2,-1 8-8,0 0 2,3 4 4,2 0 2,0-2-12,0 0 11,0-4-11,4-2-26,8-2 12,5-2-28,-1-4-24,-1-2-135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7:55.1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102 383 310,'0'0'103,"0"0"-33,0 0 16,0 0-10,0 0-30,0 0-16,0 0-29,-64-30 5,55 30-3,-1 0 4,4 0-14,-1 10 3,3 2-3,2 4 5,2 2-5,0 0 8,0 0-1,0-4 0,11-2-11,0-4 10,0-2 1,2-2-12,-1-2 8,-1-2 4,-3 0 0,2-4 4,-1-10-3,-1-4 9,-1-4 2,0-2-11,-3-2 14,-1-2-14,-3-2-1,0 0 10,0 1-14,0 7 7,0 4-3,-3 8 0,1 5 0,-2 2-2,2 3-20,-1 0 6,0 7-12,1 11 27,2 4 2,0 6-7,0 2 12,0 0-6,0-2 1,0-6-1,12-2 0,-1-6 1,2-2-3,3-4 11,2-2-12,-1-4 10,2-2-14,-4 0 5,3 0-13,-3-8 13,1-6-35,-5 0 36,1-4-12,-6 0 5,-4 2 14,-2 0-7,0 4 2,0 2 9,0 4 5,-2 4 2,-2 2 5,-1 0-9,0 2-12,1 12 9,2 6-20,2 2 17,0-2-15,0-2 8,0-2 0,8-2 0,4-4-48,-3-4-83,-1-4-192</inkml:trace>
  <inkml:trace contextRef="#ctx0" brushRef="#br0" timeOffset="953">561 118 208,'0'0'232,"0"0"-147,0 0 8,0 0-7,0 0-60,0 0-13,0 0-6,11 76 18,-4-40-15,-2 3 22,-1-1-26,-2 0 4,0-2-10,-2-4-53,0-4-27,0 0-42,0-10-33,0-6-153</inkml:trace>
  <inkml:trace contextRef="#ctx0" brushRef="#br0" timeOffset="1223">510 204 192,'0'0'205,"0"0"-143,0 0-10,0 0-13,0 0 8,0 0-26,0 0 10,101-15-2,-78 24 4,2 8 27,-2 1-39,-1 4 18,-5 3-33,-1 2 10,-5 1-15,-7 0-2,-1 0-15,-3 0-18,0-4-12,-15 0-22,-6-6-4,-8-4-59,4-4 31,6-8-141</inkml:trace>
  <inkml:trace contextRef="#ctx0" brushRef="#br0" timeOffset="1605">829 275 230,'0'0'258,"0"0"-202,0 0 41,0 0-38,0 0-43,0 0-16,0 0-1,-50 44-11,46-20-2,0 0 5,2 0 5,2-2-3,0-4 7,0-2-6,6-4 1,3-2 4,0-4-4,2-4 4,-2-2 0,2 0-13,-2 0-2,0-8-29,-3-6 31,2-2-45,-6 0 44,0-2 5,0 2-9,0 4-11,-2 2 13,2 6 17,1 4-7,-1 0 7,0 0 0,2 6 44,2 6-16,-2 4 6,0 0-21,0 2 2,1-4-14,1-2-1,4 0-8,-4-4-94,1-4-89</inkml:trace>
  <inkml:trace contextRef="#ctx0" brushRef="#br0" timeOffset="2093">1012 102 130,'0'0'111,"0"0"-37,0 0-24,0 0 25,0 0-6,6 131-25,-2-98 29,1 2-25,-3-3-11,0-2-36,0-6 12,-2-4-12,0-4-2,0-4-32,0-4-39,0-4-77,-6-2-147</inkml:trace>
  <inkml:trace contextRef="#ctx0" brushRef="#br0" timeOffset="2326">898 359 104,'0'0'114,"0"0"-53,0 0 31,0 0-24,0 0-16,0 0-35,0 0-4,131-2-13,-96-8-33,-8 4-68,-2 0-52</inkml:trace>
  <inkml:trace contextRef="#ctx0" brushRef="#br0" timeOffset="2507">1199 283 45,'0'0'235,"0"0"-99,0 0-30,0 0-36,0 0-5,0 0-42,0 0 16,-25 40-2,23-22-5,-3-2-19,5-2-12,0-2 11,0-2-11,0-2 1,0-2 5,5-2-14,1-2 1,5-2 5,-1 0-31,0 0 9,-1-6 1,1-8 9,-4-2 12,-2-2-11,-4 0-8,0 0-61,0 2 13,0 4-27,0 6-68</inkml:trace>
  <inkml:trace contextRef="#ctx0" brushRef="#br0" timeOffset="3009">1417 225 120,'0'0'205,"0"0"-101,0 0-8,0 0 10,0 0-23,0 0-34,0 0-7,-2-36-41,4 29 5,4 1 2,5 2-16,3 3 6,-1 1 2,1 0 0,-1 0-5,1 0 4,-6 5-5,-1 5 0,-3 2 12,-4 5 1,0-2-6,0 6 12,-2 1 2,-9 2-5,3 0-4,-2-2-5,6-2-2,2-6 11,2-4-23,0-2 13,2-4-14,12 0-17,3-4-13,10 0-40,-3 0-40,-4 0-218</inkml:trace>
  <inkml:trace contextRef="#ctx0" brushRef="#br0" timeOffset="3521">1535 12 129,'0'0'135,"0"0"-112,0 0 2,0 0-19,0 0 1,0 0-7,0 0 0,0-4 0,0 4 1,0 0-3,2 0 8,-2 0-13,0 0 18,0 0-10,0 0 0,0 0 14,0 0 20,0 0-12,0 0-9,0 0-14,0 0 2,0 0 8,0 0-16,0 0 16,2 0-9,5 0-1,2 0 0,2 0 16,2 0-3,1-2 4,1 2 2,1-2 17,-1 2-36,4-2 16,-4 0-16,-1 2 8,-1 0-8,-5 0 0,0 0-1,-4 0 2,-2 8 48,0 6-28,1 2 10,1 4-31,-2 2 22,0 2-21,0 0 1,0 2 6,1 0-7,2 1 2,-3-4 3,2 2-10,1-4 11,-1 1 10,0 1-17,1-1 13,0-2-13,-1-2 0,-2-2 6,3-2-4,-3-2-4,0-2 10,0-4-16,-2-2 16,0 0-11,0 0 9,0 0 0,0 2 4,0 0-9,0 2 15,0 0-16,0 0 3,0 2 7,0 0-19,0 0 18,0 1-10,0-4 1,0 0 0,0-2 0,0-1 0,0-2-1,0 2 10,0-1-20,0 1 24,0 0-15,0-1 4,0 4-2,0 1 0,0-2 0,0 2-2,-2-3 4,2 0-12,0-1 23,0-4-23,-2 1 20,2-1-12,0 0 2,0 0 0,-2 0 6,2 0-6,-5 0 16,1 0-16,-8 0 14,-1 0-7,-5 0-7,-1 0 0,-6 0-1,0 0-20,3 0-5,-9 0-13,6 0-67,3 3-226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7:33.4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0 333 33,'0'0'31,"0"0"0,0 0 0,0 0-23,0 0 21,0 0 6,0 0-1,6 8 17,-6-8-1,0 0 30,0 0-10,0 0 20,0 0-47,0 0 6,0 0-14,0 0-6,0 0 0,0 0-19,0 0 13,0 0-23,0 0 25,0 0-24,0 0-1,0 0 1,0 0-2,5 0 1,13 0-16,7 2 13,4-2-7,6 0 8,3 0-24,0 0 0,1 0-75,-6 0-93</inkml:trace>
  <inkml:trace contextRef="#ctx0" brushRef="#br0" timeOffset="774">432 84 80,'0'0'135,"0"0"-5,0 0-29,0 0-20,0 0-19,0 0-29,0 0 9,-4-6-22,4 6-1,0 0-18,0 0-2,0 14 2,0 6-1,4 4 2,3 2-1,-3 5-1,0-2-3,2 0-10,-2-4-58,0 2-21,1-9-45,-3-8-44</inkml:trace>
  <inkml:trace contextRef="#ctx0" brushRef="#br0" timeOffset="1120">410 64 100,'0'0'101,"0"0"-77,0 0 71,0 0-34,0 0-6,0 0-39,0 0 1,91 2 5,-73 12 2,0 2-8,0 4 17,-3 2 6,-3 4-23,-2 0 4,-3 1-19,-2-1 14,-5-2-14,0 0 0,0-3 0,-3 0 1,-6-5-2,-1-4-6,-4-2 5,3-4-15,0-4-3,-1-2-52,2 0-47,3-4-214</inkml:trace>
  <inkml:trace contextRef="#ctx0" brushRef="#br0" timeOffset="1548">773 218 179,'0'0'201,"0"0"-100,0 0 11,0 0-47,0 0 1,0 0-11,0 0-3,-23-22-14,17 22-19,0 0 8,-1 0-27,0 3 0,2 9-12,1 2 5,2 1 5,2 2-5,0-3 0,0-2 11,0-2-14,6-2 9,1-2 0,2-2-21,-2-3-7,1 2 13,2-3-36,-1 0 0,-1-3-27,1-6 41,-2-5-21,-2-2 35,-3 0-41,-2-1 26,0 3 10,0 5 29,0 3 3,0 3 3,0 3 2,0 0-6,2 4 57,2 13-36,1 1 22,1 2-19,2-2-6,-2 2-6,3-4-14,-1-2 0,4-4-20,-1-4-22,1-4-59,-6-2-59</inkml:trace>
  <inkml:trace contextRef="#ctx0" brushRef="#br0" timeOffset="2096">912 0 168,'0'0'142,"0"0"-48,0 0-22,0 0-14,0 0-38,0 0 12,0 0-21,8 126 7,-6-96-18,-2-1 7,0-2-6,3-3-1,-3-2 0,0 0-87,0-5-38,0-9-93</inkml:trace>
  <inkml:trace contextRef="#ctx0" brushRef="#br0" timeOffset="2350">838 193 59,'0'0'113,"0"0"-71,0 0 47,0 0-31,0 0-9,0 0-35,0 0-12,122 0-2,-89-4 0,-6-3-59,-4 3-78</inkml:trace>
  <inkml:trace contextRef="#ctx0" brushRef="#br0" timeOffset="2590">1128 172 170,'0'0'195,"0"0"-69,0 0-40,0 0 4,0 0-56,0 0-22,0 0-11,-27 42-1,19-25 23,6-1-21,0-1 27,2-2-29,0-3 29,0-2-29,0 0 1,0 0 11,4-5-12,6 0-2,-1-3-27,1 0 18,4 0-37,-3-6 18,1-9-8,-6 0 11,-1-3 5,-5 0 8,0 1-6,0 3 7,0 2 4,-9 5 9,-5 4-9,3 2-56,3 1-160</inkml:trace>
  <inkml:trace contextRef="#ctx0" brushRef="#br0" timeOffset="3199">1315 86 82,'0'0'178,"0"0"-97,0 0 14,0 0-16,0 0-18,0 0-45,0 0-15,11-30-1,-1 22 8,4 2-16,-1 2 16,6 2-16,-2 0 9,1 2-2,-3 0-4,1 0 5,-5 4 9,-1 6-9,-6 2 45,-4 0-20,0 6 9,0 0-15,-12 5 29,-7 2-15,0 1-14,2-1-11,5-3-8,6-4 0,6-4-8,0-2 6,0-2-63,25-4 0,-4-4-59,4-2-124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1:26.5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25 72,'0'0'78,"0"0"-45,0 0 16,0 0 9,0 0-26,0 0 13,0 0-17,0 0 26,0 0-31,0 0 1,0 0-15,0 0-2,0 0-4,0 0 4,0 0-14,0 0 10,2 0-12,2 0 17,1 0-9,-1-2 2,3-2 4,2 0-5,0 0 0,2 0-7,-1 2 14,2 0-17,-3 2 21,-1 0-21,1 0 11,-2 0-2,-2 0 2,1 6-1,-1 4 12,-1 0-12,0 2 23,0-2-23,2 2 8,0 1 5,-1-2-11,1 3 0,-4-2 5,2 1-4,-1 0-3,-1-3 3,0 3 5,0-1-10,0-1 11,1 2-6,0-1-2,-1-1 4,0 2-5,0-1 0,2 2 5,-2-2-4,1 2 0,-1-2 6,0 0-13,0 0 15,0 0-4,0 2-3,1 0-2,-1 2 1,0 0-1,-2 0 1,3 0-1,-3 0 2,2 0 5,0 0-4,1-2 4,1 2 0,0-2-1,0-2-4,3-2-2,2-2 2,-2-2-5,2 0 6,-1-2-7,-1-2 12,2 2-16,0 0 8,-3-2 0,1 0 0,-3-2 1,1 2-1,-3 0 7,0-2-14,1 0 17,-3 0-20,0 0 20,2 0-13,-2 0 9,0 0-6,0 0 1,0 2-1,0-2 11,0 0-9,0 0 48,0 0-28,-2 0-8,-8 0-7,2 0-3,-3 0-4,-3 2 0,3 0 0,-2 2 1,-1 0-10,1 2 21,3 0-24,-2 2 24,3-2-21,3 2 9,-1 1 0,3-4 0,4 3-7,0 1 6,0 0-2,0 5-8,0 0 22,0 3-19,0-3 16,4-1-11,1 1 3,-1 0 0,0 1 6,1-3 9,2 0-8,-3-2 6,3-1-26,-1 2 26,-1 1-12,1 0 5,1 0 16,0 2-22,-3 4 1,3 0 10,-3 4 7,0 0-5,3-2-5,-3 0-9,1-2 7,0-2-8,-1 0 3,-2-2-1,3-2 0,-3 0 1,0-2-2,0-2 8,0 2-16,-2 0 18,0 2-15,0 0 13,0-2-8,0 2 1,0-4 0,0 0 6,-2 0-4,-7 1 8,-4-4-9,0 4-2,0-1 5,0-1-11,1 0-2,3-3 2,3 2-13,2-2-11,1-3 10,1 3-15,2-4-31,0 0-80,0 0-22,7 0-184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8:19.0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95,'0'0'153,"0"0"-101,0 0 20,0 0-11,0 0-13,0 0-31,0 0-6,0 0 7,0 0-5,0 0 7,0 0-19,0 0 18,0 0-10,0 0-12,0 0 9,0 0-6,4 0 0,-1 5 0,3 5 0,-1 0 7,0 1-11,-1 0 11,0 1 7,3 1-14,-1 1 11,4-2-11,-1-1 0,-1-2 0,2-4 2,-2-1-4,3-1-2,-1-3 4,-2 0-30,-1 0 29,-1-4-17,1-6 18,-4-4-2,-1-1 0,0 1-4,-2 3 12,2-1-8,-2 2 9,0 3-1,3 5-3,-3 0-2,0 2-1,2 0-1,0 0-1,2 8 2,1 9 4,-1 2-4,1 6 22,-5 4-20,0 6 33,0 1-34,0 2 13,-7 0-14,-2-2-2,0-6-12,0-4-31,2-6 28,-1-2-30,1-4-36,1-6-128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8:19.84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78 213 95,'0'0'163,"0"0"-88,0 0 3,0 0 19,0 0-10,0 0-47,0 0 12,0-4-30,-2 3 11,-5 1-33,0 0 14,-1 0-14,-1 0 0,-3 4-1,1 10 2,3 1-2,0 6 4,4-3-11,4 0 16,0-2-14,0-4 12,0 0-6,0-4 0,0 0-5,6-4 4,2-2-34,-2-2 9,3 0-19,0 0 36,0 0-25,-2-6-1,1-4 11,-1-2 11,-2 1 13,-1 2 0,-1 3-6,-3 2 12,2 2-15,-2 2 18,2 0 1,0 2 3,2 12 21,1 0-12,-1 0-21,3 0 2,0-2 3,2-2-12,5-2-31,-2-4-38,-3-2-152</inkml:trace>
  <inkml:trace contextRef="#ctx0" brushRef="#br0" timeOffset="1036">359 109 82,'0'0'175,"0"0"-51,0 0-30,0 0-3,0 0 1,0 0-24,0 0-35,-10-14-3,8 14 5,2 0-28,-2 0 3,0 0-1,-2 0-18,-1 4 8,1 12 1,0 4-2,-4 7-4,6 2 5,-2 3 2,4 5-2,0-3 10,0 2-18,0-4 18,0-2-13,2 0 5,2-6-2,1-2 1,0-2-26,-3-6-14,-2 0-51,0-6-26,0-2-102</inkml:trace>
  <inkml:trace contextRef="#ctx0" brushRef="#br0" timeOffset="1442">241 328 273,'0'0'128,"0"0"-92,0 0 54,0 0-7,0 0-57,0 0-17,0 0 0,33-28-15,-17 26 15,-1 2-17,3 0 9,2 0-2,2 0-21,5 0-45,-6 0-45,-4 0-125</inkml:trace>
  <inkml:trace contextRef="#ctx0" brushRef="#br0" timeOffset="1727">455 296 108,'0'0'188,"0"0"-129,0 0 3,0 0 15,0 0-20,0 0-32,0 0-14,26-7 2,-17 3-11,0-1 1,-2 1 5,2-1-11,-5 1 3,-2-1 0,-2 1-10,0-2 0,0 2 4,0 0-35,-4 1 3,-7 3 19,-1 0-2,2 0-5,1 4 25,-3 11-21,6 3 22,-1 2-2,7 2 2,0 0 1,0 0 6,0-4 39,11 0-29,5-4 15,-1-2-32,4-6-1,5-2-41,-4-4-58,-4 0-223</inkml:trace>
  <inkml:trace contextRef="#ctx0" brushRef="#br0" timeOffset="2169">706 213 299,'0'0'135,"0"0"-70,0 0-37,0 0 15,0 0-40,0 0 11,0 0-14,-40 75 1,40-57-1,0-4 1,0 2 8,0-4-3,7 0 25,4-4-31,3-2 14,1-2-14,1-2-10,6-2-50,-2 0-20,-4 0-120</inkml:trace>
  <inkml:trace contextRef="#ctx0" brushRef="#br0" timeOffset="2463">874 87 103,'0'0'148,"0"0"-109,0 0-13,0 0 48,0 0-1,0 0-48,0 104 9,0-72-22,0 3-6,0 1-6,0 6-9,0-10-101,0-6-164</inkml:trace>
  <inkml:trace contextRef="#ctx0" brushRef="#br0" timeOffset="2688">840 276 143,'0'0'68,"0"0"-32,0 0 1,0 0 51,0 0-72,0 0 9,0 0-25,65 0 10,-46-5-10,0 4-7,-2-6-16,1 4-34,-3-4-5,-3 2-16,-3-2 24,-5 1 5,-4 1 44,0 1 5,0 1 46,0 1 31,-4 2 12,-3 0 4,1 0-62,0 0 13,4 6-21,0 6 3,2 5-25,0-2 42,0 2 14,4-3-17,6-4-7,-1-1-21,-1-2 5,0-1-17,-2-4 0,-1-2-18,1 0-13,1 0-33,2 0-15,0-2-2,-1-2-40,4 0-12,1 4 13,0 0 47,3 0 73,2 8 73,-5 4-73,-4-2-73</inkml:trace>
  <inkml:trace contextRef="#ctx0" brushRef="#br0" timeOffset="3985">1099 208 45,'0'0'91,"0"0"-15,0 0 21,0 0 2,0 0-34,0 0-26,0 0-13,-14 0-4,12 0-15,-3 0-5,-1 1-4,-3 11 11,2 5-21,0-2 22,3 2-20,2-3 7,2-2 2,0-2 1,0-2-9,0-2 8,0 0 2,0-4-6,6-2 18,4 0-15,-2 0 4,3 0 5,-2-2-7,0-8-2,-2-3 1,-3 2-32,1-1 33,-3-1-3,0 4-7,0 0 20,-2 5-20,5 4 10,0 0-1,1 0-9,5 15 5,3 1-2,-1 4 7,3-2-1,3 2-51,-3-6-75,-3-4-163</inkml:trace>
  <inkml:trace contextRef="#ctx0" brushRef="#br0" timeOffset="4700">1444 19 108,'0'0'150,"0"0"-85,0 0-26,0 0 2,0 0-10,0 0 4,0 0 1,0 94 0,0-58 3,0 4-24,0 1 8,0-4-23,0-2-15,0-7-51,0-6-34,-2-10-41,-1-6-155</inkml:trace>
  <inkml:trace contextRef="#ctx0" brushRef="#br0" timeOffset="4978">1466 37 90,'0'0'93,"0"0"-29,0 0-11,0 0-25,0 0 2,0 0-13,121 20 1,-113-6 18,-3 0-9,-3 4 25,-2-2-30,0 2 11,-9 3-23,-7-3 22,-1 0-22,1-4 1,3-2-10,4-5-1,4-3 2,3-1-1,2-2-2,0-1-47,0 0-20,4 0-15,14 0 61,5 0 12,-1 3 0,0 3 9,-2 2-9,-2 3 8,-4 4 4,-6-1 51,-4 1-28,-4 4 58,0-3-29,0 0 3,-4-4-6,-7 0-22,-3-2 3,2-2-22,-1-2-3,1-2-7,3-4-1,5 0-109,2 0-83</inkml:trace>
  <inkml:trace contextRef="#ctx0" brushRef="#br0" timeOffset="5449">1772 262 170,'0'0'244,"0"0"-111,0 0-45,0 0 45,0 0-67,0 0-31,0 0 1,-10-14-36,4 14 0,1 0-6,-1 12 6,-1 6-19,2 4 18,1-1-8,4 0-7,0-3 3,0-4-5,0-4 12,2-4-32,5-2 31,0-4-22,-1 0 5,3 0-33,-2-2 17,2-12 7,-3-2-28,-1-2 16,-1-2-9,-2-2 2,0 0-75,-2 4-19,0 0 42,0 8 104,0 6 0,0 4 0,0 0 29,0 9 82,0 8-50,6 1-24,-2 0 40,0-3-5,3-1 6,-3-3-25,0-4-1,2-2-32,-2-3-8,-2-2 2,2 0-4,1 0 19,1-4-22,4-8-7,-4-2-20,3-2 3,-3-4-52,2 2-19,-4 1-64,3 6 22,-5 3 109,2 5 11,-2 3 10,3 0 54,-1 7 66,1 7-56,-3 0-10,3-1-9,-1 0 20,-2-1-7,0-6-34,-2-2-1,0-3-23,2 2 14,-2-3-13,3 0 11,-3 0-12,2 0 16,2 0-6,4-7-10,0-2-10,1 0-9,-3 4 17,4 1-6,-4 4 1,-1 0 7,1 0 7,2 8 1,-4 4-6,2-1 7,1 3-9,2 1-27,4-1-51,-2-4 6,1-2-342</inkml:trace>
  <inkml:trace contextRef="#ctx0" brushRef="#br0" timeOffset="6268">2157 209 114,'0'0'201,"0"0"-33,0 0-107,0 0 10,0 0-16,0 0-37,0 0-18,-34 22-11,28-1 11,1 5 0,3-2-7,0 2 7,2-4 0,0-4 0,0-4 0,0-4 0,0-2-1,4-4-13,3-2-17,-1-2 30,3 0-22,1-2 22,-2-12 2,1-4 9,1-6-9,-4-3-2,-2-2-6,1-5-4,-5-4 1,0-5-9,0 3 4,0 2 4,0 4 11,0 8 1,0 6 23,-5 10-24,3 6 2,0 4-2,-2 0-18,2 18 18,-1 8 0,3 8 0,0 2 9,0 0 34,0 0-21,0-4 21,9-3-19,0-7-3,-1-2 0,4-7-12,-3-2 3,1-3-11,0-4 5,1-4-4,3 0-4,-1 0-25,0-4 4,1-12-13,-4-5-3,-1 2 27,-2-3-72,-7 1 34,0 7-25,0 6 75,0 8 23,0 0 29,-4 0-22,-1 18-17,0 7 10,3 1-13,2-2-4,0-1 3,0 0 5,0-7-1,7-4 7,2-6-20,-2-2 1,-1-2-1,1-2-5,2 0 4,0 0 2,2-12-2,1-4-13,-4-2 14,1 0-44,-3 0-51,2 4 10,-4 4 65,-2 6 20,3 4 1,-1 0 29,0 7 70,1 10-1,-2 3-61,1 0 15,-2 0-7,0 0-17,0-4 30,1-4-41,-1-4-8,-2-4-10,0-2 13,0-2-12,0 0 4,0 0-5,0-4-16,0-12-66,0-4 20,0-12-41,4 4-117</inkml:trace>
  <inkml:trace contextRef="#ctx0" brushRef="#br0" timeOffset="7229">2593 258 95,'0'0'140,"0"0"-96,0 0 45,0 0-8,0 0-26,0 0-55,0 0 19,-9 18-18,9-2 7,0-1-6,0-2 17,0-1 17,0-6-12,0 0-4,0-2-18,0-4 16,3 0-18,1 0 0,0 0 0,4 0-1,-2-10 1,1-2-16,1-2 7,0 0-40,-2 4 17,-1 2-15,1 6 45,-2 2-16,1 0 18,0 0 18,-1 7 34,-2 6-19,3-1 0,-3-2 26,-2 2-40,2-5 42,-2 2-42,0-3 12,0 0-23,0-4 7,0 2-15,0-2-8,2 0-7,5 0-16,0-2-20,4 0-54,-2 0-22,-5 0-225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6:37.9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52,'0'0'35,"0"0"-34,0 0 9,0 0-10,0 0-20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6:30.9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125 0 48,'0'0'104,"0"0"-48,0 0-4,0 0 24,0 0-38,0 0 9,0 0-21,0 0-7,0 0 0,0 0-3,0 0 10,0 0-25,0 0 18,0 0-13,0 1-8,0-1 12,0 0-17,0 3 7,0 1-16,0 2-47,0-1-105,0 2-107</inkml:trace>
  <inkml:trace contextRef="#ctx0" brushRef="#br0" timeOffset="1150">131 196 62,'0'0'127,"0"0"-40,0 0-27,0 0 7,0 0-40,0 0 2,0 0-10,0 0 4,0 0 4,0 0-15,0 0 9,0 0-13,0 0-7,0 2 6,2 6 8,3 2-15,-3 4 7,1 0 4,-3 4-5,0 0 9,0 4-14,-10 1-1,-11 0 0,-20 9-59,6-5-123,-1-5-114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6:33.8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213 62 74,'0'0'153,"0"0"-62,0 0-6,0 0-15,0 0-29,0 0-2,0 0-16,-4 0 17,4 0-28,-2 0 18,-3 0-20,0 0 6,-1 0-16,-3 0 0,0 0 0,-3 4-8,0 2 7,-2 2-9,-1 2 9,-4 3-28,0 0 9,1 4-18,-1 1 21,4 2 0,2 2 4,4 0 13,4 0-3,5-2-7,0-4 18,0 0-9,11-4 2,5-2-2,5-2 2,0-4-2,10-2-10,-4-2-23,-4 0-99</inkml:trace>
  <inkml:trace contextRef="#ctx0" brushRef="#br0" timeOffset="519">291 159 142,'0'0'76,"0"0"-36,0 0-1,0 0-26,0 0-1,0 0-1,0 0-9,-53 48 15,48-32-16,2 0 20,3-2-21,0-4 13,0 0-11,0-2 19,8-2-5,0-2 3,3-2 2,1-2-20,-1 0-1,0 0 10,0 0-20,0-4 4,1-6-1,-4-4-17,-3 0 18,-1 0 5,-4-2 1,0-2 0,0 2 6,0 2-11,0 0 11,-4 2-12,-1-1-14,1 8-38,2-1-77</inkml:trace>
  <inkml:trace contextRef="#ctx0" brushRef="#br0" timeOffset="1028">452 101 98,'0'0'80,"0"0"-37,0 0-10,0 0 15,0 0-41,0 0 17,0 0-6,0 104 2,0-88 2,0 0-20,0-2 13,0-4-14,0-2-2,0-2 11,0-2-22,0-4 24,0 0-14,0 0 2,2 0-1,-2 0-7,0-6-15,0-8 7,2-2-24,0-2 11,-2 0-31,2-2 15,-2 2-19,0 1 4,3 4 4,-1 4 40,-2 5 16,2 4 0,2 0 0,0 0 0,2 3 0,0 7 32,1 3-3,-1 1 3,1-1 14,-2-3-5,1 0-11,-1-6 6,-1 0-27,0-2 22,3-2-21,-2 0 22,4 0 1,2 0-11,0-10-14,0-5-8,2 0-10,-1-2-36,1 4-12,-5-1-4,2 4 33,-4 3 5,-1 6 22,-3 1-5,0 0 7,0 0 72,0 8-15,-2 6 11,0 2-23,4 0 8,-4 4-43,0 4-10,0-6-11,0-2-190</inkml:trace>
  <inkml:trace contextRef="#ctx0" brushRef="#br0" timeOffset="2792">768 90 65,'0'0'218,"0"0"-101,0 0-74,0 0 36,0 0-38,0 0-22,0 0-19,-4 0 8,1 15-5,3 3-3,0 4 15,0 4-13,0 0 21,0 2-21,-2 0 9,2-2-9,0-2-4,0-4 2,0-4-61,0-4-7,0-6-76,0-4-68</inkml:trace>
  <inkml:trace contextRef="#ctx0" brushRef="#br0" timeOffset="3129">739 121 49,'0'0'111,"0"0"-79,0 0-6,0 0 9,0 0-9,0 0 15,0 0-29,89-32 24,-76 32 35,-1 0-6,-4 1-38,-1 7-2,-5 1-4,-2-1-8,0 2 19,0 4-26,-9-1 16,-7 1-21,-3 3-2,1-3-9,0-2-11,0-2-54,7-4-64,2-2-82</inkml:trace>
  <inkml:trace contextRef="#ctx0" brushRef="#br0" timeOffset="3521">999 71 9,'0'0'232,"0"0"-109,0 0-35,0 0-26,0 0 3,0 0-49,0 0 0,-4 15-15,-5 4 5,0 5-5,0 2-1,0 2 1,3 2 1,-1-2-2,5-2 6,0-6-12,2-4-21,0-8-15,0-8-49,0 0-29,9 0-26</inkml:trace>
  <inkml:trace contextRef="#ctx0" brushRef="#br0" timeOffset="3829">1036 61 10,'0'0'119,"0"0"-26,0 0-26,0 0 6,0 0-40,0 0 2,44 108-34,-36-88 10,-3-4-11,2 0 0,-5 0-15,-2-2-60,0-2-39,0-4-92</inkml:trace>
  <inkml:trace contextRef="#ctx0" brushRef="#br0" timeOffset="4333">1204 50 35,'0'0'122,"0"0"-54,0 0-1,0 0-1,0 0-18,0 0-11,0 119-21,0-99 8,0 0-24,0-4 3,0-2-1,0-2-4,0-2-29,0-4-20,0-2-61,0-2-79</inkml:trace>
  <inkml:trace contextRef="#ctx0" brushRef="#br0" timeOffset="4556">1196 90 5,'0'0'93,"0"0"-44,0 0-11,0 0 17,0 0-12,0 0-34,0 0-4,37-50 3,-26 44-2,1 0-5,-1 3 20,3 0-7,-1 3 25,-3 0-8,4 0 16,-5 0-2,0 6-32,-2 5 17,-3-4-28,-2 4 34,-2 0-20,0 4 18,0-1-19,-6 1 1,-8 3-14,-1-1-1,1-1-1,-1-2 9,1-4-18,3 0-1,3-4 0,0-2-11,6-4 21,2 2-16,0-2-7,0 0-12,0 0-10,0 0 31,7 0 8,4 0-3,4 4 17,1 0-16,2 0 7,0 2-6,4 4-67,-4-2-34,-6 0-39</inkml:trace>
  <inkml:trace contextRef="#ctx0" brushRef="#br0" timeOffset="5121">1497 40 316,'0'0'151,"0"0"-96,0 0 26,0 0-38,0 0-13,0 0-24,0 0 7,0 32-12,-2-11 14,-8 2-14,4 4-1,-3-1 5,1 0-4,4-4-2,0-2 6,0-8-11,4-2 12,0-6-12,0-2-1,0-2-8,0 0 1,0 0-14,0 0 11,0-10-19,0-8 21,6-4-25,0-4 0,4 0-67,-1 0-24,-3 4 37,2 5 61,-2 5 27,-2 6 6,3 6 5,-3 0-4,3 0 58,0 3 6,2 11 9,-3 1-19,3 7 15,-2-1-18,0 1-3,-3 0 3,0-2-30,1 0 3,-1-4-24,-1 0-2,-1-4 1,-2-2-7,0-2-63,0-2-72,0-2-166</inkml:trace>
  <inkml:trace contextRef="#ctx0" brushRef="#br0" timeOffset="5660">1423 253 142,'0'0'138,"0"0"-82,0 0-5,0 0 27,0 0-58,0 0 5,0 0-24,95-16 1,-74 16-2,1-2-16,-4 2-95,-7-2-258</inkml:trace>
  <inkml:trace contextRef="#ctx0" brushRef="#br0" timeOffset="6509">966 239 68,'0'0'153,"0"0"-74,0 0-27,0 0 23,0 0-36,0 0-3,0 0-21,0-4 6,0 4 7,0 0-8,0 0-9,0 0-2,0 0-13,14 0 14,3-2-19,1 2 9,5-2-16,8-2-30,-4 0-45,-6 0-121</inkml:trace>
  <inkml:trace contextRef="#ctx0" brushRef="#br0" timeOffset="11165">1953 86 25,'0'0'60,"0"0"-15,0 0 16,0 0-9,0 0 15,0 0 0,-9-15-17,7 12 11,0 0-15,0 0 26,-1 2-33,1-2 10,0 2-29,2 1 42,0-3-24,0 3-3,0 0-9,0 0-15,0 0-5,0 0 3,0 0-18,0 0 0,0 0-1,0 17-16,0 5 26,0 6 0,2 2 0,5 3-1,-5 2-14,2-1-21,1-2-44,-3-4 7,3 0-37,-3-10-10,0-6-85</inkml:trace>
  <inkml:trace contextRef="#ctx0" brushRef="#br0" timeOffset="11623">1873 76 93,'0'0'167,"0"0"-86,0 0-55,0 0 27,0 0-26,0 0-2,0 0-14,82-18 0,-57 18 25,-1 0-12,3 14 21,-2 3-45,-6 1 21,0 1-19,-7 2 5,-4-2-7,-6 6 0,-2-3 0,0 2 1,-18 0-2,-3-2 1,0-2 0,0-2-37,3-4-17,3-4-44,2-4-16,6-4-10</inkml:trace>
  <inkml:trace contextRef="#ctx0" brushRef="#br0" timeOffset="12065">2220 157 26,'0'0'131,"0"0"-63,0 0-16,0 0-20,0 0 4,0 0-26,0 0 1,-51 12-11,46 3-1,3 4 0,2-1 2,0 0-1,0-2 9,0-2 2,5-2-11,6-4 16,-2-2-14,2-2 9,-2-4 4,2 0-14,0 0-2,1-2 1,-1-8-2,-3-2-9,0-4 10,-4 0-22,-2 0 22,-2 2-15,0 0-7,0 6 13,0 1 7,0 6-3,0 1-1,0 0 7,0 4 0,2 10 19,3 4-17,-1 0 4,0 0 1,4-4-7,-2 0 0,1-4-7,-1-4-29,1-2-99,-5-4-45</inkml:trace>
  <inkml:trace contextRef="#ctx0" brushRef="#br0" timeOffset="12599">2388 21 93,'0'0'86,"0"0"-17,0 0 9,0 0-46,15 122 16,-13-92-33,-2 0 4,0-2-17,0-4-2,0-6 0,0-2-28,0-6-18,0-4-80,0-2-33</inkml:trace>
  <inkml:trace contextRef="#ctx0" brushRef="#br0" timeOffset="12854">2330 155 18,'0'0'64,"0"0"-7,0 0-17,0 0 9,0 0-13,0 0-27,0 0-5,102 0-4,-77 0-1,-6 0-87</inkml:trace>
  <inkml:trace contextRef="#ctx0" brushRef="#br0" timeOffset="13095">2536 173 82,'0'0'70,"0"0"-31,0 0 2,0 0 10,0 0-1,0 0 4,0 0-28,-15 92 17,15-88-24,0 0 10,0-2-19,5-2 13,3 0-12,4 0-9,-1 0-2,0 0 10,-2-8-23,0-4 26,-3-4-25,-3 2 24,-3-2-24,0 2 8,0 3-9,-3 2-30,-14 7-45,1 2-32,1 0-106</inkml:trace>
  <inkml:trace contextRef="#ctx0" brushRef="#br0" timeOffset="13678">2744 112 28,'0'0'157,"0"0"-97,0 0 8,0 0-1,0 0 0,0 0-22,0 0-15,0-4 12,0-1-27,0-4 3,4 1-12,6-3-6,-4-2 10,-1-1-17,1 2 8,-4 1-1,0 0 1,1 4-1,-3 3 3,2 1 4,-2 3-13,0 0 12,0 0-12,0 0-1,2 12 7,1 6 1,1 6 0,1 1 14,-1 1-14,0-1 6,-2 0 2,3-5-11,-1-2 10,-1-2-8,2-4 0,-3 0 0,-2-4 0,2-2 0,-2 0-1,0 0-4,0 0 4,0 0-23,0 2 8,-7 0-21,-7 0-11,2 0-48,-11 2-47,5-2-19</inkml:trace>
  <inkml:trace contextRef="#ctx0" brushRef="#br0" timeOffset="49577">2349 383 32,'0'0'110,"0"0"-56,0 0-2,0 0 25,0 0-34,0 0 10,0 0-12,0 0 24,0 0-28,0 0 11,0 0-6,0 0-2,0 0 11,0 0-24,0 0 12,0 0-30,0 0 18,-4 0-20,-2 13-8,-3 5 1,-3 5 0,1 5 0,-2 3 6,0 3-14,2-2-1,-1-4-14,6-4-39,1-6 24,3-6-14,2-4 3,0-6-42,0-2-99,0 0-147</inkml:trace>
  <inkml:trace contextRef="#ctx0" brushRef="#br0" timeOffset="50101">2343 389 38,'0'0'144,"0"0"-63,0 0-22,0 0-3,0 0 9,0 0-42,0 0 10,0 0-18,2 0 8,2 0-17,1 11 30,4 0 7,0 5-24,0 3-6,2 4-13,0 2 11,2 1-5,1 2-12,-1 0-4,-1-2-39,3 8-59,-1-8-19,-6-4-76</inkml:trace>
  <inkml:trace contextRef="#ctx0" brushRef="#br0" timeOffset="50823">2291 566 101,'0'0'74,"0"0"11,0 0-16,0 0 15,0 0-37,0 0-9,0 0-8,25-12 8,-16 10-4,5 2-22,-1-2 9,3 2-19,1-2 7,3 2-2,1-2-14,6-3-9,-8 4-63,-3-1-109</inkml:trace>
  <inkml:trace contextRef="#ctx0" brushRef="#br0" timeOffset="51318">2640 441 182,'0'0'136,"0"0"-69,0 0 11,0 0-14,0 0-9,0 0-34,0 0 30,0-1-12,0 1 16,0 0-37,0 0 8,0 0-24,0 0-1,0 0-1,0 10 10,0 5-9,0 6 0,0 2 7,0 2-2,0 3-6,0-4 1,0 0-1,0-6 5,0-2-3,0-6-4,0-4 0,0-2-6,0-2 16,4 0-13,2-2 14,5 0-10,5 0 1,-1 0 0,6 0-1,1 0-34,5 0-14,-3 0-75,-6 0-97</inkml:trace>
  <inkml:trace contextRef="#ctx0" brushRef="#br0" timeOffset="65720">2073 401 48,'0'0'229,"0"0"-72,0 0-69,0 0-5,0 0-36,0 0-2,0 0-33,0 0 29,0 0-20,0 0 6,-2 0-14,-2 0-12,1 0 7,-1 0 1,0 4-18,0 6 22,-2 2-26,2 7 16,0-1-10,1 1 7,-1 3 0,2-1 0,0 1 1,-2 0-11,-2 0 10,2 2-9,-3-2-10,1 0 18,-3-2-23,2-2-1,-2-4 2,3-4 14,1-4 8,-1 0 2,-1-2-5,0-2 14,1 2-19,-1-4 18,3 0-10,-1 0 2,5 0 3,0 0-4,0 0 0,0 0-10,0 0-6,0-6 8,11 0-9,4 0 16,4 0-13,-2 2 14,1 2-1,-3 0-6,-3 2 7,-1 0-11,-5 0 9,0 6-2,-2 4 3,-4 2 2,0 2 24,0 0-16,0 4 8,0 0 2,0 3-12,0 1 6,0 2-11,0-4-4,6 2 12,1-4-17,1-2 14,4-2-7,1 0 0,3-4 0,1-4-1,4 0-33,-6-4-52,-3-2-242</inkml:trace>
  <inkml:trace contextRef="#ctx0" brushRef="#br0" timeOffset="101335">1717 126 48,'0'0'118,"0"0"-56,0 0-17,0 0 21,0 0-41,0 0 2,0 0-25,0 0 21,0 0-6,0 0-7,0 0 10,0 0-5,0 0 8,0 0-23,0 0 18,0 0-16,0 0 3,0 0-5,0 0-1,0 0 1,5 0-9,-3 4-23,0 0-113</inkml:trace>
  <inkml:trace contextRef="#ctx0" brushRef="#br0" timeOffset="102319">1692 263 116,'0'0'174,"0"0"-86,0 0-19,0 0 11,0 0-37,0 0 2,0 0-35,0 0 10,0 0-17,0 0 3,0 2-6,5 2 0,6-2 0,0 0-120,-6 0-367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7:27.5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6 325 152,'0'0'141,"0"0"-39,0 0-1,0 0-37,0 0-11,0 0-52,0 0 38,-13 0-24,13 0 22,0 0-11,0 0 12,0 0-5,0 0-23,0 0 14,0 0-23,0 0-2,2 0-2,17 0 2,8 0-4,11 0 5,5-2 0,1 0 0,1-2-2,-3-1-2,-2 4 3,-5 1-56,-6 0 8,-4 0-22,-7 0-47,-11 0-162</inkml:trace>
  <inkml:trace contextRef="#ctx0" brushRef="#br0" timeOffset="1036">614 126 263,'0'0'147,"0"0"-42,0 0-20,0 0 2,0 0-44,0 0-20,0 0 9,0 0-16,-2 0 16,-8 0-32,2 0 0,-1 0 4,-1 0-11,0 0-3,3 0-18,-1 0 8,2 0-9,2 0 16,2 2-30,-3 2 31,5-2-8,-2 0 20,2 0-32,0 0 22,0 2-2,0 0-2,0 2-1,0 2-6,2 2 21,3 0 0,1 4-7,2 2 15,-2 2-4,-2 5-3,3 0-1,-3 4 7,2-1-6,0-2-2,0 0 2,1-4-6,-3 0 17,1-4-19,2-2 15,-5-2-8,0-2 0,1-2 0,-3 0-1,0-4 3,0 2-12,0-2 20,0-2-23,0 2-10,0 0 4,0 2 0,0 0 5,0 1-32,0-2-6,2 1 19,4-2 7,3 0 26,0-2-16,-2 2 10,1-2 12,2-2-5,-1 2 6,-1 1 5,1-3-6,-2 1-5,2 2 12,-2-2-12,1-1-2,0 0-80,-4 0-61</inkml:trace>
  <inkml:trace contextRef="#ctx0" brushRef="#br0" timeOffset="1960">830 212 130,'0'0'193,"0"0"-106,0 0-1,0 0-39,0 0-4,0 0-16,0 0-26,0-5 31,0 5-16,0 0-7,0 0-9,0 14 0,0 5 2,0 6 8,4 4 7,1 2-16,-3-1-1,0-2-23,0 0-19,0 2-79,-2-8-35,0-8-95</inkml:trace>
  <inkml:trace contextRef="#ctx0" brushRef="#br0" timeOffset="2298">824 207 117,'0'0'160,"0"0"-111,0 0-8,0 0-27,0 0 16,0 0-21,0 0 4,102-22-13,-85 22 0,-3 0 18,-3 4 15,-5 3 12,0 4-12,-6 0-6,0 3-21,0 2 30,-12 1-19,-3-2 1,-4 2-17,2-5-1,1 0 0,7-4-19,3-4 12,1-4-7,5 0 12,0 0-42,0 0-7,5 0-21,6-4 26,4 0 21,1 2 4,-1 2 15,1 0-9,-1 0 13,-1 0 4,-3 2 4,-1 6-5,-4 2 25,-2 0-9,-4 2-9,0 0 6,0 0 18,0 2 18,-6 0-25,-8-2 5,1 0-29,-3 0 18,3 0-19,-5-2-7,7-2-51,2-4-98</inkml:trace>
  <inkml:trace contextRef="#ctx0" brushRef="#br0" timeOffset="2906">1213 207 155,'0'0'225,"0"0"-111,0 0-39,0 0 24,0 0-50,0 0-8,0 0-21,0-3 29,0 3-32,0 0-8,0 10 4,-2 6-13,-5 5 13,-3 3-5,0 4-1,-1-1-6,2 2-2,0-1-37,0-2 18,1-2-62,0-2-45,2-6-39,1-6-180</inkml:trace>
  <inkml:trace contextRef="#ctx0" brushRef="#br0" timeOffset="3244">1084 269 110,'0'0'166,"0"0"-88,0 0 23,0 0-8,0 0-41,0 0-29,0 0-15,73 108 1,-59-92-8,-3 0-2,3-2-2,-4-2-20,6-2-68,-5-2-84,-2-4-173</inkml:trace>
  <inkml:trace contextRef="#ctx0" brushRef="#br0" timeOffset="3612">1298 84 163,'0'0'175,"0"0"-133,0 0 18,0 0-48,0 0 28,0 0-23,0 0-9,79-4-1,-67 2-7,-1 2 19,-1 0-16,-4 0 6,-2 0-8,-1 0 13,-3 0 4,0 0 36,0 4-18,0 6-15,0 6 13,0 2-11,0 2 12,0 5-34,0 0 4,0 1 3,0 0-6,0 2-2,0-1 1,4-3-1,0-2 1,0-2-7,2-2 5,0-2 0,-1-4-12,1 0 4,1-4-14,-3 0 7,1-4-7,-1 0-7,-1 0 17,-1-2 3,-2 0 3,0 0 11,0 0-11,0 2 14,-14 2-2,-3 0-4,-8 2-2,-2-2-8,-8 2-60,5-4-35,6 0-75</inkml:trace>
  <inkml:trace contextRef="#ctx0" brushRef="#br0" timeOffset="14190">1554 32 28,'0'0'144,"0"0"-107,0 0 1,0 0 2,0 0-2,0 0-25,0 0-6,0 0 38,0 0 8,0 0 19,0-2-20,0 2 17,0-2-27,2 0 6,0 0-31,0 0-5,4-2-12,0-2-5,3 2 3,1 0-3,2 2-5,1 2 8,1 0-4,-3 0 0,2 0 5,-4 0-11,0 6 11,-3 2-12,-1 2 13,-3-4 5,1 4-3,-1-2 25,-2 4-27,0 0 22,0 2-19,0 2 16,0 0-5,0 0-13,0 1 2,0-3 6,0 1-17,0 1 16,0-2-16,0 3 17,5-3-10,1 0 1,0-2-1,4-1 1,-3-2-11,1-1 10,1-2-38,0-4 7,2 0-3,-2-2 8,3 0-5,-6 0 10,1 0 1,-1-6 8,-4-2 6,-2 0 14,0-1-10,0 5 10,0 1 21,-4 1-20,-5 2-1,-2 0 2,2 0-5,-2 0-4,0 8-1,0 6 1,2 0-21,0 2-4,2 2-5,2 2 27,3-2-11,0 0 13,2 0 1,0-2-18,0 0 17,0 2-3,0-2 3,0 2 2,0 2-2,4 0 9,-1 2-9,-1-1 1,-2-2 0,0 2 0,0-2 1,0-2-2,0-2 2,0 2 5,0-5-3,-5 0 10,-3 0-12,-1-2 12,-3-2-13,4-2-12,-3-2-27,1 0-141,4-4-137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3:48.7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0 46 139</inkml:trace>
  <inkml:trace contextRef="#ctx0" brushRef="#br0" timeOffset="3618">1814 0 215</inkml:trace>
  <inkml:trace contextRef="#ctx0" brushRef="#br0" timeOffset="3836">2143 14 202,'0'0'178,"0"0"-73,0 0-52,0 0 19,0 0-41,0 0 2,0 0-24,18 103 9,-16-102-17,0-1 5,-2 0-6,0 0-60,0-1 1,0-9-140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3:46.7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66 55,'0'0'40,"0"0"12,0 0 2,0 0 25,0 0-21,0 0-6,11 38 7,-9-26-6,0 5-1,0-2-17,4 3 11,-4 3-37,2 1 12,0 2-19,1 0-4,-1 0 2,0-4-17,2-4-45,-2 0-68,-2-8-37,-2-2-86</inkml:trace>
  <inkml:trace contextRef="#ctx0" brushRef="#br0" timeOffset="295">2 89 121,'0'0'152,"0"0"-107,0 0 4,0 0-23,0 0-2,0 0-23,0 0 20,23-10 21,-8 10 7,1 0-11,1 10-15,1 3 3,0 5-15,-2 5 24,-5-1-29,-2 1 31,-4 2-30,-5-1 8,0-2-14,0 2 1,-8-4-1,-3-2 11,-2-4-24,2-2 5,0-4-2,2-2-37,-3-6-17,6 0-85,-1 0-188</inkml:trace>
  <inkml:trace contextRef="#ctx0" brushRef="#br0" timeOffset="692">281 187 88,'0'0'198,"0"0"-125,0 0-11,0 0-40,0 0 0,0 0-21,0 0 0,-44 22-1,40-8 7,2 2-14,2-2 14,0 0 0,0-4-7,2 0 10,6-2-10,1-4 1,-3-2 9,0-2-9,4 0-1,-1 0-2,-1-4-34,-1-8-43,0-2-24,-5-8-8,-2 2 6</inkml:trace>
  <inkml:trace contextRef="#ctx0" brushRef="#br0" timeOffset="947">281 187 71,'29'12'89,"-23"4"-19,3 2-16,0 0-16,2 0-1,-2-4-28,0-4-2,0-4-7,2-6 0,-1 0-85,-6 0-30</inkml:trace>
  <inkml:trace contextRef="#ctx0" brushRef="#br0" timeOffset="1194">439 0 114,'0'0'140,"0"0"-74,0 0 34,0 0-35,0 0-9,0 0-31,14 107 12,-10-80-21,0 4 1,-2-3-4,3 0-12,-3-4 2,0-4 4,0-2-14,-2-6-6,0-4-23,0-6-58,0-2-21,0 0-127</inkml:trace>
  <inkml:trace contextRef="#ctx0" brushRef="#br0" timeOffset="1452">381 183 52,'0'0'101,"0"0"-50,0 0 15,0 0 15,0 0-15,0 0-17,0 0-23,89-2-24,-66-6-2,14-2-32,-8 2-95,-2 0-94</inkml:trace>
  <inkml:trace contextRef="#ctx0" brushRef="#br0" timeOffset="1631">644 130 176,'0'0'201,"0"0"-95,0 0-9,0 0-29,0 0-29,0 0-39,0 0 16,-6 33-16,2-17 13,4-2-12,0 0 13,0-4-13,0-2-1,0 0 2,4-2 5,2-2-14,3-2-6,-1-2-3,4 0-38,-3 0 2,-1-6-47,2-8-12,-6-2 47,-4 0 18,0-2 3,0 0-28,0 2 8,-7 4-28</inkml:trace>
  <inkml:trace contextRef="#ctx0" brushRef="#br0" timeOffset="2030">644 130 139,'156'-41'112,"-156"41"-8,0 0-9,0 0-33,0 0-37,-2 0-24,-5 0 10,0 0-9,3 4-4,1 1 7,1 1-15,2 2 10,0-1 0,0-1 0,0-1 0,5 2 7,3-1-5,0-1 1,0 4 5,-3-3-3,-1 1-4,-4 2 8,0 0 4,0 4 25,0-1-5,-11-2-23,0 2-9,-3 2-1,6-2-39,1-4-148</inkml:trace>
  <inkml:trace contextRef="#ctx0" brushRef="#br0" timeOffset="6737">314 473 45,'0'0'147,"0"0"-30,0 0-35,0 0 2,0 0-32,0 0 8,0 0-41,0 0 16,0 0-25,0 0 13,0 0-6,0 0-1,0 0-10,0 0 1,0 0-14,0 0 14,0 0-14,0 0 13,0 0-12,0 0 6,0 0 0,0 0 0,0 0 1,0 0-2,0 0 7,0 0-11,0 4 11,0-2-4,0 1 0,0-2-2,0 3 1,0 0-1,0 5 21,0 0-20,0 5 25,0 4-24,-2 3 21,0 1-20,0 2 5,2 2-7,-3-2-1,3-2 1,0-4-1,0-4 0,0-2 9,0-4-19,0-2 1,0-2-26,0-2-57,-2 0-52,-2-2-135</inkml:trace>
  <inkml:trace contextRef="#ctx0" brushRef="#br0" timeOffset="7375">216 700 157,'0'0'113,"0"0"-29,0 0 30,0 0-29,0 0-19,0 0-33,0 0-2,0 0-12,0 0-18,0 2-2,0 4 3,0 4 9,9 2-10,-1 0 28,0-2-28,1 2 17,-3-4-12,3 0 1,-2-4-7,2 0 9,-1-4-12,2 0 13,1 0-14,2 0 4,1-24-51,-1 4-120,-7 0-356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3:49.20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133 186 274,'0'0'104,"0"0"-48,0 0 28,0 0 8,0 0-54,0 0 4,0 0-8,0 0 5,-43-40-10,30 39-19,3 1-10,-2 0-1,1 0-2,0 0-11,-3 7 8,6 8-19,1 3 24,3 0-16,4 2 3,0 0-1,0-2-5,4-2 18,7-6-26,0-2 15,1-4-17,-4-4 30,3 0 0,-1 0 11,-2-2 8,1-10-8,1-5 12,-4-1-8,3-5 12,-5-4-27,0 0 12,-2-5-2,-2 0-9,0-1-1,0 5-1,0 6 0,-6 6-10,0 8 1,1 6-16,1 2 25,0 0-26,0 20 26,4 8-9,0 6 10,0 4 0,0 1-1,6-6 0,7-2 2,-3-7-2,7-4 7,-5-8-14,5-2 16,-2-4-1,1-6-6,1 0 9,1 0-4,0-6-5,0-10-1,0-4-10,-3-4 8,-3-5-16,-6 2 10,-4-1-33,-2 1 24,0 9 7,-4 9 10,-4 4 46,0 5-3,2 0-27,1 19-7,3 3-12,2 3 10,0 1-5,0-1 0,4-3-2,7-4 1,1-4-1,7-3 0,-3-2-44,-3-7-111</inkml:trace>
  <inkml:trace contextRef="#ctx0" brushRef="#br0" timeOffset="841">699 14 238,'0'0'188,"0"0"-109,0 0 11,0 0-23,0 0-2,0 0-39,0 0 3,-62-6-19,49 6-9,-1 6 17,3 4-17,0 4-2,4 2 11,0-2-16,5 2 15,0-4-16,2-2 7,0-2 0,0-2-1,0-2 0,0-1-7,9-3-24,0 0 23,2 0-33,0 0 21,-2 0-27,-2 0 22,-3-4-11,-2-1-5,-2 5 22,0 0 20,0 0 0,0 0 10,-11 12 4,-2 7-7,2 2 9,2 4-16,2 1 2,2-2 5,5-6-6,0-2-2,0-6 7,0-2-6,12-4 0,-1-4 3,4 0-3,1 0 0,9 0-38,-6-10-66,-1-2-190</inkml:trace>
  <inkml:trace contextRef="#ctx0" brushRef="#br0" timeOffset="1314">799 221 230,'0'0'171,"0"0"-76,0 0 1,0 0 8,0 0-54,0 0-11,12 110-16,-12-86-22,0-2 8,0 0-2,0-2-11,0-4 17,0-2-23,0-4 10,-2-2-13,-5-2-41,-3-6-32,2 0-23,1-4-106</inkml:trace>
  <inkml:trace contextRef="#ctx0" brushRef="#br0" timeOffset="1758">869 257 211,'0'0'151,"0"0"-102,0 0 64,0 0-50,0 0-22,0 0-34,0 0 19,19 2 0,-9-2-9,-2 0 1,5 0-11,-3-5-14,1-4-4,-5-4-17,-1-1-20,-3-1 13,-2-3 5,0 1 4,0 4-4,0 3 2,-7 3 28,1 7 12,-1 0 25,3 0-36,-3 7 14,4 8-14,1 3 6,2 4-6,0 1 9,0-5 15,0-2-14,2-2 18,6-4-28,-2-2 23,1-2-24,1-2 14,2-4-14,-1 0-3,-1 0-23,4 0-37,3-14-21,-1 0-104,-1-3-71</inkml:trace>
  <inkml:trace contextRef="#ctx0" brushRef="#br0" timeOffset="2140">1078 213 26,'0'0'150,"0"0"-52,0 0-11,0 0-27,0 0-2,0 0-38,0 0-2,11 44-5,-9-42 0,-2-2 11,0 0-23,3 0 7,-1 0-8,2-5-13,2-4-42,4-4-4,-1-2-4,5-2-53,-4 2 80,1 3 22,-1 6-16,-4 3 30,-4 3 25,3 0 39,-3 6 21,2 9 6,1 0-9,-1-1-17,3 1-26,-2-3-6,-3-3-27,2 0 5,-2-3-5,0-3-12,1-3 3,-1 0-59,-2 0-141</inkml:trace>
  <inkml:trace contextRef="#ctx0" brushRef="#br0" timeOffset="2568">1326 177 95,'0'0'120,"0"0"-23,0 0-32,0 0-3,0 0-26,0 0 20,23 104-46,-17-80 19,-2-2-29,-2 2 7,3-4-7,-1 2-35,-2-8-72,-2-4-105</inkml:trace>
  <inkml:trace contextRef="#ctx0" brushRef="#br0" timeOffset="2838">1328 150 157,'0'0'135,"0"0"-112,0 0-11,0 0-11,0 0-1,0 0 8,0 0-8,67-44 0,-55 43 6,0 1-5,1 0 9,-2 0 39,-1 4-23,-2 3 7,1 5-15,-5 1 12,-4-2 2,0 4 1,0-4 12,-2 3-25,-13-1 10,-1-1-30,-4-2 12,2-1-12,1-2-16,1-5-59,5-2-41,4 0-70</inkml:trace>
  <inkml:trace contextRef="#ctx0" brushRef="#br0" timeOffset="3227">1328 150 215,'127'-116'144,"-127"116"-70,0 0-9,0 14-9,2 4-34,2 8-3,-2 0-19,3 2 12,-1 0-5,0-3-7,2-6-1,0-2-66,5-7-16,3-5-64,-1-2-34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4:12.4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97 0 68,'0'0'166,"0"0"-51,0 0-35,0 0 8,0 0-57,0 0-6,0 0-25,0 0 1,0 0 0,0 0-1,0 0 0,0 0 10,0 0-16,0 0 13,0 0 9,0 0-7,0 0 11,0 0-5,0 0-7,0 0 5,0 0-12,0 0 31,0 0-23,0 0 28,0 0-27,0 0 7,0 0-17,-11 8-1,-3 8 1,1 8 0,-3 4-4,1 6 5,1 4-2,6 4-1,3 2-6,5 0 9,0-1-2,7-6 1,9-1 0,1-5-1,4-7 2,1-2-3,0-6-25,7-6-15,-7-6-72,-6-2-169</inkml:trace>
  <inkml:trace contextRef="#ctx0" brushRef="#br0" timeOffset="735">230 158 111,'0'0'186,"0"0"-77,0 0-24,0 0-3,0 0-68,0 0 9,0 0-17,-2 38 16,2-16-16,0 4 11,0 2-11,0-1-6,0-1 3,0-5 7,0 0-20,0-8 1,0-4-22,2-8-76,4-1-79,-6 0-108</inkml:trace>
  <inkml:trace contextRef="#ctx0" brushRef="#br0" timeOffset="1015">191 126 7,'0'0'169,"0"0"-104,0 0-48,0 0 2,0 0 14,0 0-1,0 0 49,47 4-51,-32 10-3,1 4-26,-1 2 18,1 2-19,-3 0 24,1 2-6,-5 2 9,-5 1-1,-2-4-17,-2 0 5,0-1-7,-2-4-2,-9-4 2,-3 0 0,1-5-7,-1-2-11,-1-7-44,5 0-88,-2 0-126</inkml:trace>
  <inkml:trace contextRef="#ctx0" brushRef="#br0" timeOffset="1420">492 268 12,'0'0'128,"0"0"-77,0 0-12,0 0 11,0 0-27,0 0 9,0 0-26,-58 12 24,51 0-1,1 0 4,3 2-11,0 3 1,3-6 0,0 4-16,0-5 13,0-1-13,3 0 5,2-4-6,1-2 5,-1-1-5,1-2 1,0 0-7,2 0-14,1 0 14,-1-9-38,2-6 7,-4-2-42,-1-1 24,-3 3-14,-2 0-19,2 5 33,-2 4 49,0 4 26,0 2-13,0 0 7,0 2-7,2 11 23,2 1-2,1 1 1,2 2-16,-3-5-9,1-1-4,1-2-6,6-8 0,-3 2-36,-1-3-100</inkml:trace>
  <inkml:trace contextRef="#ctx0" brushRef="#br0" timeOffset="1947">606 76 77,'0'0'115,"0"0"-62,0 0 24,0 0-12,0 0 26,0 0-42,26 124 14,-17-94-35,-3 0 2,-1-2-24,1 1-5,-4-6 11,4-1-11,-4-1-2,-2-5-15,0-4-33,0-8-65,0-2-31,0-2-108</inkml:trace>
  <inkml:trace contextRef="#ctx0" brushRef="#br0" timeOffset="2209">563 300 123,'0'0'86,"0"0"-38,0 0 21,0 0-31,0 0-15,0 0-9,0 0-7,93-20-7,-72 16 0,3 4-23,-2-2-76,-6 2-77</inkml:trace>
  <inkml:trace contextRef="#ctx0" brushRef="#br0" timeOffset="2433">841 264 95,'0'0'162,"0"0"-74,0 0-48,0 0 22,0 0-28,0 0-10,0 0-5,-44 53-8,42-35 10,0-4-21,2-1 23,0 0-22,0-5 23,0-2-23,0-1 14,4-2 0,0-3-2,3 0-11,-1 0 4,2 0-12,0-4 16,-1-9-20,-1 0 1,-1-5 8,-5-1-4,0 1 5,0 2 0,0 0-8,-9 4-12,0 4-28,3 2-6,1 4-148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6:27.0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4 104,'0'0'196,"0"0"-72,0 0-34,0 0-24,0 0-15,0 0-28,0 0 17,0-2-21,2 2 34,-2 0-24,0 0 13,0 0-23,0 0-2,0 0-8,0 0-3,0 0-12,0 0 7,0 0-8,0-2-35,6 2-36,4 0-42,-3 0-74</inkml:trace>
  <inkml:trace contextRef="#ctx0" brushRef="#br0" timeOffset="787">57 233 88,'0'0'155,"0"0"-63,0 0-23,0 0 15,0 0-48,0 0-3,0 0-33,9-2 34,-5 6 28,1 13 5,-3 2-11,-2 10-37,0 5 16,0 6-35,-20 25-7,-7-13-103,-3-6-118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4:15.4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0 116 58,'0'0'176,"0"0"-72,0 0-28,0 0 34,0 0-64,0 0-3,0 0-31,0 0 8,0 0-8,2 0-2,0 0-6,5-8-4,-1-2 0,3-4-15,2 0 14,-2-2-15,-2 0 16,-3 2-9,1 4 9,-5 2 1,2 2-1,-2 6 0,0 0 9,0 0-19,0 0 2,0 0 6,0 4-27,0 8 23,0 4-1,0 2 7,0 4 0,0 0 1,0 0 0,5-4 10,-3 0-5,0-4 3,0 1 12,-2-4-15,2-1 3,0-2-3,-2 0-5,0-2 1,0 1 4,0-2-12,0 1 16,0 1-14,0-2 13,0 1-9,0 1 0,-6-1 0,-1 0-1,-2 0 2,0-2-10,3 0 18,-1-4-19,3 2 20,-1-2-7,2 0-2,3 0-1,-2 0 20,2 0-10,0 0-1,0 0-2,0 0-14,0 0 4,0 0 3,0 0-18,8 0 18,5 0 0,5 0 0,-1 0-1,4 0 2,0-4-3,0-1-6,-1 4 8,-5-3-52,1 2-4,-7 0-38,-5 2-95</inkml:trace>
  <inkml:trace contextRef="#ctx0" brushRef="#br0" timeOffset="864">204 2 183,'0'0'155,"0"0"-95,0 0-21,0 0-4,0 0-15,0 0 32,0 0 32,43 50-8,-26-22 4,2 2-47,-2 2-1,-3 3-32,-6-2 11,-3 6-11,-5 16-41,-15-6-51,-10-7-257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4:17.6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130 63 139,'0'0'124,"0"0"-32,0 0-5,0 0-8,0 0-23,0 0 11,0 0-10,0-7 20,0 5-41,0 2 25,0 0-27,0 0 5,0 0-10,0 0-14,0 0-4,0 0-4,0 0-14,0 0 12,-7 0-11,-4 14-12,-4 9 17,-3 7-16,-1 6 10,2 6-3,1 6-15,3 2 6,4 2-61,4-6 38,5-3-25,0-11 24,10-9-18,7-5 4,12-14-20,-2-1-11,-5-3-88</inkml:trace>
  <inkml:trace contextRef="#ctx0" brushRef="#br0" timeOffset="615">237 141 147,'0'0'176,"0"0"-96,0 0-7,0 0 20,0 0-50,0 0-19,0 0-18,4 12 4,-2 3 0,2 7 6,0 3-4,-2-1-6,-2 4 7,2-2-13,-2-2 0,0-2-44,4-2-3,0-8-63,1-6-99</inkml:trace>
  <inkml:trace contextRef="#ctx0" brushRef="#br0" timeOffset="894">237 128 238,'0'0'91,"0"0"-33,0 0-32,0 0 16,0 0 2,0 0 0,0 0-5,78 40-31,-59-22 18,-2 5-26,-2-1 20,-4 2-14,-2 0 13,-7 2-13,-2-2-5,0 0 6,0-2-7,0-2 0,-11-4-2,0-4 0,0-4-20,2-4 0,-5-4-43,6 0-80,1-6-147</inkml:trace>
  <inkml:trace contextRef="#ctx0" brushRef="#br0" timeOffset="1240">560 247 140,'0'0'201,"0"0"-95,0 0-25,0 0-4,0 0 6,0 0-60,0 0-10,-38-16-13,27 16 0,2 0 0,0 8-10,2 4 10,5 6-10,0 0 2,2 2 12,0-2-7,0-4 5,0-4-2,0-4 0,6-2-2,1-4 1,-2 0 2,1 0-8,1 0 8,2 0-2,-2-10-15,-1-2 0,1-2 0,-3 0 9,1 2-2,-3 2-7,-2 4 5,0 4-1,0 2 5,2 0-25,-2 0 1,5 8 22,-1 6 9,3 2 0,2 0 1,-3 0 4,4-2 2,-2-2-14,5-3-52,-3-6-48,-4-3-65</inkml:trace>
  <inkml:trace contextRef="#ctx0" brushRef="#br0" timeOffset="1742">667 74 39,'0'0'140,"0"0"-62,0 0 17,0 0-21,0 0 4,16 105-35,-12-75 13,0 2-31,1 0 1,-1-2-26,-2-4 15,0-4-15,-2-6-1,0-4-1,0-4-54,0-6-45,0-2-43,0 0-42</inkml:trace>
  <inkml:trace contextRef="#ctx0" brushRef="#br0" timeOffset="1960">625 267 55,'0'0'98,"0"0"-47,0 0-12,0 0 1,0 0 13,0 0-30,0 0 3,71-4-25,-49 0 15,0 2-15,5-4-2,2 2-52,-5-2-74,-3 2-95</inkml:trace>
  <inkml:trace contextRef="#ctx0" brushRef="#br0" timeOffset="2140">862 225 117,'0'0'201,"0"0"-92,0 0-6,0 0-44,0 0-6,0 0-46,0 0 18,-26 44-25,26-26 32,0 0-12,0-4-12,0-2 6,0-4-14,0-2 0,0-2 11,7-4-18,2 0 8,-3 0-2,4 0-14,-2-10-4,1-6-7,-3-4-8,-1 0 13,-2 0-35,-3 2 10,0 2-13,0 6 47,0 6-18,0 4-62,0 0-129</inkml:trace>
  <inkml:trace contextRef="#ctx0" brushRef="#br0" timeOffset="2598">1066 197 182,'0'0'198,"0"0"-93,0 0-46,0 0 20,0 0-60,0 0-19,0 0 1,22-30-2,-9 24 1,1-1-1,3 6 1,-1-2 0,-1 3 4,-1 0-1,-3 0 29,-2 0-31,-3 7 15,0 1-16,-6-1 16,0 6 1,0 1 3,0 2 2,-8 2-19,-1-2-2,3-2 8,2-4-15,4-2 6,0-2 0,0 0-14,0-4-1,4 2-34,9-4 5,14 0 15,-5 0-65,1 0-107</inkml:trace>
  <inkml:trace contextRef="#ctx0" brushRef="#br0" timeOffset="3048">1306 0 113,'0'0'127,"0"0"0,0 0-21,0 0-9,0 0-29,90 135 13,-75-99-37,-1 2-2,-6 2-10,-8 2-12,0 4-20,-20 19-24,-11-11-90,-3-7-270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4:32.4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0 46 117</inkml:trace>
  <inkml:trace contextRef="#ctx0" brushRef="#br0" timeOffset="5684">2034 0 116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4:26.7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77 127 72,'0'0'61,"0"0"-8,0 0 12,0 0-13,0 0-3,0 0-17,3-6 13,-3 6-19,0-2 5,0 2-21,0 0 18,0-2-9,0 2 5,0-2-1,0 2-7,0 0 22,0 0-20,0 0 27,0 0-28,0 0 20,0 0-37,-3 0 2,-3 0-2,-1 12-10,-4 8 9,0 6 2,0 4-14,1 6 20,2 3-16,1 1 18,3-2-10,2-2 1,2-6 0,0-6-1,0-6-10,0-4 10,11-4-1,3-2-8,-1-4-8,2-2 5,7-2-46,-4 0-59,-2 0-129</inkml:trace>
  <inkml:trace contextRef="#ctx0" brushRef="#br0" timeOffset="857">193 170 80,'0'0'150,"0"0"-38,0 0-33,0 0 4,0 0-43,0 0 15,0 0-38,0-3 5,0 9-22,0 9 7,0 6 9,0 8-10,0 1 11,0 3-17,0-1 6,0 1-6,0-3 0,0-8-51,3-6-8,1-6 20,0-8-24,4-2-110,-4 0-19</inkml:trace>
  <inkml:trace contextRef="#ctx0" brushRef="#br0" timeOffset="1143">210 217 95,'0'0'129,"0"0"-66,0 0 5,0 0 26,0 0-57,0 0 3,0 0-39,23-86 7,-11 78 1,-1 4-1,2 2-7,-1 2 24,0 0 9,0 2 2,-3 10-5,-5 4-30,0 0 25,-4 4-25,0 3 24,0-1-25,-8-1 16,-6 1-16,3-1-1,0-3 0,0-4-3,4-2-3,5-4-2,0-5 9,2 1-17,0 1 17,0-1-31,4 0 14,10 0-2,-1-3 9,0 4 10,3-3-16,-3 0 15,5-2-83,-3 0-46,-3 0-128</inkml:trace>
  <inkml:trace contextRef="#ctx0" brushRef="#br0" timeOffset="2809">374 288 29,'0'0'192,"0"0"-101,0 0-42,0 0 11,0 0-13,0 0-10,0 0-28,0 0 18,0 0-26,0 0 26,0 0-27,9 0 9,-1-2-2,4-5-7,-1 2 0,-3-1 8,2-2-20,-3 1 9,-3 3 2,-2 1-13,0-1 13,-2 0 1,0 1 0,0 1 0,0 2-7,-2 0 6,-4 0-13,-1 0 6,1 0-7,-2 0 14,4 5-4,0 4 4,-1 4 1,1 1 0,2 0-1,2 2 2,0-2 7,0 1-7,0-2 3,6-5 4,3 0-8,3-6 0,-2 0 0,3-2-13,8 0-74,-6-2-47</inkml:trace>
  <inkml:trace contextRef="#ctx0" brushRef="#br0" timeOffset="3305">570 201 209,'0'0'111,"0"0"-28,0 0-23,0 0-2,0 0-49,0 0 1,0 0-9,-15 23-1,5-14 1,4 1 6,1-2-14,1 1 16,2-4-21,0 1 11,2-2 0,0 0-20,0-1-24,0-2 0,0 2 25,6-1 19,5-1 2,-1 3-2,-2-1 14,-1 1-19,-3 0 12,0 0-1,-1 2-4,-3 0 8,0 2 22,0 4 9,0-2-17,-9 4-21,-2 0-4,-3 2-71,3-4-41,5-2-127</inkml:trace>
  <inkml:trace contextRef="#ctx0" brushRef="#br0" timeOffset="3764">657 249 29,'0'0'114,"0"0"-84,0 0-2,0 0-28,0 0 13,0 0-12,0 0 8,20 89 14,-13-76-23,-1-2 12,3-4-12,3-2 23,-2-3-14,2-2 20,-1 0-16,0 0 9,0 0 1,-2-10-22,0-2-1,-3-4 1,-1 0-13,-2-10-5,-1 5-9,-2 2-104</inkml:trace>
  <inkml:trace contextRef="#ctx0" brushRef="#br0" timeOffset="4138">904 31 176,'0'0'172,"0"0"-90,0 0-34,0 0 25,0 0-51,0 0-7,0 0-14,0 68-1,0-38 8,0 4-7,0 0 9,0 2-3,0 1-4,0-3-3,2-6-10,0-4-75,5-6 33,0-8-56,0-4-57</inkml:trace>
  <inkml:trace contextRef="#ctx0" brushRef="#br0" timeOffset="4452">1006 95 85,'0'0'123,"0"0"-47,0 0 12,0 0-20,0 0-14,16 120-20,-13-89-8,-1-2-25,0 0 6,0-4-7,-2 0-1,0-3-77,0-6-52,0-4-73</inkml:trace>
  <inkml:trace contextRef="#ctx0" brushRef="#br0" timeOffset="4687">949 286 52,'0'0'103,"0"0"-36,0 0-22,0 0-9,0 0-16,0 0-11,0 0-9,125 0 0,-94 0-33,-7 0-77,1-3 91</inkml:trace>
  <inkml:trace contextRef="#ctx0" brushRef="#br0" timeOffset="4844">1214 249 71,'0'0'120,"0"0"-50,0 0 44,0 0-4,0 0-42,0 0-28,0 0-28,-42 11 15,38 3-26,-2 0 21,6 2-21,0-2-1,0-4 0,0-2 0,0-2 0,0-4 1,0 0-2,3-2-9,4 0 1,1 0-27,1 0 7,3-4-31,-1-5-18,-5 2-10,2 1 14,-4 4 30,0 2 18,-2 0 26,3 0 0,-1 4 10,0 7 29,4 3 8,0 3-34,7 5-3,-3-4-10,-3-4-118</inkml:trace>
  <inkml:trace contextRef="#ctx0" brushRef="#br0" timeOffset="5295">1384 275 153,'0'0'134,"0"0"-88,0 0 8,0 0-12,0 0-15,0 0-27,0 0 6,-50 26-13,46-9 12,0 1-13,4 2 15,0-2-14,0 0 5,0-4 2,6-4 0,3-2 11,0-6 21,0-2-31,0 0 22,-1 0-23,4-2 13,-3-10-12,-1-4-2,0-2-10,-4-4 11,-2-5 0,-2-1 2,0-3 6,0-6-7,0-1 21,0 0-6,-4 4 3,-4 4-18,2 8 14,2 8-5,1 8 6,1 6-9,2 0-1,0 2-12,0 16 12,0 6-2,5 6-2,3 4 8,0 0-2,0 1-1,-1-2-7,-3-5-2,2-3-36,2-10-36,-2-4 1,5-11-54,-1 0 1,-4 0-107</inkml:trace>
  <inkml:trace contextRef="#ctx0" brushRef="#br0" timeOffset="5788">1384 275 117,'148'-50'215,"-148"50"-113,0 8-19,0 8-3,0 3-9,0 2-17,0 4 2,0-3-43,0-2 12,3-4-24,2-4 0,3-4-1,-1-2-1,4-4 0,0-2-10,4 0 4,1 0-12,-1-8 9,2-8-32,-5-2 19,-2-4 9,-8-3 4,-2 2-25,0 0 8,-6 1 2,-10 4-31,-3 2 55,6 4-33,1 4 33,0 2-29,7 4-79</inkml:trace>
  <inkml:trace contextRef="#ctx0" brushRef="#br0" timeOffset="6399">1751 231 62,'0'0'142,"0"0"-108,0 0-2,0 0 7,0 0 17,0 0-34,0 0 4,0 0-3,0 0-3,2 0 5,7 0-14,4 0 15,3 0-25,1 0 18,4 0-18,-1 0 7,2 0-7,-2-2-2,7-2-9,-7 3-72,-5-2-94</inkml:trace>
  <inkml:trace contextRef="#ctx0" brushRef="#br0" timeOffset="6767">1795 328 124,'0'0'64,"0"0"28,0 0-11,0 0 7,0 0 0,0 0-74,0 0 12,96 10-26,-78-10 4,4 0-4,-4 0-76,-7 0-174</inkml:trace>
  <inkml:trace contextRef="#ctx0" brushRef="#br0" timeOffset="7254">2005 33 139,'0'0'158,"0"0"-65,0 0-15,0 0 7,0 0-35,0 0-21,0 0-9,0 0-20,0 2 14,7 8-13,3 2 25,2 2-26,1-2 8,1 0-8,1 2-23,-4-4-75,-2-4-193</inkml:trace>
  <inkml:trace contextRef="#ctx0" brushRef="#br0" timeOffset="7547">2005 33 198,'114'-28'131,"-110"28"-80,1 4 18,1 6-52,1 4 5,-1 2-21,1 6 7,0-2-8,-5-4-154</inkml:trace>
  <inkml:trace contextRef="#ctx0" brushRef="#br0" timeOffset="8117">2299 206 18,'0'0'148,"0"0"-50,0 0-14,0 0-32,0 0 14,0 0-27,0 0 16,-9-5-29,5 5 0,-3 0 24,-2 0-21,0 0-29,-2 6 6,-1 4-12,2 2 15,5 2-18,1 0-1,4 3 10,0-3-16,0-2-20,2-2-1,9-5 11,3 0 26,-1-3-1,-2 0-8,3-2 18,-6 0-18,-1 0 6,-2 0 2,-3 0-34,-2 0 21,0 0 14,0 0-27,-12 0 11,2 5 16,1 4 17,-1 3-8,4 0 7,4 0-16,2 4 2,0-4-2,0 0 1,2-2-2,12-4 2,-1-4-2,9-2-17,-2 0-31,-4 0-156</inkml:trace>
  <inkml:trace contextRef="#ctx0" brushRef="#br0" timeOffset="8659">2423 181 188,'0'0'205,"0"0"-113,0 0-68,0 0 27,0 0-19,0 0-1,0 0-19,19 66 15,-17-43 2,-2 0-16,2-1 9,-2 1-21,0-3 1,2-6 10,0-2-24,3-6 8,2-4-5,2-2-54,9 0 8,-1 0-46,-3-2-88</inkml:trace>
  <inkml:trace contextRef="#ctx0" brushRef="#br0" timeOffset="9093">2702 185 178,'0'0'203,"0"0"-131,0 0-52,0 0 11,0 0-20,0 0 14,0 0-25,0 79 17,0-55 5,0 2 7,0-4-14,0 0-13,0-2 2,0-6 3,0-2-14,0-4-32,0-4 10,0-4 3,0 0 26,0 0-25,0-10 2,0-6 0,0-6 9,0-4-8,0-2-66,0-3-29,0 5-31,0 2 73,0 11 75,0 4 49,0 9-35,0 0 2,5 4 63,4 14-17,2 2 3,0 2-30,-2-1 21,2-3-15,-5-3 2,4-2-24,-4-5-11,-1-4 1,-1-2-8,0-2 11,1 0 22,2-5 20,2-8-39,-3-5-8,2-2-7,-2-2-22,-2 0-27,3 1-40,-3 6 34,0 2-40,2 9 76,-2 4 0,2 0 19,3 10 49,-2 8-2,2 2 3,-2 0-15,1 2-1,-3-1-8,-3-3-8,0-4-11,-2-2-14,0-1-44,0-4-43,0-3-136</inkml:trace>
  <inkml:trace contextRef="#ctx0" brushRef="#br0" timeOffset="9815">2967 188 28,'0'0'109,"0"0"-70,0 0 49,0 0-49,0 0-9,0 0 24,0 112-18,0-84-14,0-2-21,0 0-2,0-6-3,0-4 4,0-6-32,0-2 2,0-6-71,0-2-7,0 0 29</inkml:trace>
  <inkml:trace contextRef="#ctx0" brushRef="#br0" timeOffset="10047">3001 207 29,'0'0'69,"0"0"-12,0 0 55,0 0-40,0 0-24,0 0 17,0 0-18,68 115-2,-58-95-35,-3-2 12,-1-4-21,-2-4-2,1-4 0,-3 0-12,-2-6-58,0 0-60,0 0-28</inkml:trace>
  <inkml:trace contextRef="#ctx0" brushRef="#br0" timeOffset="10303">2978 356 25,'0'0'98,"0"0"-22,0 0 37,0 0-74,0 0-12,0 0-26,0 0 4,87-2-5,-69-2-62,-2 0-65</inkml:trace>
  <inkml:trace contextRef="#ctx0" brushRef="#br0" timeOffset="10536">3157 165 48,'0'0'112,"0"0"-55,0 0 35,0 0-50,0 0 13,0 0-18,18 109 9,-14-94-31,0 0-2,1-5-2,-3-4-10,0-4 0,0-2 11,1 0-20,0 0 16,1 0-16,0-4 1,0-8-3,1-2-36,-1 1 11,0-1 1,2 6-82,-2 2 70,2 6 46,-1 0 3,1 0 26,2 13 44,-4 2-31,3 6-3,-3 1 22,-2 0-34,2 0 34,-4 0-34,0-4-3,0 0-23,0-2 1,0-4-2,-4 0 0,-7-2-6,-3 0-28,1-4-24,3-4-140</inkml:trace>
  <inkml:trace contextRef="#ctx0" brushRef="#br0" timeOffset="11029">3418 229 142,'0'0'209,"0"0"-94,0 0-2,0 0-4,0 0-60,0 0-36,0 0-5,-14 36-11,10-13 9,-1 3-12,3 0 12,2 0-7,0-4 1,0-4 0,0-6-1,2-4 2,5-2-10,-1-4 21,2-2-18,0 0 18,-1 0-11,1 0-1,2-14 0,-6 0-6,3-4-2,-5-2-1,-2-2-33,0 2-5,0 2-39,0 3 14,0 8 36,-7 3 17,1 4-126,2 0-138</inkml:trace>
  <inkml:trace contextRef="#ctx0" brushRef="#br0" timeOffset="11475">3418 229 116,'82'31'93,"-82"-31"-25,0 0 52,0 0-21,0 0-25,0 0-54,0 0-10,0 8-4,0 7 1,0 3 11,0 3-18,2 1 23,3 0-22,-3-2 18,0-2-18,0-4-2,1-6 1,-3-2-10,2-2-9,-2-4-14,2 0-22,0 0-37,0-12-22,-2-6 3,0-2 34,0-2 35,0 0 1,0-2 41,0 3 28,0 3 7,5 4 18,-1 5 22,3 2-44,0 5 42,1 1-9,1 1-11,-1 0-21,0 0 18,-1 0-9,-1 1-14,-1 8-17,-2-1 0,-1 2-11,-2 4 2,0 2 15,0 2-16,0 0 18,0 0-17,0-2-1,0-6 0,0-2 2,2-2-4,4-2 6,3-4-13,5 0 5,-1 0-13,7 0-38,0-12-72,-6 2-15</inkml:trace>
  <inkml:trace contextRef="#ctx0" brushRef="#br0" timeOffset="12126">3647 39 32,'0'0'183,"0"0"-82,0 0-40,0 0 27,0 0-48,0 0 18,0 0-35,0 0-4,0 42-6,0-26-13,0-2 0,0 2-69,0-4-80,0-6-89</inkml:trace>
  <inkml:trace contextRef="#ctx0" brushRef="#br0" timeOffset="12376">3647 39 62,'74'40'140,"-74"-30"-17,0 2-53,0 2-29,0 10-14,-3-2-27,-2-4-133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4:40.9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44 0 28,'0'0'79,"0"0"-40,0 0 20,0 0 7,0 0-30,0 0-11,0 0 10,-8 0 28,5 0-24,1 0 7,2 0-21,-2 0 17,2 0-24,0 0-6,0 0-5,0 0-7,0 0 0,0 0 8,0 0-18,0 2 17,0-2-14,0 4 3,0 2 4,0 2 0,4 8 0,7 6 7,1 6-5,-1 8 51,1 6-21,-4 4 39,-6 4-41,-2 3 6,0-3-21,-6 0-2,-23 10-13,2-12-51,0-12-173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3:56.85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40 102 5,'0'0'69,"0"0"-6,0 0 15,0 0-4,0 0-8,0 0-1,-16 117 4,12-99-31,-2-2 1,1-2-23,2-2 7,1 0-16,0-4 9,0-2 0,2-2-15,0 0 6,0 0 2,0-2-15,0 0 16,0 0-18,0 2 9,0-2-2,0 0-6,2 0-2,7-2 8,4 2 2,0-2-3,1 0-6,1 0 7,1 0-37,0 0 12,-3 0-60,-2-4-79,-4-2-116</inkml:trace>
  <inkml:trace contextRef="#ctx0" brushRef="#br0" timeOffset="435">191 199 185,'0'0'163,"0"0"-48,0 0-30,0 0-21,0 0-48,0 0-15,0 0 5,-24 30-5,17-14 1,3 2 8,1 0-18,1-4 19,2 0-12,0-4 2,0 0-1,0-2 0,5 0 1,4-4-1,0-2 1,2-2-2,0 0 10,0 0-18,0-4 0,1-8 8,-4-2-11,-3-2 2,-3 0 10,-2-2 0,0-2-1,0 2 2,-2 2-2,-5 0-25,-7 4-17,6 4-87,-1 4-36</inkml:trace>
  <inkml:trace contextRef="#ctx0" brushRef="#br0" timeOffset="960">403 164 80,'0'0'204,"0"0"-85,0 0 3,0 0-31,0 0-7,0 0-31,0 0-9,-9 0-10,1 0-19,-2 0-8,-1 0 0,3 3-14,-1 9 14,-1 2-17,2 4 16,3 0-7,1 0 1,2 0 0,2-2-7,0 0 14,0-4-17,0 0 5,6-4 3,3 0-33,5-4-13,1-2 6,10-2-23,-5 0-46,-3-6-143</inkml:trace>
  <inkml:trace contextRef="#ctx0" brushRef="#br0" timeOffset="1339">530 269 204,'0'0'222,"0"0"-121,0 0-59,0 0 17,0 0-46,0 0-1,0 0-12,14 4-7,-10-2-59,2 2-129</inkml:trace>
  <inkml:trace contextRef="#ctx0" brushRef="#br0" timeOffset="1651">791 257 71,'0'0'231,"0"0"-107,0 0-65,0 0 6,0 0-22,0 0-26,0 0-14,-60-18 3,49 18-12,1 0 11,2 6-13,1 6 3,3 4 5,2 0-4,2 2 4,0-2 0,0 0 0,0-4-1,8-2 3,-1-4 11,1-2-3,0-4 13,-2 0-16,1 0 38,2-2-15,2-12 12,0-2-16,0-6-16,1-2 3,-4-4-6,-1-4-1,0-2 3,-3-4-12,1-2 10,-5 1-14,0 7 7,0 8-12,0 8 11,0 8-14,0 6-1,0 2-39,-2 0 14,-3 14-18,3 12 58,-1 4-12,3 6 13,0 0 0,0-1 0,0-4-1,5-2 10,6-7-21,2-6 24,1-4-15,-1-4 6,1-4 4,-1-4-5,3 0 5,-1 0-1,-1-8-5,-1-6-2,-5-2-28,0-2 20,-6-3-28,-2 3-4,0 3-47,0 3 22,-7 6 56,-2 6 10,3 0 47,-1 0-32,5 15 5,2 6-10,0 3 49,0 2-11,2 2 17,13-4-28,1 0-19,4-6-8,9-8-10,-5-4-74,-5-6-291</inkml:trace>
  <inkml:trace contextRef="#ctx0" brushRef="#br0" timeOffset="2771">180 488 185,'0'0'212,"0"0"-123,0 0-50,0 0 22,0 0-45,0 0 8,0 0-23,0 73 17,0-44-5,2 1-6,-2 0-1,0-4-4,0-2-4,3-6-2,-1-4-2,0-4-32,-2-8-35,0-2-131</inkml:trace>
  <inkml:trace contextRef="#ctx0" brushRef="#br0" timeOffset="3041">225 477 75,'0'0'107,"0"0"-18,0 0-2,0 0-32,0 0-18,0 0 11,0 0-8,113 4 15,-108 3-43,-5 1 14,0 3-9,0 2 25,-3 5-16,-9 1-10,-2 2-6,3-2-10,0-1 0,7-5 4,-2-3-11,6-2 1,0-2 5,0-2-13,6 0-2,7 0-15,3-4 6,1 0 18,3 0-39,9 0-42,-4-4-106</inkml:trace>
  <inkml:trace contextRef="#ctx0" brushRef="#br0" timeOffset="3401">544 459 120,'0'0'218,"0"0"-101,0 0-74,0 0 20,0 0-16,0 0-11,0 0 1,-3 98-12,-3-69 2,-4-3-26,4 2 4,-3-4 8,3-6-21,-2-2 9,6-8-2,2-6 1,0-2-11,0 0-14,0-4 1,0-14 11,5-6-16,2-4 29,2-2-32,-3-2-17,-2-1-10,4 8 4,-2 3 32,1 7 3,-1 9 19,4 6-6,1 0 7,2 8 32,3 10 27,-1 6-42,3 2 26,-3 1-5,-3-1-16,-1 0 1,-5-4-23,2 0 3,-6-4-3,-2-6-19,0-4-63,0-6-58,-2-2-118</inkml:trace>
  <inkml:trace contextRef="#ctx0" brushRef="#br0" timeOffset="4017">804 474 166,'0'0'215,"0"0"-111,0 0-67,0 0 21,0 0-15,0 0-8,0 0 10,0 91-21,0-68 13,0-1-36,0-4 7,0-4 1,0-4-9,0-6 0,0-2-6,2-2-27,1 0-58,1-2 19,1-12-44,-3-13-6,0 4-18,0 3-62</inkml:trace>
  <inkml:trace contextRef="#ctx0" brushRef="#br0" timeOffset="4244">804 474 80,'56'104'93,"-50"-92"-41,4-1 15,-2-2-30,-1-5-7,3-3-9,-2-1 32,-1 0 8,1 0-21,4-5-27,-3-8-6,1-2-14,0-2-22,1-1 7,-3 0-37,2 4 7,-1 5 38,-1 6-5,1 3 19,1 0 18,0 12 47,3 9-23,-1 4 22,-1 11-51,-3-3-13,-2-7-48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4:00.6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53 61,'0'0'153,"0"0"-104,0 0 27,0 0-24,0 0 3,0 0-39,0 0 3,111-12-19,-78-4-9,-6 4-60,-4-1-110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0:01.2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7 152,'0'0'138,"0"0"-112,0 0-4,0 0-12,0 0 5,0 0-14,0 0 7,143 0-8,-110-4-38,-1 1-125</inkml:trace>
  <inkml:trace contextRef="#ctx0" brushRef="#br0" timeOffset="17170">4635 311 134,'0'0'257,"0"0"-134,0 0-84,0 0 34,0 0-54,0 0 1,0 0-18,55 42 42,-33-12 1,-1 11 4,-1 3 2,-7 6-31,-6 4 31,-7 6-51,-9 22 0,-18-13-97,-4-11-172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9:45.7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585 782 123,'0'0'154,"0"0"-79,0 0 10,0 0 3,0 0-37,0 0-5,0 0-23,0 0 33,0 0-22,0 0 13,0 0-22,0 0 15,0 0-7,0 0-14,0 0 6,-10 0-25,-7 0 2,-3 0 11,-5 2-26,-2 2 24,-1-2-12,1 0 1,3-2 0,1 0 0,6 0 0,1 0 0,5 0 6,1 0-13,4-4 1,4-6 6,-1-2-28,3-4 15,0-4-13,0 0 12,9 0 12,5 0-9,-1 2 3,3 1 8,-5 5-8,0 2 11,-2 2-11,-4 5 9,-1 0-1,-4 3 0,2 0 0,-2 0-3,2 0-13,2 0 15,1 6 2,2 9 31,0 5-5,-1 6 18,-2 2-29,1 4-3,0 4-13,-3-2-7,0 2 6,1-4-41,1-4 13,-2-5-32,5-4-2,-3-5-57,0-7-86</inkml:trace>
  <inkml:trace contextRef="#ctx0" brushRef="#br0" timeOffset="909">623 678 189,'0'0'94,"0"0"-45,0 0 20,0 0 11,0 0-18,0 0-32,0 0 32,0-8-20,0 8 11,0-3-46,0-1 2,0-1-8,13-4-2,5-2 1,4-1-2,4 2-8,1 2 20,-2 2-20,0 3 19,-7 3-21,-5 0 8,-7 0 2,-2 10 4,-4 7 18,0 1 16,0 4-17,-12 2 9,-9 0-27,0-2 3,0-4-4,1-4 0,7-4-6,1-4 6,8-4 0,2-2-7,2 0-4,0 0-56,0 0 20,0-4-8,0-4 39,4 4-13,6 0 19,-2 0-9,3 4 19,1 0-2,-1 0-2,1 0-5,0 6 5,-1 4 2,-2 4 4,-4 0 12,-1 4 2,-4 2 25,0 0-13,0 0-12,-2 0 6,-10 0-21,-3-4 24,-3-1-24,-1-5 18,0-5-18,1-1 5,3-4-6,1 0-37,5-9-64,3-5-163</inkml:trace>
  <inkml:trace contextRef="#ctx0" brushRef="#br0" timeOffset="5257">976 613 160,'0'0'168,"0"0"-83,0 0 3,0 0 4,0 0-15,0 0-38,0 0 18,0 0-22,0 0 18,0 0-35,0 0 8,0 0-26,0 0 1,0 4-2,0 17 2,0 3 8,0 8 3,0 8-22,0 2 10,0 4-9,-2-4-43,-2-2 12,2-7 12,0-8 7,2-4 2,0-9-26,0-2 31,0-9-18,0-1 19,0 0-30,0 0 12,0-1 10,0-13-23,0-4 44,6-3 0,-2 2 2,4-2 4,-2 5-3,1 4-2,-1 4-2,4 2 2,-4 4-2,3 2 1,0 0 0,0 0 13,0 6-12,-3 4 25,1 2-18,-3 2 25,-1 0-26,-3 0-4,0 0-3,0 3-19,0-6-27,0 0-134</inkml:trace>
  <inkml:trace contextRef="#ctx0" brushRef="#br0" timeOffset="6096">1255 910 116,'0'0'145,"0"0"-51,0 0 16,0 0-22,0 0-52,0 0 3,0 0-26,-11-2 26,11 2-25,0 0 7,0 0-21,2 0-6,12 0 5,3 0 2,6 0-2,2 0 11,2 0-20,-2 0 3,0 0-5,0 0-44,4 0-23,-4 0-64,-8-2-192</inkml:trace>
  <inkml:trace contextRef="#ctx0" brushRef="#br0" timeOffset="6601">1755 692 212,'0'0'214,"0"0"-118,0 0 13,0 0-18,0 0-3,0 0-49,0 0-15,0-2 24,0 2-18,0 0-1,-2 0-22,-6 10-11,-1 6 13,-3 8-17,0 4 8,-1 6-1,4 2 1,0 0-16,4-4-13,5-1-33,0-6 52,0-4-13,9-3 16,7-4-9,1-6-16,4-3-14,1-2 11,1-3 24,0 0-7,4 0 17,-2-12-14,-2-2-2,-4-4-10,-5-3 25,-3 3 3,-5-4-1,-4 2 15,-2-4 3,0-2 7,0 0-14,-10 0 27,-8 0-38,2 4 16,-2 4-10,3 1-10,-1 8 4,-1 5-35,3 4-50,1 0-140</inkml:trace>
  <inkml:trace contextRef="#ctx0" brushRef="#br0" timeOffset="7184">1932 700 310,'0'0'155,"0"0"-93,0 0 17,0 0-15,0 0 5,0 0-68,0 0 12,-26 40-12,12-12-1,1 6 2,-3 4-2,-1 4 0,1 0 11,-1 0-22,3-6 9,1-5-11,1-9-14,6-6 18,4-9-23,2-7-51,0 0-70,0 0-133</inkml:trace>
  <inkml:trace contextRef="#ctx0" brushRef="#br0" timeOffset="7667">2053 734 232,'0'0'192,"0"0"-111,0 0 19,0 0-35,0 0-21,0 0-31,0 0-12,-3-2-1,3 2-9,0 0 9,3 0-1,11 0-5,3 2 12,1 4-11,-1-2 5,2-2 0,-7 0 0,0 0 1,-3 0-2,-5 0 9,0 2-16,0 0 16,-4 2-14,0 4 12,0 4 14,0 6 0,0 6-17,-6 0 3,0 4 1,2 0-13,-1 1 6,3-6-7,0 0-36,2-6 1,0-1-26,0-5-26,0-4-40,0-4-67</inkml:trace>
  <inkml:trace contextRef="#ctx0" brushRef="#br0" timeOffset="8116">2029 906 185,'0'0'164,"0"0"-120,0 0-1,0 0-1,0 0 5,0 0-31,0 0-9,69 0-1,-48 0-6,2 0 0,-1 0-5,7 0-44,-6 0-91,-6 0-165</inkml:trace>
  <inkml:trace contextRef="#ctx0" brushRef="#br0" timeOffset="8373">2316 652 214,'0'0'197,"0"0"-74,0 0-13,0 0-1,0 0-12,0 0-39,0 0-9,0-3-39,0 3 12,0 0-14,0 13 7,0 7-9,0 6 17,0 6-7,0 4-16,0 2 7,0 0 1,0 0-16,0-4-9,0-6 17,0-3-21,0-7 20,0-4-9,0-6-6,0-5 4,0 0-24,0-3 10,0 0-29,0 0 16,0 0-1,2-14 33,7-7-16,3-2 4,0-5-16,1-1 9,1 5 9,1 4-2,-1 4 18,-1 6-7,-1 6 7,-3 2 2,-3 2 0,1 0-1,-3 0 19,1 4 7,0 10-2,-3 2 41,0 2-7,-2 2 1,0 0-49,0 0 3,0 1-13,0-6-1,0 1-55,0-2-54,0-4-50,0-2-327</inkml:trace>
  <inkml:trace contextRef="#ctx0" brushRef="#br0" timeOffset="11863">201 491 48,'0'0'115,"0"0"-64,0 0 5,0 0-4,0 0-2,0 0 1,0 0-21,0 0 3,0 0-15,0 0 25,0 0-27,0 0 26,0 0-21,0 0 5,0 0-10,0 0-3,0 0 9,0 0-14,0 0 31,0 0-21,0 0 22,0 0-39,0 0-1,-13 16 0,-3 2 0,-3 6 0,-4 11 1,-4 7-9,0 8-3,3 12-1,0 6-35,6 2-8,7-4-32,11-7-14,0-14 41,4-10 34,16-11 26,9-8 0,4-6-8,19-6-22,-7-4-20,-10 0-210</inkml:trace>
  <inkml:trace contextRef="#ctx0" brushRef="#br0" timeOffset="12959">2574 558 195,'0'0'128,"0"0"-93,0 0-25,0 0 38,0 0-27,0 0 17,0 0-22,60 51 34,-46-25-7,-3 6-1,-5 9-10,-1 5 0,-5 8-13,0 4-19,-7 0-12,-12 2-62,-6-6-8,-13 3-46,6-15 14,9-14-51</inkml:trace>
  <inkml:trace contextRef="#ctx0" brushRef="#br0" timeOffset="13776">881 110 165,'0'0'189,"0"0"-88,0 0-15,0 0-1,0 0-21,0 0-19,0 0-43,0 6-4,-5 20-1,1 12-9,0 12 13,-1 8-2,1 7-4,-1 15-70,3-14-90,2-16-96</inkml:trace>
  <inkml:trace contextRef="#ctx0" brushRef="#br0" timeOffset="14070">843 147 95,'0'0'80,"0"0"-44,0 0-12,0 0 28,0 0-21,0 0-8,0 0 4,87-45-14,-74 45 26,-1 0-22,-4 0 29,1 0-31,-2 6 9,-4 6-16,-3 4 6,0 2 9,0 6-11,-8 7 4,-9 1-16,-3 4-8,1 0-35,2-6 1,6-6-13,4-10 47,5-4 2,2-4-3,0 0 8,0 2 1,11 0 15,5 0-14,0 0 18,3 0-18,4-2-2,-1 0-3,12-4-12,-5 0-52,-10-2-131</inkml:trace>
  <inkml:trace contextRef="#ctx0" brushRef="#br0" timeOffset="14499">1103 365 215,'0'0'188,"0"0"-138,0 0 11,0 0-1,0 0-26,0 0-32,0 0 14,54-6-15,-38 2 5,-1 0 4,1-4-10,-1 2 1,-3-3 8,-3 2-18,-5-4 3,-4 4-24,0-1-23,0 0 15,-13 4 9,-3 2 3,-1 2 16,-1 0 4,5 7-4,-1 14 19,3 3-19,7 2 16,1 0-12,3-2 2,0-2 4,5-4 6,10-2-5,3-4 9,2-2-10,13-8-30,-6 0-88,-3-2-86</inkml:trace>
  <inkml:trace contextRef="#ctx0" brushRef="#br0" timeOffset="14890">1514 278 230,'0'0'180,"0"0"-55,0 0-61,0 0 11,0 0-74,0 0-1,0 0-17,-45 13-3,38-1 8,3 0-11,4 0 15,0-2-17,0 2 24,0-2-14,11-2 9,3 0-16,-3 0 21,0-2 1,0 0 0,-7 0-1,1 0 9,-5 2-2,0 0-5,0 2 44,0 2-10,-13 0-5,-3 0-29,1 0-1,-1-2-12,3-2-66,4-4-83</inkml:trace>
  <inkml:trace contextRef="#ctx0" brushRef="#br0" timeOffset="15294">1663 0 303,'0'0'150,"0"0"-75,0 0 20,0 0-37,0 0-38,0 0-20,0 0-1,0 26-2,0 6 6,3 6 16,-3 10-19,0 2 14,0 4-14,0 1-9,0-7-35,2-10-41,2-10 20,2-10-2,1-8-22,0-8-139</inkml:trace>
  <inkml:trace contextRef="#ctx0" brushRef="#br0" timeOffset="15760">1879 238 320,'0'0'148,"0"0"-92,0 0-19,0 0 12,0 0-31,0 0-5,0 0-6,-29 101-14,29-91 11,0-2-10,0-2-1,5-4-9,3-2-30,1 0 17,3-2 2,-1-8-40,0 0 13,-2 0 23,0 5 30,-1 5-9,2 0 9,1 0-8,5 21 9,-1-3 0,-4 0-30</inkml:trace>
  <inkml:trace contextRef="#ctx0" brushRef="#br0" timeOffset="24033">2971 627 254,'0'0'82,"0"0"-41,0 0 11,0 0 2,0 0-16,0 0-28,0-11 16,0 11-16,0-3 31,0 3-30,0 0 19,0 0-18,0 0-2,0 0 6,0 0-16,0 0 13,0 0-13,0 0 14,0 0-6,0 0-16,0 0 7,0 0 1,8 10-1,6 5 1,7 0 0,2 2 1,9 1 14,1 0-13,6-3 2,0 2 6,1-3-13,1-2 4,-3 0-1,-3-2 4,-6 0-2,-6-4-4,-8-2 2,-4 0-11,-4-2 22,-5 0-18,-2-2 16,0 0-7,0 2 29,0-2 5,-4 0-7,-8 2-22,1 0 10,-5 0-17,-3 4 4,-2 2 9,-3 4-19,-5 4 12,-2 4-6,-3 2 0,3 0 0,2 2 0,2-3 0,8-3-10,3-7 19,3 0-21,6-4 1,0-3-4,2 3-24,3-5-16,0 2-4,0-3-29,-2 3-17,2-1-76,-3-2-114</inkml:trace>
  <inkml:trace contextRef="#ctx0" brushRef="#br0" timeOffset="25017">3657 674 68,'0'0'141,"0"0"-41,0 0-31,0 0 5,0 0-18,0 0-30,0 0 7,-44-3-16,33 3 25,-3 9-30,1 3 17,-1 2-29,1 4 8,-1 4-3,3 2-4,5 2-2,-1 0 2,7 0-2,0-2 12,0-2-18,0-1 14,9-3-1,6-3-6,3-3 10,1-2 1,2-3-10,2-4-2,1-3-2,3 0 3,0 0-21,-3 0 19,3-10-11,-5-2 0,1-2-10,-6 0-3,-1 0 25,-3-2-5,-4 2-4,-2 0 20,-2 0-19,-5-2 21,0 2-6,0-2-5,0-2 12,-5 0 3,-9 0-16,-1 2 6,-3 0-5,-5 2-2,4 2-21,-6 2 5,-6 0-74,4 4-61,3 3-200</inkml:trace>
  <inkml:trace contextRef="#ctx0" brushRef="#br0" timeOffset="25887">3785 595 157,'0'0'114,"0"0"-30,0 0-12,0 0 19,0 0-35,0 0-4,0 0-37,-8 18-1,2 0 1,-1 9 2,-4 3 10,0 6-9,-4 6 0,-4 6-10,1 0-5,1 0-3,-1-2-1,5-4-50,4-7-1,2-9 9,7-7-44,0-4-79,0-12-165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0:14.6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0 29,'0'0'118,"0"0"-64,0 0-41,0 0 23,0 0-15,0 0 10,0 0-8,-6 2 16,2 2 18,-4 2-10,4 0 0,-1 2-28,-1 2 14,2 4-31,-1 4 29,0 5-23,1 3 6,-1 6-4,1 4-3,2 2 3,2 0-8,0-2-4,0 0 4,2-2-14,13-2 22,3-4-11,5-2 1,0-2-3,5-2-23,-4-4-104,-5-5-99</inkml:trace>
  <inkml:trace contextRef="#ctx0" brushRef="#br0" timeOffset="480">199 163 173,'0'0'175,"0"0"-96,0 0-37,0 0 17,0 0-31,0 0-21,0 0 0,0 66 2,0-32 0,0 4-8,0 2 11,2 2-6,0-4-6,0-4 0,0-1 0,3-8-12,0-4-27,1-3-36,-1-6-69,-3-6-51</inkml:trace>
  <inkml:trace contextRef="#ctx0" brushRef="#br0" timeOffset="766">212 191 150,'0'0'140,"0"0"-53,0 0-43,0 0 31,0 0-44,0 0-2,0 0-8,65-56 4,-50 56-2,-1 0-13,-1 0 16,-2 11-25,-4 6 26,-3 1-9,-4 1 13,0 4-23,0-1-1,-16 0-7,1-2-2,-3-2-6,5-2-60,-1-2-33,6-6-92,3-4-90</inkml:trace>
  <inkml:trace contextRef="#ctx0" brushRef="#br0" timeOffset="1105">471 235 170,'0'0'227,"0"0"-143,0 0-48,0 0-10,0 0-19,0 0 0,0 0 0,-27 88-7,22-58 2,3 2-4,2-4 2,0-4 0,0-6 0,7-3-10,4-5 9,2-6 2,0-3 10,1-1-4,-1 0 11,-1-1-17,1-13 7,-2-4-7,-4-4 5,-3-3 7,-4-1-10,0-2 23,0 0-20,0 2 11,-4 2-14,-3 4-6,0 6-7,5 6-39,0 6-59,0 2-109</inkml:trace>
  <inkml:trace contextRef="#ctx0" brushRef="#br0" timeOffset="1507">749 195 355,'0'0'111,"0"0"-53,0 0 44,0 0-28,0 0-15,0 0-59,0 0 0,-42 4 0,35 8-2,0 2 1,5 2-4,0 0-3,2 0 12,0 0-13,0-2 14,0-2-15,6 0 17,2 0-8,-2-4 1,-1 2-7,-3-2 7,-2 2 0,0 0-1,0 4 13,-7 0-18,-9 3 15,1-2-12,-1 1 4,3 0-2,1 0-26,4-3-81,5-6-98</inkml:trace>
  <inkml:trace contextRef="#ctx0" brushRef="#br0" timeOffset="1913">872 211 58,'0'0'208,"0"0"-102,0 0-77,0 0 51,0 0 12,0 0-33,0 0-30,2 94-20,-2-62 10,0 0-18,0-2-2,0 1-6,0-6 7,0 0-26,0-6-28,0-2-50,0-9-109</inkml:trace>
  <inkml:trace contextRef="#ctx0" brushRef="#br0" timeOffset="2229">988 259 290,'0'0'144,"0"0"-87,0 0-21,0 0 0,0 0-22,0 0-2,0 0-6,91-2 4,-66 2-13,-2 0 9,0 0-11,0 0 15,-6 0-18,-1 0 8,-10 0-44,-6 0-68,0 0-19,0 0-37</inkml:trace>
  <inkml:trace contextRef="#ctx0" brushRef="#br0" timeOffset="2463">1115 261 101,'0'0'117,"0"0"-20,0 0-9,0 0 3,0 0-28,0 0-33,-13 124-5,7-96-19,4-2-6,-2-2 17,2-2-26,2-4 9,0 3-11,0-10-76,0 0-93</inkml:trace>
  <inkml:trace contextRef="#ctx0" brushRef="#br0" timeOffset="2762">1326 281 45,'0'0'255,"0"0"-115,0 0-76,0 0 12,0 0-12,0 0-41,0 0 4,0 34-14,0-10 19,0 4-32,0 2 25,0 3-24,-2-4 4,2-3-5,0-1-10,0-3-6,0-6-48,0-4-14,0-6-78,0-2-89</inkml:trace>
  <inkml:trace contextRef="#ctx0" brushRef="#br0" timeOffset="3078">1460 311 176,'0'0'139,"0"0"-67,0 0 10,0 0-8,0 0 5,0 0-40,18 123-12,-14-104-27,1-2 4,-1-6 3,0-3-9,0-2 2,2-3-2,0-3 2,1 0 0,1-3 2,2-11 8,1-6-20,-3-6 8,4-2-12,-1-12-74,0 6-25,-2 6-74</inkml:trace>
  <inkml:trace contextRef="#ctx0" brushRef="#br0" timeOffset="3468">1850 277 192,'0'0'206,"0"0"-106,0 0-37,0 0-5,0 0-13,0 0-13,0 0-31,-60 44 2,48-22 5,5 2-9,1 0 2,4-2-1,2-1 17,0-3-8,0-4 21,0-5-29,6-3 20,3 1-19,3-6 3,1-1-5,1 0 0,-1 0-7,3-8-6,-3-7-7,-3-6-44,0-13-5,-8 6-51,-2 0-72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7:01.2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147 16 82,'0'0'55,"0"0"26,0 0 0,0 0-9,0 0-56,0 0 5,-4-6 24,2 6 4,0 0-3,2 0-33,0 0 18,0 0-30,-2 0 9,2 0-1,0 0-6,-2 0-3,-1 0 7,-1 0-4,-3 14 3,0 4-6,-4 5 7,0 5-2,-2 2-4,-1 2-2,1-1 2,-1 1 6,3-4-7,1-4-1,2-4 1,1-7-13,5-6-10,2-3-52,0-4-14,0 0-86</inkml:trace>
  <inkml:trace contextRef="#ctx0" brushRef="#br0" timeOffset="535">101 0 152,'0'0'111,"0"0"-20,0 0-24,0 0 10,0 0-41,0 0-9,0 0-15,0-4-12,2 4 0,3 8 13,1 4 14,3 6-26,0 2 9,2 1-4,3 3-9,-3 0 4,3 0-1,-3 2 0,3 1 2,-4-3-14,1-2 6,-1-4-15,-4-2-28,-2-4 10,-1-1-93,-1-1 83,-2-2-76</inkml:trace>
  <inkml:trace contextRef="#ctx0" brushRef="#br0" timeOffset="999">46 242 59,'0'0'42,"0"0"9,0 0-31,0 0 26,0 0-27,0 0-19,0 0 1,93-36-1,-77 32 0,-1-1-5,1 1 4,-3 3-57,-3-2-76</inkml:trace>
  <inkml:trace contextRef="#ctx0" brushRef="#br0" timeOffset="1330">304 38 104,'0'0'182,"0"0"-96,0 0-11,0 0 0,0 0-2,0 0-60,0 0 7,0-2-19,0 2 5,0 0-5,0 0-1,0 0 0,0 0-1,0 0 1,0 0 0,0 0-5,0 0 13,0 0-15,0 0 16,0 0-18,0 0 9,0-2-6,3-2 5,-1 0 0,1 2-6,-3 0 11,0 2-5,0 0 2,2 0-2,-2 0-1,0 0 2,0 0 1,0 0 0,0 0 16,0 0-4,0 4-8,0 8 3,0 6-8,0 2 8,0 3-7,0-1-1,0 0-9,2 0 9,0-1 1,0-3-1,3-2 1,-1-2-8,0 0 13,4-4-8,-4-2 2,3-2 0,-3-2-1,3 0 1,0-4-2,-1 0-10,3 0 11,1 0 2,0 0-7,4 0 12,1 0-9,2-4 10,1 0-14,-1-2-6,3 0-81,-7 0-46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49:42.1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73 119 67,'0'0'148,"0"0"-58,0 0-4,0 0 4,0 0-15,0 0-6,-44-12-40,37 10 17,2 2-11,1-2 14,-1 2-15,1 0 15,2 0-31,0 0-1,2 0 1,0 0-17,0 0-2,0 0 14,0 0-30,0-2 25,0 2-16,0 0-1,4 0-3,12 0 12,6 0 0,7 0-1,4 0 10,10 0-15,3 0 17,4 0-18,2 0 16,4 0-16,-2 0 7,2 0 0,-2 0-1,-2 0 8,0 0-15,-6 0 18,2 0-22,-6 0 24,-2 0-21,-4 0 16,-5 0-7,-8 0 0,-6 0 0,-3 0-1,-8 0 2,-1 2-11,-1-2 23,-2 0-24,0 0 21,0 2-12,-2-2 2,0 0 0,0 0 1,0 0 0,0 0 10,0 0-10,0 0 10,0 0 0,-6 0-18,-3-4 16,3-4-6,-4 2-3,4-2 0,-1 2 0,1 0 4,0 2-13,2 0 18,2 2-18,2 0 14,0 2-11,0 0-1,0 0-2,0 0 3,0 0-4,12 0 3,-1 0 13,-1 4-18,4 2 19,-1 2-17,1-2 16,-3 2-6,-3-2 0,-3 0-1,-2 2 1,-3 2 10,-5 2 63,-19 6-49,-5 4-1,-14 6-23,5-2-61,9-8-177</inkml:trace>
  <inkml:trace contextRef="#ctx0" brushRef="#br0" timeOffset="42938">877-1 26,'0'0'33,"0"0"-17,0 0 29,0 0-6,0 0 16,0 0 2,-2 0-6,2 0 8,0 0-23,0 0 0,0 0-35,0 0 3,0 0 2,0 0-12,0 0 2,0 0 4,0 4 1,10 2 2,0 2 26,3 2-28,3 0 22,5 2-21,-2 0 8,6 2-9,2 0-1,4 0 0,0-2-1,2-2-21,-1-2-53,7-2 10,-10 0-26,-4-6-15</inkml:trace>
  <inkml:trace contextRef="#ctx0" brushRef="#br0" timeOffset="43642">1031 145 5,'0'0'85,"0"0"-41,0 0-13,0 0-4,0 0 21,0 0-27,0 0 11,-115 28 0,94-19-15,1-1-7,5-3-17,-1 4 7,5-4-20,5 1-13,-2 1-50,8-3 36,0 0-51,0-4 34</inkml:trace>
  <inkml:trace contextRef="#ctx0" brushRef="#br0" timeOffset="43831">922 197 14,'0'0'1,"0"0"11,0 0-2,0 0-2,129-43-8,-116 40 9,-5 2-8,-4 1 7,-4 0 41,0 0 26,0 0 15,-6 0-47,-6 0-8,-1 0-35,-5 0 10,0 0-3,-2 0-5,-1 4-2,4-1-1,1-1 0,1 0-72,3 0-64,4-2-25</inkml:trace>
  <inkml:trace contextRef="#ctx0" brushRef="#br0" timeOffset="44258">893 29 61,'0'0'177,"0"0"-95,0 0-50,0 0-3,0 0 10,0 0-32,0 0 13,0 62-18,0-30-4,0-5-65,0-5-130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2:23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 5 10,'0'0'77,"0"0"-24,0 0 11,0 0-10,0 0 13,2-2-17,-2 0 15,0 2-14,0 0 9,0-2-14,0 2-7,0 0-11,0 0-12,0 0 10,0 0-10,0 0 25,0 0-20,0 0 28,0 0-22,0 0 14,0 0-11,0 0-7,0 0 3,0 0-17,0 0 19,0 0-27,0 0 21,0 0-22,0 0 18,0 0-17,0 2-1,-4 12 1,-7 2-1,0 4 0,-5 2 7,-2 0-17,3 0 4,-3-2 5,5-2-25,-1-4 8,1 0-20,4-4-1,-3 0-4,4 0-32,-1-2 8,1-2-9,-2-2 35,4 0-35,-1 0 12,5 0-11,0-2 0,2 1-57</inkml:trace>
  <inkml:trace contextRef="#ctx0" brushRef="#br0" timeOffset="728">37 137 18,'0'0'137,"0"0"-81,0 0 9,0 0-16,0 0-15,0 0-13,0 0-14,0-8-3,0 6 5,0-2-14,0 2 11,0-2 4,0 0-10,0 0 16,0 0-9,0 0 1,0 0 0,0 2 1,0 0 24,0 0-20,0 2 17,0 0-30,0 0 29,0 0-19,0 0 6,0 0-16,0 0-5,0 0 5,0 0 0,0 4 13,0 6-13,0 4 25,0 2-25,0 2 14,0 2-14,-4-2 0,-6 2 1,4-4 0,2-4-2,-1-2 13,3-2-25,0-4 26,2 1-25,0-1 13,0-4-2,0 1-6,0-1-8,0 0 14,0 0-17,0-1 11,4-8 14,7 0-15,3 0 14,-1 0-12,3 0-1,-1 1-15,8-4-20,-3 5-70,-5-2-118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3:34.5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73 12,'0'0'55,"0"0"-27,0 0 29,0 0-11,0 0-12,0 0-6,0 0-12,0 0 13,0 0-27,0 0 15,0 0-17,0 0 14,0 0-7,0 0 12,0 0 3,0 0-2,0 0 15,0 0-18,0 0 23,0 0-34,0 0 1,0 0-5,0 0-2,0 0 0,0 0-9,2 0 9,7-2 0,1 2-5,4 0 15,1-2-20,4 2 20,1-2-20,0 0 9,2 0 1,1 0-10,-2-2 1,0 2 9,-3-2-12,-1 2 11,-1-2-13,-3 2 13,1 0 1,-1 0-1,1-2-4,-1 2 3,0-2-10,3 0 6,-1 0 5,3 2-26,-2-2 26,2 2-8,-2 0 8,-3 0-10,0 2 10,-2-2-10,0 2 2,-4 0 9,0 0-3,-1 0-5,-3 0 16,1-2-14,-2 2 8,0 0-4,3 0-3,-1 0 5,6 0 1,-4 0-1,5 0 0,1 0 5,-2 0-12,1 0 14,1 0-14,-1 0 7,0 0-1,-2 0-15,0 0-4,-3 0 19,-2 0-15,4 0 14,-4 0 4,3 0-9,-1 0 15,1 0-15,2 0 8,0 0-1,2 0 2,-2 0-2,2 0 0,0 0 2,-2 0-2,2 0 6,0 0-8,1 0 3,-1 0-2,-3 0 1,2 0-1,-2 4 0,-1-2 2,3 0-8,-2 0 9,3 0-2,-1-2 0,0 0 13,-1 0-11,3 0 2,-1 0-3,-1 0 0,2 0 17,-1 0-18,-3 0 9,2 0-7,-1 0 2,-1 0-3,-1 0 7,2 0-7,0 0-1,0 0 1,-1 0-1,2 2 0,1-2 8,-3 0-13,2 0 12,-1 0-9,-1 0 4,0 0-2,-2 0 0,-2 0 0,1 0-3,-1 0 9,0 0-13,-1 0 14,-1 0-17,1 0 21,-1 0-12,2 0 1,-2 0-7,1 0 1,-3 0-58,0 0-158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3:36.3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0 134 168,'0'0'116,"0"0"-65,0 0 2,0 0-24,0 0-3,0 0-19,0 0 9,0 0-10,0 0 0,0 0-12,7-2 15,2 2-18,0 0 20,2 0-18,2-2 14,4 2-7,0-2 1,3 0 0,5 0 0,1 0-1,1-2 0,2 0 7,2 0-11,2 0 11,4 0-14,-2-2 7,3 2 0,2-2 0,0 2 0,-2-2 0,2 2 2,-5 0-12,1 0 12,-3 2-4,-2-2 4,-4 2-2,-2 0 1,-3-2 0,-4 2 0,-2 0-1,-1 0 5,-3 0-4,-4 0-2,3 0 2,-1 0 11,-2 0-12,3 0 1,-1 2 2,1-2-2,-3 0 0,2 2 5,-6 0-12,3 0 14,-3 0-16,0 0 14,0-2-7,4 2 1,-2-2-1,3 0 1,0 0-12,0 0 11,0 0-11,-3-2 11,4 2-19,-6-2 19,-2 2-48,-2-2-101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0:48.6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175 21 22,'0'0'62,"0"0"6,0 0-9,0 0 26,0-14-23,0 12 14,0 0-9,0 0-11,0 0-13,0 2-15,0 0 11,0 0-19,0 0 12,0 0-31,0 0 30,0 0-23,0 0 12,0 0-20,0 0-13,0 2-7,0 12 15,0 6-5,0 6 20,0 5-14,0 1 17,0 0-23,0 2 11,0-4-2,0-2 1,0-6-7,2-4-6,2-2-11,0-4 12,-2 0-47,0-2 0,2 0-71,-2-2-53,1-2-70</inkml:trace>
  <inkml:trace contextRef="#ctx0" brushRef="#br0" timeOffset="839">8 179 88,'0'0'61,"0"0"-50,0 0 8,0 0 11,0 0 21,0 0-24,0 0 2,54 3 0,-28 1-6,7-2 4,6-2-19,5 0-8,1 0 1,12 0-2,-10 0-82,-9 0-89</inkml:trace>
  <inkml:trace contextRef="#ctx0" brushRef="#br0" timeOffset="185415">177 48 23,'0'0'126,"0"0"-61,0 0-39,0 0-9,0 0 16,0 0-18,0-3 8,0 3-15,0 0 30,0 0-12,0 0 11,0 0-12,0 0-2,0-2 7,0 2-8,0 0 8,0 0-23,0 0 18,0 0-24,0 0 0,0 0 5,0 0-6,0 10 0,0 7 1,0 2-2,0 3 9,0 5-9,0 1 2,0-1-2,0 2-1,0-5 1,0-2-22,0-4-6,0-2-4,0 2-30,0-6-19,0-4-81</inkml:trace>
  <inkml:trace contextRef="#ctx0" brushRef="#br0" timeOffset="186205">0 202 110,'0'0'79,"0"0"-23,0 0-4,0 0-11,0 0-28,0 0 20,0 0-6,86-14-1,-55 10 2,2 2-7,-2 2 2,4 0-21,-7 0-2,-1 0 6,-3 2-12,1 7-20,-8-2-58,-3-1-112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3:41.6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199 0 35,'0'0'161,"0"0"-116,0 0-20,0 0-18,0 0 59,0 0-30,0 0 3,0 0 15,0 0 16,0 0 2,0 0-37,0 0 10,0 0-26,0 0 11,0 0-30,0 12 19,0 6-19,0 4 10,0 6 0,0 5-10,0 4 2,0 6 8,0-1-12,-6-1 13,4-4-17,0-7 12,2-4-7,0-10 1,0-4 0,0-2-1,0-6-16,0-2-19,0-2-92,0 0-73,0 0-138</inkml:trace>
  <inkml:trace contextRef="#ctx0" brushRef="#br0" timeOffset="479">0 261 153,'0'0'163,"0"0"-95,0 0-19,0 0-3,0 0-16,0 0-5,0 0-5,51-12 12,-24 7-26,0 4 25,4-3-23,3 1 13,-1 0-21,-4 1 9,0 0-9,-5 2 0,-4 0 0,-4 0-4,-3 0-5,-6 0-65,-5 0-24,-2 0-112</inkml:trace>
  <inkml:trace contextRef="#ctx0" brushRef="#br0" timeOffset="833">288 48 5,'0'0'266,"0"0"-166,0 0-57,0 0-31,0 0 31,0 0-26,0 0 6,-39 72-11,26-47-5,-3 1 15,1-1-22,-3 1 14,1-4-14,-2-1 0,6-3 6,-1-4-19,2-4 2,3-2-58,-1-4-32,2-2-57,3-2-21</inkml:trace>
  <inkml:trace contextRef="#ctx0" brushRef="#br0" timeOffset="1109">37 118 64,'0'0'99,"0"0"-48,0 0 34,0 0 0,0 0-20,0 0 11,0 0-21,141 93 0,-105-71-32,-3 0-3,0-2-14,1-2-6,-1 2-1,-8-8-133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6:54.3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642 203 101,'0'0'156,"0"0"-91,0 0-54,0 0 73,0 0-13,0 0-55,0 14 33,0-12-25,0-2 54,0 2-45,0-2 29,0 0-28,0 0 25,0 0-13,0 0-7,0 0 6,-4 2-34,-10 0-2,-3-2 10,-8 2-29,-2-2 27,-2 0-24,0 0 8,-2 0-1,0 0 5,0 0 5,4 0-15,3 0 23,1 0-36,7 0 39,1 0-39,4 0 33,4 3-16,3-3 1,1 0 0,3 0-10,0 0 13,0 0-17,0 0-27,0 0 30,3-5-23,8-3 33,5-6 2,4-4 0,5-4 2,-2-2 4,2-2-14,-5 4 24,-4 2-34,-5 2 38,-4 4-29,-5 4 24,-2 4-11,2 2-3,-2 2 15,0 2 4,0 0-20,0 0 11,0 0 4,0 0-32,0 14-5,7 8 21,-1 8 11,2 8 28,-2 4-18,0 0-20,1 1-1,-3-3-4,2-7-6,-2-2 8,0-9-14,0-4-27,1-6-22,-1-4-101,-2-8-77</inkml:trace>
  <inkml:trace contextRef="#ctx0" brushRef="#br0" timeOffset="954">715 29 198,'0'0'235,"0"0"-92,0 0-52,0 0 43,0 0-63,0 0-6,0 0-51,-2-4 15,2 4 3,0 0-31,0-2-1,0 2-9,0-4-1,8 0 13,7-2-23,5 2 31,0 2-22,0-1 9,-2 3-5,-3 0 7,-4 0-15,-3 7 8,-6 5-21,-2 4 17,0 0 11,-5 2 14,-9-2-4,1-2-5,0-4-4,4-2 0,5-4-1,-1-2 8,5 0-25,0-2-2,0 2 6,0 2-52,5-2 18,8 2-39,3 0 61,3 0 24,4 0 2,1 0 4,-1 0 9,-4 4-1,-3 0-4,-3 0 41,-3 4-31,-6 0 26,-4 2-8,0 2 7,-2 2 21,-18 3-36,-5-2 23,-2 0-45,-4 1-14,4-4-3,3-4-19,4-4-122,9-6-183</inkml:trace>
  <inkml:trace contextRef="#ctx0" brushRef="#br0" timeOffset="2222">25 548 209,'0'0'231,"0"0"-120,0 0-4,0 0 27,0 0-67,0 0 8,0 0-45,-25 0 35,25 0-46,0 0 17,0 0-36,0 0 0,0 0-5,5 0-26,13 0 23,7 0 8,10 0-21,3 0 21,5 0-1,9 4-96,-9-2-66,-11 2-127</inkml:trace>
  <inkml:trace contextRef="#ctx0" brushRef="#br0" timeOffset="2859">600 514 10,'0'0'305,"0"0"-154,0 0-40,0 0-49,0 0 32,0 0-56,0 0 2,-9-2-8,2 2 7,1 0 13,-1 0-46,-2 0-6,0 8 20,-2 6-40,-1 8 31,4 4-24,1 1 13,5-2 0,2-3-1,0-1-13,0-6 12,9-2-24,7-1 19,1-4 11,4-2-22,-1-6 18,-1 0-2,2 0-8,-2-4 3,-1-10 7,-5-3-7,-1-1-7,-8-1 28,-1-3-2,-3-1-12,0 1 40,-9 0-27,-7 4 3,-1 2-6,3 4-8,1 4-4,-3 4-67,7 2-41,0 2-216</inkml:trace>
  <inkml:trace contextRef="#ctx0" brushRef="#br0" timeOffset="3770">776 498 205,'0'0'192,"0"0"-72,0 0-50,0 0 27,0 0-61,0 0 16,0 0-52,0-2 21,0 2-15,5 0 4,6 0 23,4 0-21,5-2 15,1 0-14,0-2-10,-3 2 12,-2-2-27,-3 2 14,-4 2-2,-3 0 0,-2 0 10,-2 0 7,-2 0-15,0 0 61,0 0-63,0 0 23,0 0-8,0 6-12,0 2-3,0 6 0,0 2 7,0 4 8,2 0-24,2 0 26,-2-2-27,1 3 32,-1-3-35,2 0 13,-2-3 0,0 0 0,0-4-4,1-2 2,0-4-54,-3-2 21,0-3-76,2 1 31,-2-1-52,0 0 3,0 0-83</inkml:trace>
  <inkml:trace contextRef="#ctx0" brushRef="#br0" timeOffset="4323">827 618 360,'0'0'180,"0"0"-118,0 0 29,0 0-42,0 0-8,0 0-18,0 0-12,58-20-3,-33 14 7,13 1-30,-5 0-26,-6 3-118</inkml:trace>
  <inkml:trace contextRef="#ctx0" brushRef="#br0" timeOffset="5842">129 833 263,'0'0'212,"0"0"-144,0 0 30,0 0-33,0 0-8,0 0-50,0 0-7,-4 0 0,4 2-3,2 0-7,12 0 20,3 2-16,6-2 29,10-2-43,10 0 33,8 0-13,7 0 20,9 0-20,5-8 0,3-4 15,5 2-17,7-2 19,0 2-24,2 2 20,-2 0-13,-4 2 0,-12 0 0,-9 2-2,-10 0-31,-15 2 10,-10 0-41,-8 2 2,-5 0-30,-7 0 8,-3 0-125</inkml:trace>
  <inkml:trace contextRef="#ctx0" brushRef="#br0" timeOffset="20218">727 967 307,'0'0'141,"0"0"-96,0 0 23,0 0-12,0 0 15,0 0-60,0 0 34,0 0-20,0 2 25,-2 2-14,-6 3 3,4 0 16,-4 4-37,-3 4 32,-3 7-49,-3 4 13,-4 6 5,-4 5-35,-1 1 16,-3 0-23,1 0-45,-1 0-62,6-10-62,7-10-144</inkml:trace>
  <inkml:trace contextRef="#ctx0" brushRef="#br0" timeOffset="20572">451 1067 424,'0'0'133,"0"0"-51,0 0-5,0 0 14,0 0-29,0 0-61,0 0 43,60 26-27,-31-5 13,2 5-15,5 0-25,1 0 10,1-2-29,9 8-54,-9-8-77,-9-4-169</inkml:trace>
  <inkml:trace contextRef="#ctx0" brushRef="#br0" timeOffset="21029">1177 943 345,'0'0'211,"0"0"-141,0 0-13,0 0 2,0 0-17,0 0 1,0 0-42,-49 110 17,31-75-7,-2 1-6,0-2 6,2 0-22,1-4 8,-2-2-23,6-8-39,-3-4-54,6-6-62,1-8-127</inkml:trace>
  <inkml:trace contextRef="#ctx0" brushRef="#br0" timeOffset="21308">879 1024 310,'0'0'156,"0"0"-62,0 0-75,0 0 80,0 0-5,0 0 17,0 0-37,142 86-51,-95-62-8,7 0-15,14 0 0,-9-6-168,-13-4-334</inkml:trace>
  <inkml:trace contextRef="#ctx0" brushRef="#br0" timeOffset="94309">1694 1152 143,'0'0'202,"0"0"-156,0 0-8,0 0 16,0 0 10,0 0-38,0 0 7,0 0-1,0 0 20,0 0 40,0 0-44,0 0-25,0 0-10,0 0 26,0 0-29,0 0 32,0 2-23,0-2 2,0 0-19,0 0-2,0 0 0,0 0 8,0 0-20,0 0 24,2 2-21,16-2 22,9 0-22,4 0 10,7 0-1,4 0 1,5 0-1,5 0 0,-2 2-3,2 0 2,-4 0-27,-3 2 27,-3-2-55,-6-2 43,-2 0-27,-3 0-18,-3 0 45,-1 0-12,-4-2 24,-3-6-42,-5 4 37,-3 0-10,-6 0 15,-1 4-14,-3-3 13,-2 3 2,0 0 0,0 0 0,0 0 8,0 0-8,0-1 9,0-1-2,-11 0-6,-3 0 19,-1-2-19,-1 2 0,-1-4 7,1 2-7,1-2-2,-1-1 8,7 4-11,0-1 14,4 0-9,3 1 11,2 3 2,0-1-1,0-2-13,0 3 0,0-1-14,0 1 13,0 0-21,0 0 22,9 0-15,2 0 14,2 0 1,1 5 0,-1 4 6,1 0-5,-3 4 9,2-1-10,-4 2 19,0 2-19,-3-2 18,-3 2-18,-3 2 2,0-2-2,0 2-12,-9 10-8,-9-4-58,0-4-164</inkml:trace>
  <inkml:trace contextRef="#ctx0" brushRef="#br0" timeOffset="96291">2834 1016 46,'0'0'182,"0"0"-72,0 0-15,0 0-29,0 0-1,0 0-45,0 0-12,0 0 8,0 0 1,0 0 22,0 0-15,0 0 30,0 0-20,0 0 20,0 0-22,0 0 12,0 0-16,-2 0-18,-9 0-10,3 0 9,-6 0-21,3 0 24,-3 0-21,-1 0 15,1 0-12,-1 8 0,1 2 5,-1 1-5,1 5 0,3 3-1,1 3 1,3 4-1,0 2 8,7 2-11,0-4 9,0-2 1,0-2 0,16-4 0,1-2 8,6-2-6,-1-4-2,5-4 2,-2-2-4,1-4-39,5 0-16,-4 0-80,-7-6-141</inkml:trace>
  <inkml:trace contextRef="#ctx0" brushRef="#br0" timeOffset="99338">3204 975 127,'0'0'87,"0"0"-43,0 0 36,0 0-4,0 0-9,0 0-5,0 0-8,0 0 20,0 0-28,0 0 9,0 0-32,0 0 16,0 0-23,0 0-3,-4 0-3,0 0-10,-3 0 2,-2 0 5,-4 0-14,0 5-8,-3 0 15,-5 1-26,4 1 3,1-3 3,1-1-10,1-1-1,3 0-12,2 0 27,3-2-35,-2 0 50,6 0 2,0 0 3,2 0 3,0 0 3,0 0 12,0 0-3,0 0 8,0 0-25,0 0 13,0 0-9,0 0-6,0 0 1,0 0-2,0 0-4,0 0 4,0 0 1,0 0 0,0 2-1,0 5 2,0 3-1,0 3 0,2 4 19,3 5-18,0 0-1,-1 4 0,1 0 1,-3 0-3,2 0 9,-2-2-15,3 0 21,-3-4-25,2-2 21,-1-4-18,1-4 6,1-2-13,-1-2-7,3-6-39,-3 0-62,0 0-144</inkml:trace>
  <inkml:trace contextRef="#ctx0" brushRef="#br0" timeOffset="100069">3021 1202 114,'0'0'198,"0"0"-90,0 0-75,0 0 25,0 0-38,0 0-1,0 0-9,30 0 30,-17 0-15,7 0-8,2 0-8,5 0-3,11 0-12,-5 0-92,-8-4-181</inkml:trace>
  <inkml:trace contextRef="#ctx0" brushRef="#br0" timeOffset="101607">3383 1118 33,'0'0'103,"0"0"-76,0 0 6,0 0-4,0 0-11,0 0-10,0 0-7,0 0 9,0 0-9,0 0 35,0 0-7,0 0 32,0 0-22,0 0 11,0 0-12,0 0-11,0 0 2,0 0-22,0 0 15,0 0-22,4 0 27,16 0 15,3 0 19,1 0-37,5 0-4,2 0-10,-2 0-9,-2 0-2,0 0-2,-5 0-22,5-2-57,-10 0-58,-1 2-134</inkml:trace>
  <inkml:trace contextRef="#ctx0" brushRef="#br0" timeOffset="102125">3403 1288 113,'0'0'153,"0"0"-83,0 0-8,0 0-33,0 0 12,0 0-23,0 0-3,82-10-7,-62 10-7,1 0 4,0 0 2,4 0-14,8 4-12,-6-2-49,-4-2-114</inkml:trace>
  <inkml:trace contextRef="#ctx0" brushRef="#br0" timeOffset="102664">3969 1064 100,'0'0'151,"0"0"-79,0 0 22,0 0 32,0 0-61,0 0 4,0 0 19,-19-25-6,15 25 6,-5 0-65,1 0-7,-4 0-16,1 0 4,-2 0-4,-1 10 0,4 7-6,-2 1-8,1 8 13,0 6-19,5 0 6,1 2-53,5-2 27,0-6-18,0-6 26,5-4 11,10-4 21,3-2 2,-1-2-1,4-4 8,-2-2-8,4-2-2,-3 0 1,3 0-2,-4-4-16,4-6 18,-3-4-10,-5 0 10,-1-2 6,-5-2-5,-3 0 17,-6 0-3,0-4 11,0 0-15,-6-2 31,-10 0-41,-4 1 9,2 4 0,-5 5-5,4 2-5,-1 6-35,-5 6 6,6 0-52,0 0-98</inkml:trace>
  <inkml:trace contextRef="#ctx0" brushRef="#br0" timeOffset="103401">4002 1067 150,'0'0'142,"0"0"-73,0 0-20,0 0 29,0 0-44,0 0 7,0 0-27,-15 31 28,1-7 10,-3 4-23,-4 6-10,1 2-19,-2 6 10,0-2-4,1 0-12,4-4-41,3-4-57,6-10-9,3-8-82</inkml:trace>
  <inkml:trace contextRef="#ctx0" brushRef="#br0" timeOffset="106682">1797 1435 111,'0'0'178,"0"0"-90,0 0-36,0 0 43,0 0-35,0 0-2,0 0-30,0 0 15,0 0-4,0 0-20,0 1 6,0-1-24,0 0 0,0 3 9,0 0-20,0 1 8,4 3 2,3-1 0,1 3 1,6 1-2,3 3 2,8-1-8,4 2 16,5 0-15,1 0 17,8-2-19,-1 0 9,-2 0-1,1-2 1,-6-2 0,-4 0-1,-4 0 8,-8-4-14,2 2 14,-6-4-14,-1 2 7,-3-2-1,-3 0 0,2 0-1,-4-2 1,1 0-14,-3 2 13,-2-2-10,-2 0 4,2 0 1,-2 0-1,0 0 14,0 0-7,0 0 0,0 0 0,-4-4-1,-2-4-3,-3 0 2,0 0 4,0 0 5,2-2-7,-1 0 0,1 0-12,2 0-9,1 0 9,1 0 9,1 2-3,0 2 11,2 2-17,0 2 24,0 2-18,0-2 7,0 2-1,0 0 0,0 0 0,0 0 0,0 0-4,2 0 4,7 2 1,1 10 55,0 2-42,1 0 8,3 2-15,-3 0 2,3 0-8,-6-2 0,3-2 0,-4 0 6,0 0-14,-3-2 22,-1-2-27,-3 2 12,0 0 0,0 0-35,-19 4-34,4 0-80,-1-3-138</inkml:trace>
  <inkml:trace contextRef="#ctx0" brushRef="#br0" timeOffset="110458">2652 1497 129,'0'0'176,"0"0"-83,0 0-5,0 0 2,0 0-18,0 0-33,0 0 22,-3 0-24,1 0 18,2 0-38,0 2 25,0-2-16,0 0-7,0 0-9,0 1-10,0-1 0,0 0 4,0 3-14,0-2 10,0 6-7,5-1 14,6 0-8,2-2 1,8 0 0,0-4-5,2 2 12,4-2-10,-3 0 14,-1 0-18,-4 0 17,0 0-11,-6 0 1,-4 0 0,-2 0 0,-5 0 1,0 0-10,0 0 18,-2 0-22,0 0 20,0 0-14,0 0 14,0 0-7,0 0 1,0 2 2,0 4 1,-2 4 5,-7 2-18,-2 4 19,0 2-20,0 2 15,-3 0-13,3 0-2,0 0 10,0-2-1,2-2-6,0 0 6,4-2 2,-1-2-7,4-2 13,-1 1-16,1-1 17,2-2-14,0-1 6,0 0-2,0-2 2,0 1 0,0-2-10,0 0 6,0 0 3,0 1-24,0-4 22,0 3-17,5-1 19,-1-2-13,0 2-3,4-1 15,0-2 2,1 0-11,0 0 22,4 0-9,-2 0 0,1 0 6,-1 0-8,0 0 1,0 0-1,2-5 7,-2 4-16,1-2 16,-4 2-15,-3 1-44,-3 0-46,-2 0-115</inkml:trace>
  <inkml:trace contextRef="#ctx0" brushRef="#br0" timeOffset="111413">2585 1735 12,'0'0'264,"0"0"-101,0 0-97,0 0 16,0 0-41,0 0-5,0 0-22,9-4 25,2 2 10,2 2-37,3-2 24,2 0-26,2 0 15,3 2-24,-2-2 9,2 0-9,1 2-1,-3-2 0,-2 2-16,-3 0-15,-3 0-41,3 0-1,-3 0-46,-4 0-104</inkml:trace>
  <inkml:trace contextRef="#ctx0" brushRef="#br0" timeOffset="112125">3245 1565 124,'0'0'54,"0"0"-7,0 0 12,0 0 5,0 0-21,0 0-4,0 0 19,0 0-25,0 0 23,0 0-25,0 0 12,0 0-26,0 0 6,0 0-7,0 0 3,0 0 7,0 0-13,0 0 10,-10 0-23,2 0 13,-3 0-7,-1 0-1,-3 0 19,-1 0-11,1 0-6,-1 0-7,1 0 3,1 0 4,5 0 2,1 0 9,0-2 4,4 0-22,2 2 23,0 0-22,2 0 6,0 0 6,0 0-12,0 0 10,0 0-5,0 0 0,0 0 1,0 0-8,0 0 1,0 0-1,0 0 0,0 0-8,0 0 3,0 10 12,0 4-16,0 2 23,0 4-20,0 2 14,0 4-4,0 0-3,0 0-1,0 2-1,0-3-11,0-4 11,0-2 4,0-5-13,0 0 17,0-4-12,0-2 7,0 0-1,0-4 0,0-1-11,0 0 9,0-2-32,0 2 32,0-3-25,2 2 26,-2-2-45,2 2 20,-2-2-28,0 2-6,0 0-33,0-2-68,0 0-134</inkml:trace>
  <inkml:trace contextRef="#ctx0" brushRef="#br0" timeOffset="112937">3038 1752 149,'0'0'192,"0"0"-100,0 0 13,0 0-44,0 0-25,0 0-35,0 0 5,10 0 14,4 0-9,1 0-6,4 0 3,-2 0-16,1 0 6,5 3-29,-8 1-118,-4-2-171</inkml:trace>
  <inkml:trace contextRef="#ctx0" brushRef="#br0" timeOffset="113836">3331 1655 113,'0'0'187,"0"0"-109,0 0 16,0 0-26,0 0-11,0 0-42,0 0 8,0-2-10,0 2 3,0 0-3,0 0-7,8 0 40,5 0-32,5-2 28,3 0-26,4 0 14,0-4-29,2 2 5,-5 0-6,-2 2-17,-4 0-19,-3 2-58,-5 0-27,-2 0-141</inkml:trace>
  <inkml:trace contextRef="#ctx0" brushRef="#br0" timeOffset="114400">3336 1775 77,'0'0'82,"0"0"23,0 0 21,0 0-53,0 0 20,0 0-33,0 0-14,82 18 8,-61-16-43,-2 1 1,1-2-12,3-1-12,-8 3-97,-1-3-219</inkml:trace>
  <inkml:trace contextRef="#ctx0" brushRef="#br0" timeOffset="119234">3906 1565 25,'0'0'98,"0"0"-39,0 0 20,0 0 18,0 0-9,0 0-36,0 0-15,-15-12-8,10 12 10,-2 0 15,3 0-30,0 0 28,0 0-29,-1 0-4,0 0 7,1 0 32,1 0-31,-1 0-11,0 0 13,-3 0-16,1 0-12,-6 6 11,3 4-24,1 2 18,-4 4-13,3-2 13,1 2-15,0 2 9,4-2-1,0 2-6,2-2-8,2-2 15,0 0-23,0 0 22,0-2-3,0 0-5,4 1 10,5-2-2,2-3-5,2 1 6,5-1-9,3-4 18,3-1-16,0 0 18,1-3-21,-2 0 18,0 0-14,-2 0 6,1 0 0,-2 0-1,-2-4 1,0-1-7,-5 0 14,0-3-16,1-1 19,-3 1-13,0-2 9,-2-2-3,-2 1 0,-3-2 7,-2-1 23,-2 0-1,0-2 27,0 0-38,-9 0 12,-6 0-32,-1 4 12,1 0-12,-1 4-2,-2 2 1,1 0-23,-2 4 1,0 0-34,-1 2 11,-10 0-62,6 0-65,4 8-89</inkml:trace>
  <inkml:trace contextRef="#ctx0" brushRef="#br0" timeOffset="120271">4033 1579 49,'0'0'263,"0"0"-110,0 0-67,0 0 2,0 0 5,0 0-49,0 0 10,0 0-35,0 0 21,0 0-30,0 10 6,0 4-13,-8 8 3,-6 4 1,-1 6-6,-4 4-2,-2 4-3,-2-1-3,1-2-45,2-4-10,0-3-45,6-8-60,5-8-7</inkml:trace>
  <inkml:trace contextRef="#ctx0" brushRef="#br0" timeOffset="134619">4091 953 35,'0'0'45,"0"0"2,0 0-6,0 0 2,0 0-19,-2-4 12,2 4-17,0 0 0,0 0-19,0 0 0,0 0 0,0 0 0,0 0-1,0 0 2,0 0-8,0 0 16,0 0-5,0 0 11,0 0 15,0 0 2,0 0-8,0 0 12,0 0-11,0 0 12,0 0-15,0 0 21,0 0-24,0 0 0,0 0-19,0 0 1,0 0-1,0 0 7,0 0-14,0 0 14,0 0-17,0 0 13,0 0-4,0 0 1,0 0 0,0 0 2,0 0 12,0 0 8,0 0-21,0 0 30,0 0-23,-2 0 16,0 0-22,0 0 24,-3 0-18,0 10 10,-6 4 3,-2 8-8,-7 7-1,-3 8-2,0 6-17,-4 5 7,0 2 0,0-2-84,2-6-1,-2 2 12,10-12-7,1-9-94</inkml:trace>
  <inkml:trace contextRef="#ctx0" brushRef="#br0" timeOffset="152075">1507 1182 12,'0'0'105,"0"0"-43,0 0-33,0 0 16,0 0 2,-5-2-18,5 2 1,-2-2-11,0 0 4,0 2 6,0-2 45,-3 0-54,0 0 19,3 2-15,-2-2-9,-1 2-7,-1 0-7,1 0-1,1 0 9,-1 0-15,1 0 15,1 0-16,1 0 14,2 0-13,0 0 6,0 0 0,0 0 0,0 0 1,0 0-2,0 0-4,0 0 4,0 0-6,7 0 5,9 0-1,3 0 3,8 4 0,2-2 1,7 2-3,2-2-11,2-2-24,16 0-32,-12 0-8,-6 0-168</inkml:trace>
  <inkml:trace contextRef="#ctx0" brushRef="#br0" timeOffset="152886">1625 1196 178,'0'0'132,"0"0"-90,0 0 16,0 0-26,0 0-11,0 0-19,0 0 24,13 58 7,-6-22-10,2 6-9,4 6-13,1 3-1,13 11-27,-4-12-90,-2-10-114</inkml:trace>
  <inkml:trace contextRef="#ctx0" brushRef="#br0" timeOffset="158855">4285 1178 84,'0'0'53,"0"0"53,0 0 6,0 0-8,0 0-26,0 0-9,0 0 13,0-4-33,0 4 9,0 0-32,0 0 32,0 0-26,0 0 11,0 0-17,0 0-4,0 0-4,0 0-17,0 0-2,0 0 16,0 10-17,2 4 11,0-2-8,3 0 1,0-2-2,-1-6 0,0 0 1,5-4-2,5 0 9,5-6-5,8-18-2,4-6-2,5-26-111,-7 7-110,-9 4-403</inkml:trace>
  <inkml:trace contextRef="#ctx0" brushRef="#br0" timeOffset="159891">4316 1659 7,'0'0'341,"0"0"-168,0 0-118,0 0 44,0 0-5,0 0-27,0 0-53,0 0 2,0 0 7,0 0-3,0 0 9,0 4-20,0 8 28,0 2-29,0 2 16,0-2-24,0-4 8,0-2-8,0-6-1,0-2-1,4 0 4,19-8-4,14-18 4,38-38-4,-9 6-104,-8-2-223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34.5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392 1139 45,'0'0'84,"0"0"-21,0 0 9,0 0-27,0 0-28,0 0 7,118-14-23,-87 12-2,-6 0-79,-8 2-124</inkml:trace>
  <inkml:trace contextRef="#ctx0" brushRef="#br0" timeOffset="203002">0 0 153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5:31.5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9 0 7</inkml:trace>
  <inkml:trace contextRef="#ctx0" brushRef="#br0" timeOffset="21">9 0 7,'-9'80'0,"9"-72"-5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5:35.8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46 71,'0'0'133,"0"0"-83,0 0 18,0 0-19,0 0-6,0 0-11,0 0 3,0 0 5,0 0-21,0 0 17,0 0-19,0 0 9,0 0-26,-2 0 5,2 0-4,0 0-2,0 0 1,0 0-19,6 0 19,10 0-8,4 0 6,6 0-3,6 0-3,7 0 5,7-4 2,2-2-21,4 2 0,1 0-8,-2-4-15,-4 2-4,7 2-26,-16 0-18,-9-2-33</inkml:trace>
  <inkml:trace contextRef="#ctx0" brushRef="#br0" timeOffset="954">0 110 9,'0'0'114,"0"0"-39,0 0 13,0 0-12,0 0-8,0 0-29,0 0 9,0 0-27,0 0 7,0 0-21,0 0 12,0 0 1,0 0-6,0 0 2,0 0-15,0 0 10,0 0-9,0 0-4,0 0 2,4-2-1,2 2-9,8-4 9,4 0 1,6 2 0,10-2-2,1 0 8,10 0-12,4-2 8,2 0-4,1 2-2,-2 2 1,0-2-10,-6 4 3,-3 0 8,-4 0-36,-3 0 12,-5 0-43,6 0 0,-10-4-35,-6 0-19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7:06.1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98 23,'0'0'88,"0"0"-31,0 0-16,0 0 30,0 0-12,0 0-13,0 0-2,0 0-7,0 0 12,0 0-29,0 0 18,0 0-29,0 0 4,0 0-11,0 0-2,0 0 0,0 0 0,0 0 0,9 0-5,11 0-1,7 0 12,8-4 3,10-4-8,2 0 11,3-2-4,2 0 1,0 0-2,-6 0-5,-4 2 2,-5 0 3,-5 2-12,-8 0 15,-3 2-20,-6 2-5,-3 0-9,-4 2-41,-1 0-15,-3 0-80</inkml:trace>
  <inkml:trace contextRef="#ctx0" brushRef="#br0" timeOffset="976">138 26 26,'0'0'124,"0"0"-78,0 0 35,0 0-16,0 0-7,0 0-11,0 0-18,-2 8-6,-9 4-11,-2 2 2,-1 2-13,1-2 5,-3 2-4,3-2-4,-3 0 13,5 0-18,0-4 7,5 0 0,-2-6 2,6 0 9,2-3-19,0-1 16,0 3-16,0-3 9,0 1-7,0-1 5,14 0 1,1 0 7,6 0-6,-2 0 2,4 0 10,-1 0-24,0 0 20,0 3-11,-1-1 4,-2-2-4,4 0-2,-7 0-83,-6 0-103</inkml:trace>
  <inkml:trace contextRef="#ctx0" brushRef="#br0" timeOffset="6225">127 42 82,'0'0'65,"0"0"-53,0 0 14,0 0-16,0 0 9,0 0-18,0 0 34,6-12 14,-3 12-28,-3-2-4,2-2-16,0 2-2,1-2 11,-1 0-16,0 0 13,0 2-7,1-2 1,-3 2-1,2 0 1,-2 2-1,0 0 10,0 0-4,0 0-9,0 0 12,0 10 7,-7 10-15,-2 6 1,-4 8 7,-2 18-9,1-8-10,1-6-154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5:28.9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163 8 82,'0'0'70,"0"0"10,0 0-5,0-4-18,0 4-36,0-1 11,0 1-22,0 0 19,0 0-20,0 0 7,0 0-1,0-4 1,0 4 6,0 0-21,0 0 23,0 0-22,0 0 25,0 0-17,0 0 18,0 0-12,0 0 8,0 0 4,0 0-15,0 0 11,0 0-23,0 0 11,0 0-5,0 0-14,0 0 7,0 0 0,0 0-6,0 0 5,0 9 1,0 4 0,0-1-2,0 4 4,0 2-6,2 2 14,3 2-11,-3 0 1,2 2 0,0-2 0,1-4 1,-3 0 2,3-4-3,-1-2-1,-1-6-47,-1 2-4,0 0-43,-2-4-49,0-2-63</inkml:trace>
  <inkml:trace contextRef="#ctx0" brushRef="#br0" timeOffset="1006">0 129 49,'0'0'142,"0"0"-86,0 0-4,0 0-6,0 0 2,0 0-33,0 0 7,2 0 7,-2 0 13,0 0 1,0 0-14,0 0-2,0-2-17,2 2 12,6 0-12,2-2 19,6 0-13,2 2 4,6-4-8,5 4-12,3-4 7,-1 0-5,2 2 4,-2 0-5,-4 2-2,-2-2 2,-8 2-1,-3 0 0,-7 0-1,-3 0-24,-4 0-40,0 0-24,0 0-53</inkml:trace>
  <inkml:trace contextRef="#ctx0" brushRef="#br0" timeOffset="1652">165 44 130,'0'0'115,"0"0"-37,0 0-11,0 0-5,0 0-9,0 0 16,0 0-27,-9-1 3,9 1-26,0 0 4,0 0-22,0 0 10,0 0-10,-2 0-1,2 0 0,-3 4 0,1 10-2,2 0 10,0-2-14,0 4 12,0 0-11,0-2 12,0 0-6,0 0-1,2 2-1,3-8 1,0 2 0,-1-2-2,-2 2-1,3-6 3,-3 0-39,2 0-3,1 0-34,-1-2-32,1-2-19,-3 0-46</inkml:trace>
  <inkml:trace contextRef="#ctx0" brushRef="#br0" timeOffset="2268">183 169 61,'0'0'37,"0"0"-6,0 0-5,0 0-2,0 0 5,0 0 13,0 0-22,0 52 6,0-44-19,0-2 7,0 2-13,0-2-1,0-2 0,0 4 0,0-6 0,0 2-14,4 0-10,-2-4-43,3 0-18</inkml:trace>
  <inkml:trace contextRef="#ctx0" brushRef="#br0" timeOffset="3476">47 145 98,'0'0'54,"0"0"2,0 0-3,0 0-9,0 0-4,0 0-10,0 0 25,0 0-9,-4-4 18,4 4-30,0 0 7,0 0-27,0 0 6,0 0-14,0 0-5,0 0-1,0 0 1,0 0-2,0 0 3,2 0 2,13 0-4,1 0 15,3 0-15,4 0 1,0 0 3,1 0-3,0 0-2,-1 0 2,1 0-2,-3 0 0,0 0 0,-2-4-31,-4 4 1,-4-6-44,-2 4-49,-7 0-57</inkml:trace>
  <inkml:trace contextRef="#ctx0" brushRef="#br0" timeOffset="4430">136 25 26,'0'0'52,"0"0"-4,0 0-24,0 0-1,0 0-1,0 0 24,0 0-21,0-4-1,0 4-7,0 0-9,0 0 5,0 0-12,0 0 17,0-4-6,0 4 14,2 0-26,1 0 15,-1 0-15,0-5 1,0 5 1,0 0-1,-2-1 13,0 1 16,2 0 24,-2 0-24,0 0 8,0 0-20,0 0-5,0 0-12,0 0-1,0 0-1,0 0-9,0 0 9,0 0-22,0 0 8,0 0 11,3 1 3,-1 8 2,0-4 10,1 4-11,-1 0 1,-2 4 2,2-1-2,-2 2 5,0 0-3,0 4-3,0-4 6,0 2-4,0-2-1,0 4 1,0-6-2,0 2-6,0 4-43,2-4-57,-2-6-41</inkml:trace>
  <inkml:trace contextRef="#ctx0" brushRef="#br0" timeOffset="5316">163 83 35,'0'0'65,"0"0"11,0 0 15,0 0-4,0 0 8,0 0 4,0 0-44,-2 0-6,2 0-31,0 0 13,0 0-30,0 2 10,-3 10-10,1 0 0,0 4 6,2 2-5,0 0-4,0 2 4,0-2-4,0 0-1,0-6-15,0 2-31,4-4-63,1-2-73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5:41.2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 1 199,'0'0'165,"0"0"-61,0 0 5,0 0-34,0 0-10,0 0-39,0 0 6,-62 0-32,49 0 22,-1 8-22,1 6 8,-1 4-7,3 0 1,1 5-2,2-1 1,2 0-6,1 2 13,5-8-16,0 2 13,0 0-5,3-8 10,9 2 13,7-2-7,1-4 0,2-2 13,5-4-8,-3 0 10,1 0-24,-2-4 20,-6-6-14,-1 0 3,-5-2 0,-5-2 10,-2-4-3,-4 0-23,0 0 14,0-4-13,-6 0 8,-9 4-9,-3-1 0,-3 1-7,2 2-29,-17 10-41,5 2-86,0 4-244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5:42.7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2 7,'0'0'202,"0"0"-91,0 0-20,0 0 25,0 0-14,0 0-11,0 0-17,0-8-1,0 8-9,0 0 8,0 0-40,0 0 3,0 0-27,0 0-7,0 0-1,0 0 6,0 14-14,0 8 16,0 8-16,0 2 14,0 4-12,0 4-27,0-4-38,0 8-59,0-9-59,0-8-174</inkml:trace>
  <inkml:trace contextRef="#ctx0" brushRef="#br0" timeOffset="1586">8 521 108,'0'0'152,"0"0"-103,0 0 19,0 0 15,0 0-2,0 0-7,0 0-14,-6-6 17,6 6-27,0 0 15,0 0-17,0 0 16,0 0-31,0 0 2,0 0-14,-2 0-9,2 0-8,0 0 3,0 0-14,0 0 6,0 6-9,0 10 18,0 2-18,0 6 10,0 2-16,0 4-52,0 2-47,0-5-30,2-4-123</inkml:trace>
  <inkml:trace contextRef="#ctx0" brushRef="#br0" timeOffset="3514">115 944 3,'0'0'173,"0"0"-82,0 0-30,0 0 31,0 0-8,0 0 1,0 0-33,-5-14 8,1 14-15,2 0 19,0-4-12,2 4-2,0 0 9,0 0-15,0 0 2,0 0-29,-2 0 9,2 0-20,0 0-10,0 0 5,0 10-1,0 12 0,0 4 0,0 6 0,0 8-15,0 14-53,0-9-125,0-9-191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5:58.5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2159 224 172,'0'0'68,"0"0"-31,0 0-7,0 0 11,0 0-21,0 0 3,23 0 0,-17 0-4,-2 0 13,0 0-5,3 0 16,1 0-24,4 0 14,3 0-15,6 0 5,3 0-3,8-4 0,5-4 12,7 2-18,8-2 14,2 2-22,2-2 7,-2 4-13,2-6 0,-2 6 0,-8-6 0,-5 6 2,-10 0-1,-8 0-2,-10 4 7,-5 0-12,-5 0 12,-3 0-7,0 0 2,0 0 14,0 0 0,0 0-2,-5 0-9,-3 0-3,1 0-2,-5 0-12,4-5 12,-5 5-16,-1-1 16,-1-2-6,-1 2 7,1-2 0,-1 2 1,5 1-2,-1-4 2,6 4-2,-1-5 4,3 5-4,2-4 2,-1 3 7,1 1-1,0-3 2,2 3 8,0-1-10,0 1-1,0 0 3,0 0-16,-3 0 17,3 0-11,0 0 1,0 0-2,0 0 1,0 0-4,0 0 3,0 0-9,0 0 9,0 0-11,0 0 7,12 0 2,1 0 3,1 0 1,3 0 0,1 0 6,-1 0-5,2 1-2,1 2 2,-5 2 8,1-5-8,-1 5 11,-1-5-12,-3 0 13,0 4-13,-4-4 0,-5 0-2,1 1 4,-1-1-5,-2 3 9,0-2-7,0 2 2,0 3 6,0-2-7,0 1 0,-5 4 7,-8-1-7,-3 2 0,-2 2 2,-4-2-4,2 2 14,0 2-19,2-6 7,2 2 0,6-6 0,-2 0 1,5 2-1,1-6 7,2 4-14,2-4 14,-1 0-14,3 0 8,0 0-2,0 0-7,0-4 6,9-6 0,2-2-4,1 6 5,-4-2-31,-4 0-64,-4 4-299</inkml:trace>
  <inkml:trace contextRef="#ctx0" brushRef="#br0" timeOffset="1908">759 13 172,'0'0'196,"0"0"-89,0 0-3,0 0-31,0 0-28,0 0-9,0 0-4,0-8 11,0 4-17,0 4 15,-2 0-31,-5 0 16,-3 0-25,-4 0-1,-2 0 0,-2 8-13,-2 0 6,3 6-16,-2-6 10,6 6-23,-1-4 30,8-2-16,2 2 15,2-2-15,2 2 4,0-1-3,0-4-9,6 3 16,10 1-21,1-5 34,6 1-3,-1 4 3,-2-5 2,0 2-1,-5 2 0,-3-3 1,-3 8-1,-5-5 1,-2 6 10,-2 0-10,0 2 36,-2 2-12,-13 0 11,-3 0-29,-2-4 6,0 0-10,-3-6-3,4-4 5,1 0-5,2-4-10,5 0-57,0 0-5,1 0-113,6-8-106</inkml:trace>
  <inkml:trace contextRef="#ctx0" brushRef="#br0" timeOffset="2508">1029 81 225,'0'0'186,"0"0"-109,0 0 34,0 0-22,0 0-11,0 0-36,0 0-1,0-10 11,0 10-13,0 0 0,0 0-25,-7 0 11,-2 14-17,-2 9-11,0-1 9,-1 4-6,4 6 0,-1-4-1,-1 2-9,4-8-48,4 0 3,0-12-10,2-2 16,0-6-42,0-2-55,0 0-144</inkml:trace>
  <inkml:trace contextRef="#ctx0" brushRef="#br0" timeOffset="2846">975 73 147,'0'0'130,"0"0"-92,0 0 12,0 0 8,0 0-13,0 0-15,0 0 20,69 58-16,-60-37 0,0-3-15,-5 0-2,1 4-11,-3 0-4,0-4-2,-2-4-48,0 0-27,0-2-49,0-8-42</inkml:trace>
  <inkml:trace contextRef="#ctx0" brushRef="#br0" timeOffset="3116">927 242 139,'0'0'112,"0"0"-60,0 0 6,0 0 14,0 0-30,0 0-9,0 0-24,131-6-2,-106 2-7,1 0-9,-6 0-51,-4 0-134</inkml:trace>
  <inkml:trace contextRef="#ctx0" brushRef="#br0" timeOffset="3335">1263 81 342,'0'0'199,"0"0"-91,0 0-44,0 0 12,0 0-55,0 0-20,0 0 2,4 27-2,-4-9 7,0 8-7,0-2-2,0 2 14,-2 0-22,-3-2 19,3-6-17,2-2 13,0-6-12,0-2 4,0-4 2,7-2 0,6-2 0,5 0 1,2 0 5,5 0-12,-1 0-4,-1-6-14,3-4-60,-6 2-39,-4 4-129</inkml:trace>
  <inkml:trace contextRef="#ctx0" brushRef="#br0" timeOffset="3775">1523 98 139,'0'0'251,"0"0"-142,0 0-19,0 0-11,0 0-17,0 0-60,0 0 10,16-9-11,6 5 6,3 0-7,4-1 0,0 0-1,-2 1-3,-3 0 4,-4 4-67,-6 0-70,-8 0-144</inkml:trace>
  <inkml:trace contextRef="#ctx0" brushRef="#br0" timeOffset="4049">1688 63 380,'0'0'136,"0"0"-70,0 0-7,0 0-14,0 0-28,0 0-17,0 0 3,-17 89 4,14-67-11,1 2 13,0 2-15,2 0 7,0-6-2,0 0 1,0-6-15,7-4-29,1-2-94,1-4-61</inkml:trace>
  <inkml:trace contextRef="#ctx0" brushRef="#br0" timeOffset="4317">1922 116 378,'0'0'162,"0"0"-53,0 0-28,0 0 20,0 0-49,0 0-28,0 0-23,-44 22-1,32-2 1,2 6-1,1 0 0,4 0 1,2-2-11,3-2 12,0-8-8,0-2-3,8-6 8,5-2-22,-2-4 4,5 0 5,-3-4-1,3-10 8,-3-8-19,1 0 12,-4-2-9,-3-6 21,-5 4-21,-2-2 14,0 6-14,-17 4-36,-10 9-55,-2 8-180</inkml:trace>
  <inkml:trace contextRef="#ctx0" brushRef="#br0" timeOffset="229679">244 39 133,'0'0'76,"0"0"-21,0 0 7,0 0-4,0 0 10,0 0-18,0 0 15,0 0-20,0 0 8,0 0-1,-2 0 7,2 0-7,0 0-11,0 0 1,0 0-26,-2 0 10,-1 0-25,-1 0-2,-2 10-3,-1 4 3,3 8-5,-1 5 6,2-1 0,3 6 0,0 0-6,0-2-21,0 2-14,0-10-35,0-4 1,0-8-19,3-2-73,-3-8-132</inkml:trace>
  <inkml:trace contextRef="#ctx0" brushRef="#br0" timeOffset="230113">24 188 3,'0'0'224,"0"0"-96,0 0-69,0 0-4,0 0-2,0 0-32,0 0-4,0-22-17,0 22 18,2-4-17,9 4 11,5 0-11,4 0 32,5-4-17,4 2-5,4-1 11,3 2-8,1 1 12,-1-4-26,-5 0 10,-4-1-9,-9 4-2,-5 1-56,-7-3-48,-3 2-86,-3 1-75</inkml:trace>
  <inkml:trace contextRef="#ctx0" brushRef="#br0" timeOffset="230578">298 41 124,'0'0'156,"0"0"-71,0 0 10,0 0 6,0 0-39,0 0-27,0 0 8,-11-2-2,0 2-5,-5 6-36,-2 12 5,-4 4-5,2 1 0,-3 3 0,2 2 1,-2 2-2,1-6-17,4 2-3,2-8-30,5-4 14,2-2-8,2-8-7,3-4-42,0 0-56,-1 0-133</inkml:trace>
  <inkml:trace contextRef="#ctx0" brushRef="#br0" timeOffset="230939">0 59 179,'0'0'193,"0"0"-138,0 0-4,0 0 6,0 0-13,0 0-24,0 0-19,35 0 35,-17 12-10,4 2 6,5 4-14,2 0 17,2 5-16,5-1-2,-3 0-16,0 0 0,-4 0-1,0-4-2,-2 6-53,-6-8-54,-8-2-83</inkml:trace>
  <inkml:trace contextRef="#ctx0" brushRef="#br0" timeOffset="231503">158 55 48,'0'0'94,"0"0"-58,0 0-22,0 0 44,0 0 7,0 0 5,0 0-31,29 71-3,-16-45-11,0-2-12,1 2-13,3 4 0,-3-10-84,-5-4-119</inkml:trace>
  <inkml:trace contextRef="#ctx0" brushRef="#br0" timeOffset="232343">316 117 126,'0'0'112,"0"0"-35,0 0 19,0 0-13,0 0-7,0 0-43,0 0 9,2 0-7,-2 9 7,0 4-3,-11 10-24,-3-1-15,-10 10-17,6-6-59,0 0-142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6:13.1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13 166,'0'0'136,"0"0"-77,0 0 23,0 0-27,0 0-16,0 0-38,0 0 9,129 0-10,-104-5 0,-6 1-52,-5 0-122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6:10.2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31-2 224,'0'0'134,"0"0"-46,0 0 10,0 0-4,0 0-25,0 0-26,0 0 11,0-6-18,0 6 10,0 0-39,0 0 22,0 0-29,0 0 2,0 0-2,0 0 0,0 18 0,0 0 1,0 10-2,0 6 8,0 2-4,-4 0-2,0 4-2,-4-8-17,4 3-25,0-13-5,2-4 15,2-8 17,0-2-9,-3-8 14,3 0-28,0 0 7,0-4-14,0-10 7,0-8 12,0 0 8,0-1 6,0-3 13,0 2-1,0 4 2,0 6 20,0-4-20,0 8 22,0-2-11,5 2 5,-3 2-4,0 2-13,2 2 8,-2 0-6,4 4-4,-2 0-2,3 0 3,-1 0 1,0 4 0,4 10 0,1 4 12,-3 4-4,6 4-7,2-2 8,0 2-8,1-4 7,3 1-7,1-10 5,-2 0-6,-1-8 1,1 0 8,-7-5-7,1 0 9,-3 0-9,-1-10 7,-3-7-9,-2-1 9,-4-8-8,0 2 6,0-2-7,-8-2-1,-5-2-9,1 8-9,1 4-7,7 8-33,4 6-41,0 4-151</inkml:trace>
  <inkml:trace contextRef="#ctx0" brushRef="#br0" timeOffset="877">437 118 120,'0'0'215,"0"0"-107,0 0-11,0 0-24,0 0 7,0 0-44,0 0 3,0-10-12,-2 10 2,-3 0-12,-3 4-15,0 14-4,0 4 5,1 2-11,1 2 9,3 0-2,3-3-11,0-5 5,0-4-3,3-5-3,10 0 3,-1-5-35,5-4 33,-1 0-9,-3 0 5,0-14-35,-4-4-19,-5 1-46,-4-11 34,-2 6-52,-12 0 5</inkml:trace>
  <inkml:trace contextRef="#ctx0" brushRef="#br0" timeOffset="1532">767 24 130,'0'0'202,"0"0"-94,0 0-1,0 0 3,0 0-19,0 0-48,0 0 6,0 0-16,0 0 15,0 0-38,0 4 0,0 14-10,0 4 3,0 6 4,0 6-7,0-2 0,0 0-2,0-2 2,0-3-70,0-9 0,0-4-11,0-6-29,0-3-167</inkml:trace>
  <inkml:trace contextRef="#ctx0" brushRef="#br0" timeOffset="1930">880 14 7,'0'0'243,"0"0"-147,0 0-57,0 0 12,0 0 24,0 0-51,0 0 7,0 58 2,0-34 17,0 2-16,0 4-16,0 2-5,0-6-13,0 2 0,0-6-15,0-9-21,0-3-42,0-6-14,0-4-65,0 0-179</inkml:trace>
  <inkml:trace contextRef="#ctx0" brushRef="#br0" timeOffset="2214">740 202 300,'0'0'129,"0"0"-59,0 0-8,0 0-33,0 0-9,0 0-19,0 0 6,91-26-5,-68 26-4,-2 0-1,-2 0-85,-6 0-147</inkml:trace>
  <inkml:trace contextRef="#ctx0" brushRef="#br0" timeOffset="2448">1023 60 350,'0'0'116,"0"0"-64,0 0 24,0 0-18,0 0-26,0 0-25,0 0 17,-9 74-1,3-46 18,-4-2-27,1 6 4,3-6-18,-1-3 0,2-5 0,1-4-18,4-6 0,0-7-19,0-1 17,0 0-15,0-1 28,0-16-8,0-2 14,0-3 1,2-9 0,0 3-2,-2-6 4,3 6-5,2-2 4,-1 8-2,0 8-2,3 4 1,-3 10 2,3 0-10,2 0 9,0 6-4,-1 12 5,2 8 1,-1 0 22,-1-2-9,-1 6 8,0-4 1,0-3-8,-3 0-15,-2-6-8,-2 2-36,0-2-101,0-11-94</inkml:trace>
  <inkml:trace contextRef="#ctx0" brushRef="#br0" timeOffset="3154">1110 50 310,'0'0'123,"0"0"-81,0 0-13,0 0 40,0 0-37,0 0-8,0 0-22,27 108 8,-23-86-10,-2-4 0,2 0 2,-1-6-1,1-6-2,1-2 2,-1 0-2,1-4 10,3 0-18,1 0 9,1-4 0,0-10-8,1 0-22,-1-4 16,-2 2-21,-1 2 35,-3 4 0,-4 6-2,2 0 4,-2 4 11,0 0-6,4 0 10,-2 18 16,0 0-8,0 8 8,-2 1-10,2 0 52,-2 4-63,0-3 6,0-2-16,0-4-4,0-4-15,0-14-46,0-2-56,0-2-161</inkml:trace>
  <inkml:trace contextRef="#ctx0" brushRef="#br0" timeOffset="3702">1640 6 283,'0'0'151,"0"0"-60,0 0-24,0 0 5,0 0-33,0 0-7,0 0 1,-40-4-3,28 4-4,-3 12-17,2-2 1,-3 4-9,3 2 6,-3 2-7,5 0 0,2 0-7,4-8-2,5 2-1,0-2-10,0-6 5,3 4-6,8 2 19,4-6-1,-1 4-10,-1 2 22,1 0-10,-5 2 1,-3 2 0,-4-1 0,-2 0 1,0 1 12,-2 4-11,-11-5 20,-5-3-22,3-1 9,-3 0-9,2-1-1,1-8-34,4 0-77,6 0-219</inkml:trace>
  <inkml:trace contextRef="#ctx0" brushRef="#br0" timeOffset="4144">1749 34 494,'0'0'139,"0"0"-80,0 0 55,0 0-9,0 0-48,0 0-55,0 0 3,-9 30-4,0-4-1,1 2 0,-1 6 1,-3-2-2,1 0-7,0-2-8,0-7-49,4-5 36,3-9 0,4 0 10,0-9-8,0 0-2,0 0 19,0-14 5,7-8-3,1-1 16,2-7-18,-2-2 6,-1 0-5,-1-2-18,-1 6 5,2 6 21,-3 8-2,3 10-4,-1 4 4,3 0 2,3 0 1,1 18 22,1 4 4,-1 6 1,0-2-4,-4 6-12,0-2 22,-1-2-19,-2-2-1,-4-3-13,-2-10-10,0 0-64,0-7-14,-8-2-85,-2-4-125</inkml:trace>
  <inkml:trace contextRef="#ctx0" brushRef="#br0" timeOffset="4617">1700 242 309,'0'0'137,"0"0"-74,0 0-19,0 0 31,0 0-35,0 0-8,0 0-19,47 0-12,-34 0 7,0 0-8,1-4 0,1-1-58,-1 0-83,-3 1-155</inkml:trace>
  <inkml:trace contextRef="#ctx0" brushRef="#br0" timeOffset="4821">1860 76 186,'0'0'178,"0"0"-95,0 0 14,0 0-6,0 0-59,0 0 7,0 0-25,16 42 14,-11-20-18,-1 4-2,0-4-6,-2 2 6,1-2 11,-1-4-19,1-1 7,-1-8-5,2-4 4,-2 3-6,3-8 0,-1 0-1,3 0 0,2 0-16,6-4-65,-1-10 4,-3 1-160</inkml:trace>
  <inkml:trace contextRef="#ctx0" brushRef="#br0" timeOffset="5232">1995 78 175,'0'0'206,"0"0"-91,0 0-48,0 0 28,0 0-42,0 0-34,0 0-12,10 0-6,3 0 9,1 0-7,1 0-6,4 0 12,-1 0-9,1 0 0,-1 0-2,2 0-24,-4 0-76,-7 0-96</inkml:trace>
  <inkml:trace contextRef="#ctx0" brushRef="#br0" timeOffset="5481">2086 76 120,'0'0'147,"0"0"-56,0 0 11,0 0-8,0 0-38,0 0-34,-2 122-4,-1-96-17,0 1-2,3-5 0,0-3 0,0-2-22,0-7-70,0-6-72,0 0-141</inkml:trace>
  <inkml:trace contextRef="#ctx0" brushRef="#br0" timeOffset="5744">2224 122 358,'0'0'178,"0"0"-116,0 0 6,0 0-29,0 0-12,0 0-27,0 0 10,-13 102-10,11-75 0,2 0 0,0-4 0,0-5-1,2-6-6,8-2 7,3-10 0,1 0 9,-1 0-9,1-4 13,-3-10-13,-5-8-1,-3-1 0,-3 1-2,0-4-4,-24-10-29,-3 8-107,-2 6-264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6:07.3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289 17 48,'0'0'53,"0"0"-12,0 0 18,0 0-3,0 0 5,0 0-5,0 0-3,0-13 1,0 13-14,0 0 15,0 0-31,0 0 7,0-4-11,0 4 3,0 0-1,0 0-4,-2 0 2,-5 0-19,1 0-2,0 0 7,-1 0-13,0 0 4,0 0 3,1 0 1,-1 4 6,0-4-1,0 4-6,1 0 13,-1 1-11,1-4-4,1 7 11,0-3-16,1 0 8,2 3-1,0 1 0,2-5-1,0 6 0,0-2 1,0-3 2,0 4-1,0-1-2,-3 2 7,3-2-8,0 2 2,-2 0-1,2 2 1,-2-4 0,2 6 19,-2 0-18,2 4 11,0-4-11,0 4 1,0-2 7,-2 2-9,2-4 0,0-4 0,-2 2 0,2-2 1,0 2-4,0-4 10,-2 2-14,2-2 18,0 2-11,-4-6 0,2 2 1,0 2 6,-2 0-6,2-2-1,-1 2 8,1 1-12,0-4 11,-2 4-8,-1-1 8,0 2-8,-1-2 1,-1-3 0,1 0 0,-1 3 1,-2-7-2,2 8 9,-1-9-8,-2 4 1,1-4 8,1 4-9,-3-4 0,1 0 0,0 4 0,1-4-3,1 0 11,2 0-16,4 0 14,2 0-7,0 0 2,0 0 5,0 0-6,0-4-13,0-4 12,8 4-9,2-2 8,1 2 2,-3 4-7,0-4-3,1 4 9,-3 0-21,1 0-2,-1 0 7,1 0 4,0 0 11,-1 4-11,1 0 12,2-3-7,0 8 6,0-5 4,-1 0-4,0 0 4,0-2-2,-1 6 0,-3 0 0,4-2-2,-4 2 4,-2-2-7,2 2 15,-1 0-12,-3 2 3,2-2-1,0-2 0,0 2 0,0 0-2,0-2 4,1 2-4,2 0 8,-3-2 1,-2 6-7,0-2 28,0 4-14,0 2 11,0-2-8,0-4-16,0 2 9,0 2-10,0-6 13,0 2 0,0 2 22,0-2-16,0 0 8,0 2-10,0 2-5,0-1 1,0 5-13,0-4 15,0-1-14,0 6-1,0-7 9,0 6-10,0-4 1,0 0 0,0-2 1,0 2-1,-2-2 3,-3-2 3,2 0-11,1-2 7,0 2-4,0-2-4,2 0 5,0 2-4,0-6-2,0 4 7,0-2-8,0 2 7,0-4 0,6 6-7,2-6 16,-4 6-7,3-2 0,-3-4-1,0 6 0,1-2 0,0 6-1,-1-2 7,-2 2-12,3 0 7,-1 0-2,2-6-4,1 5 4,0-8-9,0 8 2,1-8 8,-1 4 0,3 1-2,-2-2 4,1-4-12,0 2 1,2 2 9,2-4-4,3 0 4,-1-2 1,1-2 0,-1 0 6,2 0 0,-4 0-10,3 0 12,-6 0-18,-1 0-36,-4 0-37,-5 0-93,0 0-401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7:00:21.2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4552 7 42,'0'0'84,"0"0"-31,0 0 29,-4-4-15,4 2 0,0 2-29,0 0 21,0 0-23,0 0 5,-3 0-18,3 0-7,0-2 11,0 2-17,0 0 19,0 0-15,0 0 25,0 0-27,0 0 8,0 0-10,0 0 3,0 0 0,0 0-13,0 0 10,0 0-9,0 0 8,0 0-3,0 0-7,0 0 2,0 0-1,0 0 0,0 0-1,0 0 1,0 0 0,0 0-3,0 0 9,0 2-10,0 2 12,0 0-16,5 0 6,-1 2 1,0-2 0,4 0-7,-4 2 6,0-2 4,-1 0-11,1 2 19,-2-2-21,0 2 18,0 0-9,0 0 2,1 0 0,-1 2-1,1-2 2,-3 0-2,0 2 5,2-1-12,-2-2 16,0 1-12,0 2 5,0 0-1,0 1 0,0-2 0,0 0-1,0 1 6,0-1-15,0 0 11,0-2-2,0 1-5,0-2 4,-5 0-5,3 1 7,-3-1 5,3-3-5,0 2 0,0-3 0,0 0-4,2 1 5,-2-1-2,-1 3 2,1-2-1,0-1 0,0 3 1,-3-1-2,0 0 2,3 0-7,-2-1 13,-3 2-14,3-2 11,0 2-14,-4-2 6,2-1 4,-1 3-1,1-1-5,-1 0 5,0-2-7,0 2 6,-1 2-7,1 0 8,-4 0-15,2 0 13,0 0-14,-2-1 10,2 2 5,0-1 2,-2 0-7,2-2 14,0 2-18,0-2 21,0 0-20,3 0 12,-3-2-2,1 2 2,2-2-2,0 0 0,-3 0 6,-1 0-14,2 0 16,-3 0-14,-3 2 13,1 0-8,-1-2 1,3 0 0,-2 2 0,2-2 0,0 2-6,0 0 14,-1-2-17,4 0 18,-1 2-9,-3-2 1,4 2-2,1-2 1,-1 0 0,0 0-1,2 0 2,-1 0-5,1 0 14,-4 0-19,1 0 16,1 0-8,-4 0 1,1 0 0,0 0-2,0 0 2,0 0 0,2 0 0,2 0-1,0 0 8,1 0-8,-1-2 1,1 0 0,-4-2 0,2 2 0,-3 2 0,-1 0 1,4 0-3,-1 0 4,-3 0-4,4 0 1,-3 0 0,-1 0 2,-1 0-1,2 0 0,-3 0 1,-1 0-2,1 0 2,4 0-2,-4 0 7,3 0-12,0 0 7,-1-2-1,-1-2 1,-1 2-1,-1-2 5,-1 0-4,-3 2 8,-4 2-2,3 0-10,0 0 10,2-2-14,3 2 8,-1-2-1,1 0 3,-1 0-2,1 0 6,-4-2-5,-1 2 4,1-2-5,-2 2 26,4 2-20,-1-2 5,0 2-11,5-3-2,-1 3 1,-1 0 0,2 0-2,-3 0 12,-3 0-20,4 0 17,-3 0-14,1 0 10,-2 0-3,2 0 1,1 0 0,-1 0-1,-1 0 10,-3-1-4,0 1-5,-2-3 20,1 2-20,-1-1 15,-1 0-15,0 0 13,1-2 5,0 0-18,2 1 15,1-1-10,-1 3 3,4-1-1,-1 2-6,0-2-1,-2 2 7,2 0-8,-4 0 0,0 0 5,-1 0-4,-2 0 7,4 0-7,0 0-2,1 0 5,3 0-5,-1 0 2,0 0-1,2 0 1,3 0 6,1 0 11,4-2-18,-1-1 25,-3 3-24,4 0 11,-5 0-11,-1 0-1,1 0 0,-5 0 0,1 0 0,-2 0 0,-1 0-1,-2 0 13,0 0-24,1 0 24,2 0-12,1 0 0,3 5 0,1-3 0,1 1-1,1 1 0,3-1 2,-1 1-6,-2-2 13,1 0-15,-2 0 16,-1 0-10,-1 0 1,-5-1 0,1 2-1,0-2 2,-1 2-3,5-3 4,1 0-5,5 2 13,0-2-17,2 0 14,0 0-7,1 2 2,-5-2-2,-1 0 0,-1 2 6,-3 0-14,-3 1 18,-1 2-16,-5-1 13,2 2-8,2-2 1,0 0 0,-1 0-2,2 0 4,2 0-4,3-2 7,1 2-18,1-2 23,4 0-12,0 0 4,2-2-2,1 2 0,-4-2 0,4 0 0,-3 2 1,1-2-7,-6 0 18,3 0-24,-5 2 20,1 0-10,-1 0 2,-4 2 0,0 0 0,-1 0 0,0 0-7,-4 0 18,0 2-26,1-2 30,-3 2-22,3-2 16,2 0-11,-1 0 2,0 0-2,6-2 2,-1 2 0,1 0-6,-1 0 15,-3 0-21,2 0 20,-2 2-16,2 0 10,-4 0-2,-1 0 4,-3 0-2,2 0-4,-2 0 11,1 0-24,-1 2 27,1-2-22,1 2 20,0-2-11,4 3 1,-2-4 0,0 1-2,3 2 4,1-2-2,-4 2 9,3 0-16,0 2 20,0 0-19,3-2 13,-2 0-5,-1-2-2,3 2 0,-1 1-2,2-1 2,0-2-11,1 2 22,1-3-18,1 0 19,-1 1-14,4 0 2,-6 0-1,3 2 1,-2 0 0,-2 0-1,1 0 8,1 2-20,-1 2 23,-1 0-20,-3 0 19,-2 2-10,2 2 1,-3-2 0,4 0-1,-2 0 3,3 0-8,1-2 16,1 0-19,3-2 18,-1 0-16,3-2 7,0 2 0,-1-2 0,4 2 0,-1 0-1,-3 1 3,4 0-9,-3 3 15,-3 3-9,1 1 2,-1 0-2,-1 2 1,1 0 0,1-4-1,2 2 2,2-4-10,2 0 19,1-2-21,2-2 21,1-4-20,1 0 9,2 2 1,-2 0 0,2 0 1,0 0-3,-3 0 5,3 0-9,0 0 12,-2 0-15,2 0 15,0 2-7,0-2 1,0 2 0,0-2-1,0 2 2,0-2-10,2 2 19,3 0-21,0-2 21,-3 0-19,0 1 11,0-5-2,0 0 0,3-1 0,-1-1 0,0-2 7,4 2-14,-2-2 9,3 0-12,-1 3 7,2-3 1,-1 0 4,-1 0-2,6 0 0,-1 0 1,5 0-8,0 0 19,2-3-24,0-1 24,0-2-24,0 2 13,1-2-2,0 1-7,0-3-4,-1-1 1,-3 4-11,-1-4 21,-3 3-6,-4 3-2,-2-2 2,-2 3 7,-3 0 0,0 0 0,-2 2 0,2 0 1,-2 0-2,0 0 9,2 0-18,-2 0 17,0 0-14,0 0 9,0 0-3,2 0 1,-2 0-5,0 0 4,0 0 2,0 0-8,0 0 19,0 0-21,0-2 19,3 2-16,-3 0 7,0 0-1,0 0 0,0 0 1,0-2 0,0 2 9,0-2-13,0-2 13,0 0-11,0-2 2,0 0 5,-9 0-5,-4 0 7,1 0-3,-1 2-4,2 0 20,0 2-20,4-2 7,1 2-7,0 0 13,4 0-14,0 0 0,0 0 0,2 2 1,-2-2 7,2 2-7,-2-2 25,2 2-25,0 0 27,0 0-27,0 0 5,0 0-6,0 0 0,0 0 0,0 0-6,0 0-3,0 0 9,0 0-13,4 0 17,8 2-12,3 4 9,1 0-1,1-2 0,4 2 2,-6-4-4,3 2 12,-5-2-16,-3-2 12,-2 2-10,-6-2 14,3 0-20,-5 2 8,0-2 2,2 0 0,-2 0 1,0 0-2,0 0 10,0 0-20,2 2 22,0-2-17,0 2 7,0-2-2,-2 0 1,0 2 0,0 0 0,0-2 1,0 2-4,0 0 13,0 0-8,0 2 4,-4 2 1,-5 0-7,1 2 0,-2 2-1,-1 0 2,1 0-11,0 2 23,1-4-26,3 2 24,-1-2-22,3-2 22,-1 1-16,3-2 5,0 1-5,-1-2 4,1 3 2,0-3-2,0-1 15,2 0-28,-2-2 25,2-1-12,0 0 1,0 0 0,0 0 0,0 0 1,0 0-3,0 0 10,0 0-23,-2 0 17,-1-1-8,-1-8-14,0-3 19,-1 1-10,0-3-2,1-1 11,4-3-11,0 2 12,0 0 2,0 2-8,0 4 16,0 2-15,0 2 12,0 4-4,0 0-2,0 2 6,0 0-14,0 0 19,0 0-22,0 0 19,0 0-16,0 0 15,0 0-14,0 0 5,0 0-5,0 0-2,0 0-24,0 0 14,2 0-4,5 8 16,-2 4 11,1 0-10,1 2 12,-3 0-6,0 0 0,3-3-7,-4-2 7,1-3-20,-2 1 18,1-6-74,1-1-27,-2 0-86,0 0-176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27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19 45,'0'0'63,"0"0"-18,0 0-16,0-12 36,0 12-9,0-4 5,0 2-19,0 2 18,0 0-17,0 0-15,0 0 5,0 0-14,0 0 14,0 0-17,0 0 10,0 0-12,0 0 14,0 0-14,0 0 9,0 0 0,0 0-8,0 0 6,0 0-21,-5 0 13,1 0-5,-6 0 5,2 0-13,-1 0 2,-3 2-2,2 2 0,-3 2-1,1 0 2,1 0-2,-1 2-2,1 2-7,3 2 14,-2 2-14,2 4 4,3-4 5,1 4 0,4-2 0,0 2-7,0-4 16,2 0-16,11-1 17,3 1-1,5-6-7,0-3 3,4 4-4,2-8-7,-3-1-23,12 0-44,-9 0-37,-6 0-143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28.0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14 48,'0'0'163,"0"0"-81,0 0-42,0 0 17,0 0 42,0 0-31,0 0 4,-5-12-18,5 12 16,-2 0-16,0 0-21,-2 0 3,-2 0-27,-2 0-9,-3 0-4,-1 0 3,-3 0 1,-1 0-1,1 2 1,1 2-8,1 2 6,0-6-29,1 4 30,4-4-18,1 2 18,5-2-25,0 0 25,2 2 0,0-2 0,0 0-1,0 0-14,0 4 15,0 2-39,0 2 30,0 6 2,0 0-2,2 4 15,2 4-6,1 0 1,-3 0 0,2 0 2,-2-4 5,-2 0-7,2 0 1,-2-8-2,3 3 8,-3-9-8,0 0 1,2-3 0,-2 2-1,0-2-55,0 4-75,0-5-121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5:58.44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1203 2 7,'0'0'80,"0"0"-30,0 0-15,0 0-9,0 0 3,0 0 14,0 0 22,0-2-32,0 2 12,0 0-31,0 0 12,0 0-14,0 0-2,0 0-9,-4 0-1,-1 0 36,0 0-34,-1 0 14,-1 2-15,3 2 4,-3 3 5,3-1-12,-3 2 2,2-1 0,-1 1 0,2 3 3,-1-1-13,3 0 21,0 0-21,0-1 22,2 2-24,0-1 11,0 0 1,0 2 0,0 0 1,0 0-2,0-2 3,0 0-7,2 0 14,2-2-18,1 0 5,-1 0 4,0-2 0,3 2-9,-2-2 2,-1 0 7,3-2-2,-5 0 1,2 0-9,1-2 3,-1 0 6,0-2-17,4 0 8,-4 0-17,2 0 7,1 0 5,-1 0-5,0 0 10,0-2-3,1-5 6,-1-2 4,-2 1 3,1-2 0,-5 2 0,0 0 1,0 2-1,0 0 20,0 0-19,0 2 25,-2-2-7,-5 4-1,1-2-18,-1 4 0,-3 0-1,4 0-6,-3 0-8,3 0-12,-1 16 1,0-2-81,3-2-75</inkml:trace>
  <inkml:trace contextRef="#ctx0" brushRef="#br0" timeOffset="24055">985 37 45,'0'0'40,"0"0"-1,0 0 3,0 0-12,0 0 8,0 0-19,0 0 12,0 0-22,0 0 10,0 0-8,0 0 8,0 0 6,0 0-1,0 0 5,0 0-29,0 0 14,0 0-14,0 0 0,0 0 9,0 0-9,0 1 0,0 6 2,0 1-4,0-1 4,0 4-11,0 1 21,0 0-24,0 2 22,0 0-18,2 2 8,2-2 0,-2 4 0,4 0 1,-4 0-3,0 2 11,2-1-18,-1 0 6,1-1 2,0-1-11,0-3-19,1-2-1,0-2-21,-1-2-4,3-2-18,-5-2-8</inkml:trace>
  <inkml:trace contextRef="#ctx0" brushRef="#br0" timeOffset="25428">1261 13 45,'0'0'45,"0"0"-1,0 0-12,0 0 19,0 0-10,0 0-3,0 0-8,-14-4 12,10 4-25,0 0-9,-1 0 10,3 0-5,-2 0 10,-2 0-23,0 0 2,2 1 5,-1 3-2,1 1-4,0 0-2,-1 2 1,0 0 0,1 1-1,0 2 1,-1 1 0,1 0-1,2 2-9,-3-1 8,3 2-8,0-2-13,0 0 17,2 2 4,0-4-8,0 0 7,0 0-2,0 0 4,0-2-23,0 0 23,0-2-19,0 0 14,2 0 5,2-2-11,1 0 2,-1 0-26,3-2 17,1 2-11,2-1 29,-2-2-19,1 1 18,1-2-14,-4 0 10,1 2-3,-1-2-14,-2 0 10,1 0-20,-2 0 32,-1 0-17,0 0 18,0 0-7,0 0 7,1 0 0,-1 0 0,-2-2 1,0-4 8,0 0 22,0-2-9,0-2 8,0 2-15,0 0 21,0 0-25,0 4 10,0 0 7,-2 0-15,-3 2-1,-1 0-11,-2 0 0,2 2-1,-7 0-1,3 0-50,2 0-47</inkml:trace>
  <inkml:trace contextRef="#ctx0" brushRef="#br0" timeOffset="70538">75 512 87,'0'0'183,"0"0"-75,0 0-7,0 0-33,0 0 14,0 0-30,0 0 13,0-4-19,0 4 5,0 0-40,0 0-11,0 0 0,0 2-22,0 16 21,7 5 2,1 5-8,4 4 20,-1 0-26,-3 0 11,2-2-22,-4-4-28,1-4 4,-1-6-21,-3-6-48,-1-6-19,-2-4-41</inkml:trace>
  <inkml:trace contextRef="#ctx0" brushRef="#br0" timeOffset="70898">0 476 163,'0'0'189,"0"0"-144,0 0-25,0 0-17,0 0 11,0 0-6,0 0 0,96-14-4,-71 14-3,2 4 17,-2 8-4,-2 6 22,-6 2-21,-1 5 9,-7 0-17,-3 4-6,-6-1-2,0 0 10,0 0-3,-4-2-5,-11-2 16,-2-2-17,0-2 0,-1-4 0,5-3-29,-1-7 6,1-6-38,5 0 2,2 0-179</inkml:trace>
  <inkml:trace contextRef="#ctx0" brushRef="#br0" timeOffset="71309">425 639 175,'0'0'163,"0"0"-106,0 0 1,0 0-13,0 0-25,0 0-8,0 0-11,-43 2-1,36 8 3,1 4-3,4 0 0,2 2 0,0 2 0,0-4 13,0 0-28,0-4 26,4-1-20,2-5 10,2-3-1,-2-1 0,-1 0-5,1 0-8,3-1-33,0-12 44,-2 1-11,-1-2 13,1 2-26,-5 2 10,2 4-7,-4 2 17,3 2 6,-3 2-13,2 0 12,1 2 1,1 12 35,0 0-17,1 0 1,-1 0-19,0-3 8,0-4-8,8-3-17,-3-4-47,-3 0-110</inkml:trace>
  <inkml:trace contextRef="#ctx0" brushRef="#br0" timeOffset="71798">578 456 186,'0'0'155,"0"0"-96,0 0 22,0 0-31,0 0 5,13 127-26,-11-93-18,1 0 2,-1-2-11,-2-2-4,2-4-27,-2-5-18,2-6-25,-2-3-51,0-6-47</inkml:trace>
  <inkml:trace contextRef="#ctx0" brushRef="#br0" timeOffset="72055">509 647 75,'0'0'77,"0"0"-31,0 0-10,0 0-22,0 0-9,0 0 3,118-41-16,-89 36-17,-5 1-11,-4-1-81</inkml:trace>
  <inkml:trace contextRef="#ctx0" brushRef="#br0" timeOffset="72293">814 579 212,'0'0'186,"0"0"-106,0 0-33,0 0 4,0 0-37,0 0 14,0 0-27,-47 100 23,42-78-14,3-2-1,2-2 0,0-2-9,0-2 4,0-5 3,12-4-14,-1-3 5,4-2 0,1 0-24,1-6-9,1-9 11,-3-6-25,-3-1-10,-5 0-18,-7 0 11,0 4-41,-2 2 52,-15 4-11,2 6 66,-1 6-7,3 0-5,7 0-76</inkml:trace>
  <inkml:trace contextRef="#ctx0" brushRef="#br0" timeOffset="72866">1130 508 160,'0'0'204,"0"0"-113,0 0 18,0 0-24,0 0-34,0 0-31,0 0-5,0 66 6,2-31-21,0 1 0,0 18-28,-2-8-21,0-8-147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28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23 42,'0'0'180,"0"0"-61,0 0-27,0 0-10,0 0-46,0 0-14,0 0-16,37-14-6,-16 10 11,-1 4-21,-1-4 10,4 4-11,4 0-49,-6 0-84,-2 0-36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30.1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33 55,'0'0'163,"0"0"-78,0 0-39,0 0 39,0 0-34,0 0 27,0 0-26,-8-10-15,8 10 8,0 0-15,0 0 8,0 0-37,0 0 9,0 0-2,0 0-14,-2 0 6,2 0-1,0 0-16,0 0-2,0 0 19,0 0-3,0 0-6,0 0 12,0 0-9,0 0-1,0 0 7,12 0-7,9 0-6,8 0-3,11 0-5,9 0 20,11 0-9,9 0 9,12 0-6,8 0 6,9-4 1,4 0-29,3 4 19,2-4 10,-3 0 43,-5 4-36,-11-2 13,-7 2-14,-15 0 20,-10 0-26,-14 0 17,-11 0-14,-10 0-2,-7 0 5,-10 0-4,-2 0-4,0 0 9,-2 0-4,0 0 6,0 0-18,0 0 1,0-2-75,0 0-152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32.9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40 41,'0'0'106,"0"0"-74,0 0 10,0 0 0,0 0-8,0 0-18,0 0-1,0 0 9,0 0 1,0 0 19,0 0-12,0 0 27,0 0-28,0 0 8,0 0-26,0 0-2,0-4-9,0 4 0,9-4 0,7 4 4,1-6-6,8 2 1,0 0 2,2 0-2,2 0-1,-4 0 1,0 0-1,-2 2 0,-8 2 1,-3 0-2,-6 0 2,-2 0-2,-4 0-1,0 0 0,0 0 4,0 0 3,0 0-3,-6 2-1,-5 10 6,-5 0-1,-2 6-12,1 2 9,-4 0-10,2 2 3,-2-2 3,1 0-15,7-1 9,-1-6 6,8-3 1,-1-2-6,5-2 10,0-2-14,2 0 12,0-4-4,0 0 4,0 0-3,0 5 1,4-5 0,7 0 12,5 0-11,-1 0 9,3 0-8,3 0-4,-2 0-14,-1 0-11,0 0-32,4 0-31,-6 0-5,-5 0-74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33.7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41 65,'0'0'95,"0"0"-28,0 0 2,0 0-32,0 0 4,0 0-41,129-31 9,-102 27 0,0 0-17,4 2 8,-4 2-30,-7 0-120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34.0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164 12 26,'0'0'185,"0"0"-117,0 0-45,0 0 17,0 0 5,0 0-24,0 0-20,-76-12-1,58 12 1,3 0 5,-1 0 0,5 0-5,-1 0 0,6 4-1,2 0 1,1 0-1,1 2 0,2 2-2,0 0-9,0 2 11,0 2 24,0 4 5,2 0-16,5 2 19,-3 0-18,1 4 28,-2-4-23,-1-4-13,-2 3-5,2-2-1,-2 2 2,0-8 5,0 4-9,0-8 2,0 4-1,0-5-33,0 1-27,0-1-27,0 1-88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35.3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 25 77,'0'0'115,"0"0"-67,0 0 21,0 0 6,0 0-4,0 0-11,0 0-18,-25-26-33,23 26 25,2 0-2,0 0 7,0 0-27,0 0 25,0 0-20,0 0-8,0 0-9,0 0-5,0 0 4,0 0-9,0 0 9,0 10 2,0 4 9,0 6-9,2 2 11,5 6-12,-1 0 6,1 6 3,2 6-2,-2 0 3,-1 0-9,2 5-1,-2 1 7,3 2-10,-1-2 14,2 2-21,-2-2 10,1-2-14,-1 0 1,0 1 7,-1-5 0,-3 0 12,0 2-10,1 0 15,2 4-9,-3-2-1,5 0-1,-3-2 0,2 1 1,-2-3-2,-1 2 2,1-8 3,-2 2-4,-1 0 0,1 0 7,-1-6-14,-1 2 9,-2-4-2,0 6 4,0-6-2,0 3 7,0 1-8,0-2 4,0-2-4,0 2-1,0-2 0,0 2 9,2-6-9,3 6 1,-3-4 3,0-4-3,2 6-2,-1-6 4,-1 5-3,0-4 1,0 4 5,0-1-6,1-2 0,-1 2 8,-2-4-8,0 0 7,0 0-5,0-4-4,3 4 12,-1 0-18,0-4 15,0 4-8,2-8 1,1 4 0,-3-4-1,0-2 3,0-2-4,-2-2 8,2 2-13,1-6 14,0 5-13,-1-9 7,0 5-2,-2-5 1,2 0 0,-2 0-1,2 0-24,3 0-27,-1-14-51,0-4-103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36.6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5 108,'0'0'103,"0"0"-47,0 0 36,0 0-17,0 0-20,0 0-26,0 0-7,0 0 14,0 0-20,0 0 15,0 0-19,0 0 20,0 0-25,0 0 11,0 0-17,0 0-1,0 0 0,0 0 1,0 0-2,0 0 1,13 0-6,9 0 12,5 0 2,7 4-6,10-4 30,7 2 1,9 0-12,7-2-11,4 0-8,3 0 5,2 0-6,-3 0-2,1 0 11,-10-4-20,-4 0 11,-6 0-2,-10 4-4,-6 0 5,-7 0-1,-6 0-4,-5 0-1,-7 0 12,-1 0-12,-6 0 7,-1 0-2,-5 4-14,0-4-1,0 0-17,0 4-25,0-4 18,0 2-70,-2-2-99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49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189 2 212,'0'0'117,"0"0"-26,0 0-12,0 0 4,0 0-20,0 0-28,-22 0 9,13 0-43,-2 0 70,2 0-22,0 0-9,0 0 2,0 0-6,2 0-7,1 0-29,-3 0 3,3 0 5,-6 9-16,3 1 19,1 3-17,-2 1 6,1 4 0,3-2 0,-4 2-2,4 2 2,-1 2-25,3 0 17,2-6-23,2 2 24,0-4-9,0 4 15,4-4-12,9-4-4,3 2 4,2-4-9,2-2 5,5 2-25,-1-8 23,14 0-49,-5 0-27,-6 0-104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49.8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0 55,'0'0'190,"0"0"-83,0 0-20,0 0 1,0 0-22,0 0-8,0 0-25,0 0 26,0 0-27,0 0-5,0 10-26,0 7 15,0 5-15,0 0-1,0 4 9,0 2-8,0 2-2,0-2-6,0-4 7,0-4-45,0-2 32,0-4-36,0-6-40,4-8-63,1 0-110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50.2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40 38,'0'0'108,"0"0"-65,0 0-8,0 0 37,0 0-23,0 0 12,0 0-15,29-23 11,-20 22-23,1-2 9,4 2-16,1-2-14,4 2-7,-2 1-5,1-4-1,-1 4-11,6 0-20,-5-5-88,-5 5-74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5:10.6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14 33,'0'0'55,"0"0"-13,0 0 4,0 0 6,0 0 12,0 0-1,0 0-25,0 0 28,0 0-31,0 0 22,0 0-29,0 0 8,0-2-19,0 2-1,0 0 0,0 0-15,0 0 16,0 0-17,0 0 22,0 0-21,0 0 14,0 0-15,0 0 8,0 0-8,0 10 0,0 8-1,3 5 7,3 6-18,0 0 24,3 3-18,-1 0 13,-2-2-14,0 0 7,1-3-23,-1-2 5,2-6-16,-2-3-17,1-2-47,-3-6-3,-2-2-114</inkml:trace>
  <inkml:trace contextRef="#ctx0" brushRef="#br0" timeOffset="796">0 97 12,'0'0'104,"0"0"-42,0 0-19,0 0 43,0 0-26,0 0 0,0 0-18,0-4 3,0 4-12,0-1-17,0-3-13,0 0 7,0-3-20,9 1 20,2-2-23,3 0 14,3 3-2,-1-1 1,1-1 0,0 6 0,-5 1-1,2 0-9,-5 0 4,0 0 4,-4 10 4,-1 3 16,-4 4-18,0-1 10,0 6-4,0-1-6,-9 1 0,-2 0-10,-2-4 10,3-2-24,2-4 16,1-4 6,5-4 1,0-2 2,2-2 4,0 0-5,-2 0 0,2 0-10,0 0 17,0-8-16,0 0-7,0 0 15,4 0-6,5 2 6,4 0 1,1 4-6,-2 0 6,5 2-17,-5 0 4,0 0-28,1 0 20,-4 6-10,0 2 14,-4 2 1,-1 0 16,-2 2 1,-2 2 8,0 2 35,0 0-29,0 2 21,0 0-25,-8-1 34,-4-3-43,1 0 31,-2-2-14,-1-2 2,-1 0 8,-5-2-19,-1 0-4,2-2 1,-2-2-14,5-2 7,1-2-25,2 0-41,4-10-44,2-4-60</inkml:trace>
  <inkml:trace contextRef="#ctx0" brushRef="#br0" timeOffset="2693">541 0 87,'0'0'39,"0"0"18,0 0-31,0 0 36,0 0-26,0 0 6,0 0-26,-24 93 32,15-65-15,-2 2-1,-1 4 5,4-2-24,-1 2 13,1-2-19,0-4 1,4-5-7,-1-3-2,1-6 1,2-2 0,0-4-1,0 0-23,-3-2-40,2 0-76,-1-2-39</inkml:trace>
  <inkml:trace contextRef="#ctx0" brushRef="#br0" timeOffset="3145">379 93 84,'0'0'137,"0"0"-61,0 0-37,0 0 5,0 0-36,0 0 25,0 0-15,-4-8 11,4 8-8,0 0-6,0 0-15,0 0 1,0 10 7,8 6 38,6 5 3,3 0-47,2 3 25,0 2-26,4-2 4,1-2-5,-1 0 0,-2-3-1,0 0 10,-1-5-18,-5-1-1,-4 0 4,1-6-34,-6 1 1,-1-2-82,-5-2-57</inkml:trace>
  <inkml:trace contextRef="#ctx0" brushRef="#br0" timeOffset="4332">1027 88 39,'0'0'116,"0"0"-75,0 0 8,0 0 55,0 0-76,0 0-8,0 0-14,-24 33 33,17-25-38,-2 0 52,-2 0-41,-2 4 2,-1 0-14,1 0 0,0 2 0,-3-2 1,3-2-2,1 0 6,1-2-20,5-4 28,-2 0-23,6 0 11,0-2-1,2-2 0,0 0-1,0 0 1,0 0-44,0 0 7,0 0-18,0 2 49,2-2-18,10 2 24,1 0 1,3 2-1,-1-2 5,3 2-3,0-2 3,-2 2 5,1 0-14,-1 0 11,-3 0-10,-1 0 4,-1-2-1,-5-1 1,-1 2-1,-2-2 2,-1-1 5,-2 3-10,2-3 10,-2 0 5,0 0-2,0 0 36,0 0-3,0-3 6,0-4-41,0-5-1,0 0-7,-4-2 11,-2-4-21,2 2 19,0-2-18,1 0-1,1 2 9,0 2-14,2 2-13,0 2 15,0 0-7,0 4 9,0 1-51,0 1-13,0 1-65,0 3-48</inkml:trace>
  <inkml:trace contextRef="#ctx0" brushRef="#br0" timeOffset="5608">1058 211 41,'0'0'13,"0"0"21,0 0-9,0 0 15,0 0-10,0 0-12,0 0 21,34 0-16,-23 0 3,5 0-25,-1 0 16,3-2-16,2 0 6,2 0-6,1 0 10,-1 0-11,1 0 0,-2 0 0,-3 0 5,-2 0-12,-3 0 3,-2 0-5,-4 0-103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50.6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19 121,'0'0'100,"0"0"-21,0 0 18,0 0-28,0 0-8,0 0-25,0 0 13,60 0-20,-45 0-18,1-2 2,2-2-11,2 2-4,-1 0 2,8-2-30,-6 0-111,-8 2-144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51.6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 7 54,'0'0'69,"0"0"-7,0 0-7,0 0 20,0 0-13,0 0 0,0 0-13,-6-4 10,3 4-45,3 0 17,0 0-20,-2-3 18,2 3-12,0 0 4,-2 0 2,2 0-2,0 0 8,0 0-27,0 0 21,0 0-22,0 0 18,0 0-19,0 0 15,-2 0-15,2 0 0,0 0 0,-3 3 1,3 7-6,0 2 15,-2 2-16,2 4 17,-2 1-21,2 2 11,-3 3-1,1 0 0,0 0-10,0 2 4,-2-6-37,1 2 23,1-4-22,2-2 33,0-8-17,0 2 26,0-6-25,0 0-34,0-4 7,0 0-23,0 0-79,0 0-21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52.5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25 175,'0'0'104,"0"0"-25,0 0-3,0 0-18,0 0 3,0 0-30,0 0 7,0-4-28,0 4 10,0 0-18,0 0-3,3 0 2,5-4-1,8 2 14,5 0-1,0 0 15,8-2-10,0 4 12,5-4-29,-3 0 24,-2 4-24,-2 0 11,-5 0-12,-5 0 0,-5 0-1,-5 0-11,-7 0-50,0 0-107,-11 0-175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53.3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0 67,'0'0'173,"0"0"-108,0 0-2,0 0-17,0 0 5,0 0-37,0 0 16,2-2-4,-2 2 6,0 0-2,0 0-8,0 0 11,0 0-24,0 0 0,0 0-2,0 0-14,0 0 5,0 0 2,0 0 1,0 8 13,0 6 8,4 4-22,0 4 15,-2 4-14,0 2 10,0 2-10,1 1-2,-1-3-3,0-2-21,0-4 4,0-4-50,0-4 13,-2-4-28,0-6-80,0-4-135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53.8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 18,'0'0'132,"0"0"-39,0 0-20,0 0 31,0 0-33,0 0-21,0 0-21,0-4 1,0 4-10,0 0-18,0 0 6,0 4-7,4 2 21,5 6-21,3-2 10,-4 2-10,1-2-1,-3-2 1,4 0-1,-4 2 1,1-8-1,-3 2 0,0-2 7,2-2-14,-2 0 6,3 0 0,1-4-11,4-10 12,-1-2-10,0-2-18,0 0-34,-2 4-66,-5 0-64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54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3 126,'0'0'111,"0"0"-35,0 0 22,0 0-24,0 0-12,0 0 3,0 0-12,-9-4-1,5 4-13,-3 0-1,1 0-38,-4 0 7,0 0 2,-2 8-16,-1 6 7,2 6-1,1 4 0,4-2 1,4-2-8,2 0 5,0-2 1,0 0-2,8-4-2,6-1 3,1-4-7,4-3-29,-4-2-11,3-4 17,-2 0 6,-3 0 26,-2-5-4,-2-12-4,-2 3 1,-7-1 8,0-3-1,0 1 1,0 1 6,0-2-5,-2 4-2,-8 0-4,4 6 4,-1 4-83,3 2-44,-3 2-242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55.4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0 36,'0'0'126,"0"0"-37,0 0 1,0 0-30,0 0 8,0 0-38,0 0 6,-5 0-8,3 0-5,0 6-3,-3 10-19,3 2 7,0 4 2,2 0-7,0 1-1,0-1 1,0-3-1,0-1-4,0-5-8,0-5-44,2-4-36,2-4-155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1:55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46 113,'0'0'76,"0"0"-56,0 0 35,0 0-12,0 0-17,0 0-7,0 0-7,69-46 11,-63 46-15,2 0 17,-4 0-16,0 0 18,-2 6-11,-2 4 13,0 0 18,0 0-3,0 4-14,-4-4-30,-10 2 8,3 0-1,-2 2-14,0-2 4,2 0 1,4-2-21,0-4 6,5 0 4,2-2 9,0 0-2,0 2 9,0-2-5,9 4 4,2-6 12,2 5-13,3-2 12,1 1-13,2 2 0,-1 1 0,1-5-20,6 4-14,-5-4-50,-7 2-93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3:59.9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31 22,'0'0'63,"0"0"-31,0 0 1,0 0-8,0 0-5,0 0-15,0 0-5,0-4 0,0 4 0,0 0 4,0 0 5,0 0 27,0 0-12,0 0-1,0 0-15,0 0 5,0 0-2,0 0 1,0 0 11,-2 0-22,0-2 32,0 0-8,2 0 1,0 2-25,0 0 5,0 0-6,0 0-8,0 0 7,0 10 2,0 2-2,4-2-3,2 0 3,4-2 2,-1-4-1,-1 4 0,4-6-9,-3-2-14,-1 0 1,0 0 9,0 0 1,1 0 11,-3-2 1,4-6 0,1-4 0,-2-2 1,4 4-1,0-2 0,3 2 0,-3 2 0,0 2-1,-1 4 1,-3 2-1,-1 0 2,2 0-1,-1 8 0,-3 6 1,4 2 10,-2-2-9,3 4 24,1 0-6,1-4 0,-2-6-19,3 3 9,-4-8-8,-1 1 6,1-4-7,-2 0 6,1 0 5,0-4-12,2-6 6,0-4-6,1-4-1,-4 2-18,-1-2 10,-1 4 1,2 4 6,-4 2 1,-2 4-11,0 4 12,1 0-1,-1 0-1,2 4 4,2 6 11,2 6 0,-2-6 21,3 4-12,0-2-6,0-2 3,2-2-19,-2-4 10,2-2-4,0-2-2,2 0-3,1 0 5,-1 0-6,1-4-1,-1-6-6,-1-4-12,-4 6 12,1-2-22,0 2 15,-2 2-10,-3 4 23,1 2-8,1 0 9,1 0 0,0 2 0,2 8 6,1 2-5,0-2 11,1 4-11,-3-6 3,4-2-3,-3-2-1,0 0 0,-1-4 2,2 0-2,-4 0-2,1 0 1,1-4-16,2-10 8,-4 2-21,3-2 11,-3 0 2,2 4 11,-2-2-1,-1 8 6,-1 0 1,0 4-8,1 0 8,0 0 0,1 8 19,3 10 0,0 0 7,0 4-11,2-4 0,3-2-8,-3-6-7,0 0 6,0-6-5,-2-4-2,2 0-8,-2 0 9,2 0-42,0-4 12,1-6 6,-1-4-4,-3-2 9,4 2-20,-1-4 9,-3 4 0,4 2 29,-3 8 1,-3 4-1,3 0 2,0 0 19,-2 12 33,-1 6-18,1-4 11,0 2-16,0-2 0,-1-4-29,-1-2 16,-1-1-16,3-4-1,-2-3 0,1 0-1,1 0-12,-1 0-19,4-6 8,-2-6-24,1-2-1,1 2-17,-2-2 15,1 4-3,-1 6 34,2 0 20,-1 4 14,-1 0 18,2 0 11,1 0 25,-3 12-10,4-6-11,-1 2-25,2 2 8,-1-6-7,-2 0-8,1-4-2,-1 0-12,1 0 11,-1 0-11,0-4 5,-1-6-4,-3-2 3,-2-2-4,4 4-2,-4-2 1,0 4 0,3-2 0,-3 6 1,0 4-2,4 0 2,-2 0-1,3 12 0,0 2 21,0 0-2,0 2 1,2-2-4,-2-4-15,0-6 10,-3 4-9,1-4-4,-3-4 11,4 0-18,-4 0 10,2 0-2,1-8-4,-1-4-2,4-2-2,-1 0-24,-1 4 13,2-2-21,-2 8 30,1 0-2,1 4 13,-2 0-1,1 0 1,2 8 13,1 4-1,-4-2 7,1-2-17,3-2 13,-4-2-14,1 0 9,-2-4-9,2 0 4,-5 0-5,3 0 1,-5-4-1,2 0 0,1 0-1,0 4-8,1 0 8,1 0-61,-1 12-81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07.0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-1 129 130,'0'0'62,"0"0"-9,0 0-2,0 0 2,0 0-11,0 0-29,0 0 4,0-14-15,0 14 28,0-4-17,0 4 7,0-4-20,0 0 1,0-2-1,0-6-2,0 2 2,4-2-12,3-2 11,-1 6 0,4-2-6,-4 2 7,1 2-1,-1-2 1,2 4-1,-2 4 1,-1 0-2,1-4 2,0 4 0,2 0-7,1 0 14,-1 0-14,1 0 6,0 0 0,0 8 1,2 2 0,-2 2 0,0-2 1,0 6 11,-3-2-11,2 0 6,-2 0-6,1-6-1,-3 3 0,2-8 1,0 1 0,-2 0-1,0-4 0,3 0 6,1 0-4,2 0 0,3 0-3,-1-11 2,1-4 4,-3-3-5,0 0 0,-1 4 0,-3-2 1,-2 2-1,-1 4 0,-1 2 2,-2 4 5,2 4-14,1 0 2,1 0 5,3 0-1,-1 0 0,3 0 0,1 8 2,0 2-10,1-2 18,1 2-18,1-2 11,-1 4-3,-2-2 1,-1 2 0,1-2 5,-2 0-4,-1-2-2,-1-4 2,1 3-8,-2-4 17,1-3-19,-1 4 10,-1-4-2,0 0 1,3 0-10,2 0 2,-2 0-22,-1-4 6,1-6-11,0 2 28,-2-2-9,1 2 16,1 1-1,-3 0 0,3 3 1,-2 0-1,-1 4-1,0 0 4,3 0-4,-1 0 9,4 0 1,-2 0 0,1 8 9,1-1-7,-2-4-7,-1 5 7,1-4-10,0 0 7,0-2-6,1-2 7,0 0-7,0 0-1,0 0 1,2 0-1,-2-3 1,2-8-1,0 4 6,3-8-3,-3 1-3,-2 2 6,0 2-9,0 0 4,-3 2-1,4 4 0,-4 4-1,1 0 1,1 0-1,2 0 0,-2 12 2,3 2-4,-1 0 11,1 4-8,-3-3 0,1-4 7,3 3-5,-6-6-2,3-1 3,-2-4 4,0-3-12,-3 0 15,0 0-10,3 0 1,0 0-1,0-6 0,3-6 1,-1-2-1,3 0-11,-4-2 9,3 2-22,-1 6 11,-1-2-8,1 6 21,-2 4-16,0 0 15,1 0 0,-3 0-5,2 8 6,1 2 0,-3-2 11,0 2-11,2-6 14,-2 0-6,1 0 9,2-4-10,0 0 3,2 0-8,2 0-2,1 0 2,3 0 0,-1-4-4,1-4-25,2-2 7,-6 2-18,3-2 18,-6 2 0,2 2 11,-3 2 9,-3 4 0,1 0 4,0 0 5,0 0 24,1 10-13,1 2 6,1-2-14,0 4-2,-1-6 3,3 3-12,-1-8 10,-1 1-10,2 0-2,-1-4 7,3 0-12,-3 0 5,-1 0 0,2-8-22,-1-2 3,-2 2 7,0-6-2,2 6 15,-2 2-7,0-2 6,2 8 2,-2 0-2,2 0 1,2 0 0,-2 4 9,1 4-9,-1 2 10,-1-2-9,2-2 21,-1-2-22,-2-4 19,-2 4-19,0-4 8,-1 0-7,3 4-1,-2-4 0,0 0-8,1 0-8,-1 0-19,2 0 11,-2 0-5,-3 0 17,2 0-1,-1 0 13,-1 0-1,1 0 1,0 0 10,-1 0 1,3 0 20,-1 0-21,4 3 9,-2 0-19,-1-3 8,1 4-8,0 0-17,-4-4-153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5:34.15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6 179 22,'0'0'82,"0"0"-26,0 0 22,0 0-14,0 0-15,0-4-10,0 4-5,0 0 2,0-2-10,0 1 10,0-3-34,0 0 30,0-5-18,0 1-4,0-2-8,0 0-2,0 0 0,2 0 0,9 0-1,3 0-10,1 0 10,0 0-1,3 2-10,3 0 14,-4 2-8,1 2 4,-5 2 2,-2 2 0,-1 0-7,-2 0-1,-3 8 16,-1 4-3,-4 6-5,0 2 22,0 4-15,0 2-2,-7 2-4,-8 1-1,-5 0 0,-5 2-12,2-3 4,-4-2 8,4-4-10,6-4 20,3-4-9,5-3-1,3-2 0,4 0 0,2 1 1,0-2-3,0 0-9,0-2 10,6 0-21,7-2 21,5-2-18,0-2 17,6 0-15,1 0-24,8-8-31,-7-4-40,-5-1-87</inkml:trace>
  <inkml:trace contextRef="#ctx0" brushRef="#br0" timeOffset="751">373 71 71,'0'0'125,"0"0"-32,0 0 28,0 0-79,0 0 15,0 0-31,0 0-4,-29 12-6,20 0-15,0 2 4,2 4 2,3 5-11,-1 0 15,3 4-17,2 1 14,0 0-14,0-2 6,2 0 0,9-4 6,1-4-6,1-1 2,0-6 6,1 0-16,-1-8 14,1-3-7,-1 0 1,0 0-9,1-2-5,-2-12-2,-3-2-3,-1-4 6,-4-2 4,-4 0 18,0-2 14,0 0-22,0-3 25,-7 4-6,-4-1 12,0 3-9,0 3-10,-3 2-6,3 4-5,1 2-4,-2 6-32,-3 4-24,1 0-91,3 0-152</inkml:trace>
  <inkml:trace contextRef="#ctx0" brushRef="#br0" timeOffset="1567">655 43 59,'0'0'103,"0"0"-77,0 0 33,0 0-4,0 0-18,0 0-28,0 0 38,-36 22-31,28-10 0,1 4 4,3 0-8,-2 2 4,6 0-16,0 2 13,0 2-12,0 1 25,0-1-26,4-2 23,4 0-17,1-4 9,-1-2-7,4-2-8,-1-4 10,0 0-8,3-4-1,-4 0 6,1-4-12,1 0 5,-1 0 0,0 0 0,0 0-6,-2-6 6,0-4 0,-3-2-10,2-2 23,-4 0-18,-2-2 11,-2-2 11,0-2-8,0-3 3,0 0 2,0-2 18,-2 1-3,-10 0-28,1 2 27,-2 0-28,-1 4 19,4 2-13,-3 2-12,-1 4-9,3 3-28,-9 7-33,5 0-83,1 3-91</inkml:trace>
  <inkml:trace contextRef="#ctx0" brushRef="#br0" timeOffset="2723">961 270 72,'0'0'133,"0"0"-59,0 0-40,0 0 14,0 0-31,0 0 3,0 0-19,0 0 18,0 0-2,0 2-16,0 10 22,0 0-22,0 6 3,0 0 6,0 4-10,2 0 1,4 3-1,-2-3 0,0 0-36,3-6-78,-5-6-75</inkml:trace>
  <inkml:trace contextRef="#ctx0" brushRef="#br0" timeOffset="3347">1135 274 5,'0'0'98,"0"0"-52,0 0 43,0 0 6,0 0 5,0 0-28,0 0-8,0-8-21,-7 8-42,2 0-2,-1 8-9,0 4 10,1 4-20,1 2 20,2 0-12,-1 0 12,3 0 0,0-2 0,0-1-13,0-4 19,0 2-13,7-5 5,2 0-4,-3-4-8,3 0 4,-2-2 0,0-2-5,-1 0-3,-1 0-17,-1 0 9,0 0-4,-4-2 28,0-4-14,0 0 15,0-1 2,0 2-1,-2 1 0,-4 2 1,-3-1-2,2 3 1,-4 0-31,2 0-47,3 3-58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17.0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32 55,'0'0'33,"0"0"3,0 0-8,0 0-14,0 0-5,0 0-8,0 0 0,0 0-1,0 0 8,2 0-8,-2 0 10,2 0 4,-2 0 20,0 0 9,0 0-3,0 0 2,0 0-10,0 0 10,0 0-22,0 0 6,0 0-18,0 0 5,0 0-12,3 0 11,-3 0-7,0 0-4,2 0 5,0 0-4,1 0-4,1 0 11,2 0-16,1 0 8,2 0-1,2 0 1,4 0-1,1 0 0,3 0 6,0 0-9,4 0 10,-1 0-7,2 0 8,3 0-10,0 0 3,2 0-1,-3-4 5,4 0-3,-4 2-4,3-2 8,3 4 3,-1-4-8,-2 0 4,2 0-4,-4 0-1,-1 2 0,-2 2 0,-1 0 0,2 0 2,-4 0 39,0 0-21,-3 0-8,-5 0-11,1 0-1,-3 2 2,-3 0-2,-1 0 0,0 2 1,0-4-2,-3 0 7,2 0-7,1 0 2,-2 0-2,2 4 2,1-4-1,-1 0 1,4 0-1,-2 0 1,2 0 0,-2 0 9,0 0-9,-2 0 5,-1 0-5,2 0 6,-4 0-6,0 0-1,-2 0 1,-2 0-1,2 0 7,-2 0-6,0 0-2,0 0-22,0 0-26,3 0-31,-1 0-12,-2 0-101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19.2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17 101,'0'0'61,"0"0"-14,0 0 21,0 0-7,0 0-22,0 0 0,0 0-6,0-4 14,0 4-26,0 0 6,0 0-18,0 0 7,0 0-9,0 0-1,0 0 12,0 0 4,4 0 5,8 0-21,1 0 17,3 0-11,3-5 11,2 5-17,1-1 12,-2-2-7,2 2-9,-4-2 7,-5 2-7,-2 1 0,-3 0 4,-6 0-10,-2 0 5,0 0-2,0 0 2,0 0-1,0 1 13,-8 12-12,-3-1 8,-1 3-2,-5 3-14,2 3 4,-3 1 2,0-2-21,5 0-2,2-4 12,4-4 12,0-2-1,5-2 2,0-2-6,0-2 12,2-4-14,0 2 9,0-2-2,0 0 1,0 2-1,4 2 0,8-4 2,-1 0 9,4 0-11,3 0 0,0 0 1,-3 0 3,4 0-4,-4 0-1,-4 0-30,0 0-23,-2 0-16,-3 0-51,0 0-20,-4 0-110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20.0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19 142,'0'0'75,"0"0"-38,0 0 6,0 0 5,0 0-38,0 0 7,0 0-17,35 0 26,-24-4-7,3 4 20,1-4 1,3 0-15,0 2 2,4 0-25,-1 0 8,0 2-9,4 0-2,-5 0-72,-5 0-72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20.4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178 0 54,'0'0'154,"0"0"-98,0 0 12,0 0 6,0 0-17,0 0-34,0 0-22,-46-1 8,32 1-8,-1 4-2,-1-3 8,3 4-7,2-1 0,-1-4 1,4 0-1,-1 0 7,2 1 8,0-1-9,1 3 27,1-2-26,1-1 12,2 0-18,2 3 17,-3-3-18,3 6 1,0-2 0,0 0-1,0 2 18,0 2-4,0 2 11,0 2-18,0 2 16,0 0-10,0 2 4,0 2-15,0-4 14,3 4-10,-3-4-5,2 0 1,0-2 7,-2 0-8,0-2 5,2 0-12,-2-2 5,0-4 0,0-2-29,0 0-38,0-2-4,0 0-59,0 0-187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20.9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18,'0'0'171,"0"0"-77,0 0-10,0 0-17,0 0-38,0 0-15,0 0-14,104 0-93,-93 0-233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36.5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50 100,'0'0'91,"0"0"-45,0 0 7,0 0-4,0 0 0,-7 0-27,7 0 33,0 0-15,0 0 6,-2 0-18,2 0 1,-3 0 4,3 0-19,-2 0 6,0 6-20,0 2 3,0 0 3,0 2-4,2 2-2,0 4 7,0 0-6,0-2 0,0 4 15,13 0-16,1-6 23,3 6-22,1-8 1,0 2-1,2-8-1,-2-2 0,1-2 1,-3 0 0,3-2-1,-6-10 16,-3-6-16,-2-4 26,-6 0-25,-2-4 27,0 2-27,-5-2 35,-10 4-8,-4 4-10,0 0 0,-1 5-18,-1 8 7,2 0-1,-4 5-12,-2 0-26,-8 9-37,8 10-80,4 2-141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37.4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156 32 146,'0'0'150,"0"0"-61,0 0 28,0 0-17,0 0-31,0 0-27,0 0-5,-39-5-26,23 5 9,0 1-20,0 12 10,-1-4-10,1 8 0,3 2 0,1 2 0,6 1-3,4-2 5,2-2-4,0 0 4,8-2 12,13-6-8,3-2 7,1-2-3,3-4-1,1-2 20,0 0-28,-4-4 13,-5-12-12,-5-2 9,-5-2-9,-6-2 4,-4-4-5,0 4-1,-11-6 0,-11 3-14,-3 6-16,-12 5-20,3 5-17,5 5-153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38.4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0 52,'0'0'114,"0"0"-69,0 0 8,0 0-15,0 0-5,0 0-20,0 0 1,-108 54 1,100-36 3,6 0 11,2 2 3,0-2 14,0 0-7,7-4 4,9 0-14,2-2 9,1-2-22,6-6-5,2 0 15,0-4 2,-3 0 9,-4 0-17,-2-14 15,-5 2-16,-3-2 7,-8 0-6,-2-8 3,0 4-14,0-4-8,-14 0 1,-1 4-2,-1 0-1,0 6-61,-4 2 6,5 6-78,3 4-177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39.0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5 46,'0'0'168,"0"0"-43,0 0-34,0 0 22,0 0-11,0 0 1,0 0-43,0-8 1,0 8-21,0 0-2,0 0-32,0 8-5,0 10-1,0 6 1,0 6 8,0 2-8,0 2-2,0 8-15,0-8-90,-2-8-179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40.0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0-1 136,'0'0'200,"0"0"-97,0 0 12,0 0-24,0 0-1,0 0-40,0 0 11,0-4-11,0 4-2,0 0-19,0 0-18,0 0-2,0 14-8,0 4 30,0 8-23,0 0 6,0-2-14,0 2 7,0-4-7,0 0-11,0-8-38,0 2-57,0-6-15,0-2-110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7:22.1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2467 0 120,'0'0'167,"0"0"-80,0 0 2,0 0-40,0 0 0,0 0-41,0 0 4,0 0-12,2 0-2,0 0-22,0 0-105,-2 0-45</inkml:trace>
  <inkml:trace contextRef="#ctx0" brushRef="#br0" timeOffset="300286">2 1075 165,'0'0'167,"0"0"-52,0 0-32,0 0-7,0 0-53,0 0-8,0 0-14,-2 0-1,2 0 19,0 0 4,0 0 12,0 0-28,0 0-3,0 0-4,0 0-27,0 0-76,0 0-87,0 0-66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40.7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18 165,'0'0'125,"0"0"-17,0 0 16,0 0-17,0 0-43,0 0-18,0 0-24,-16-4 2,10 4-24,-3 4 9,0 6-8,0 4-1,3 2 0,-1 2 0,5 4-2,2-2 8,0 2-12,0-6 15,6 2-6,12-8 4,2 2 15,5-6-5,2-6 21,2 0-5,0 0-3,-2 0 11,-4 0-33,0-14 14,-7 2-22,-5-2 32,-7-4-17,-4 0 1,0 0-15,-11-4 0,-9 4-1,-5 0-28,-2 0-18,-8 4-54,4 2-24,4 6-254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42.1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2 153,'0'0'160,"0"0"-63,0 0 27,0 0-32,0 0-9,0 0-23,0 0 14,0-6-9,0 6-7,0 0-9,0 0-16,0 0 0,0 0-32,0 0 5,0 10 4,0 12-16,0 0 7,0 10-1,0-2 0,0-2 0,4 6-26,5-6-70,-1-2 4,8-4-54,-5-8-66,-1-1-309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42.7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13 74,'0'0'81,"0"0"17,0 0-25,0 0 7,0 0-5,0 0 24,0 0-31,2-14-12,-2 14-4,0 0-11,0 0-2,0 0-12,0 0 5,0 0-25,0 0 18,0 0-25,0 0 14,0 0-14,0 0-1,0 0 1,2 0 0,0 0-1,1 4 2,1 0 6,0 6 3,-2 4 22,3 2-13,-1 2-6,-1 4-1,1 0-11,-1-2 11,1 2-11,-2 0-2,-2 4-57,0-4-108,0-8-233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45.2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0 42,'0'0'120,"0"0"-61,0 0 23,0 0 2,0 0-24,0 0-8,0 0-30,0 0 10,0 0-22,0 0 17,0 0-11,0 4 6,0-4-1,0 2 4,0 2 5,0 0-15,0 0 12,0-4-25,0 4 25,0 0-11,0-2 14,0 2-7,0 4 8,0-2-11,0 6-13,0-2 11,-5 2-17,2 2 10,-1 4-10,2 5-2,0-1 10,-1 0-8,1 2-1,0 2 0,0 0 0,0 2 2,0-2-5,2 0 10,-3 0-15,1-2 16,0 2-15,-1-4 14,1 5-7,2-4 0,-2-5-1,-1 4 0,3-3-1,-2-1-7,2 0 6,0-6 2,0 2 2,0-2-8,0-2-3,0-6-4,0 2-7,0-2-18,0 0 6,0 0-35,0-4 2,0 4-74,0-4-69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49.3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28 68,'0'0'85,"0"0"12,0 0-18,0 0 16,0 0-34,0 0-22,0 0-19,2-14-4,-2 13 3,0-2-5,0 3 12,0-2-14,0 2 21,0-2-22,0 0 18,0 2-16,0-4 12,0 4-6,0-4-9,0 4 2,0 0-11,0 0 0,0 0 0,0 0-2,0 4-4,0 18 5,0 5 0,0 10 0,-2 8 0,0 3 1,0 4-2,0-2 5,2-10-10,0-4-8,0-10 2,0-8-18,0-4-6,0-10-48,0-4-92,0 0-134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49.8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0 327,'0'0'215,"0"0"-147,0 0-46,0 0-8,0 0 15,0 0-13,0 0-16,24 26 20,-17-16-20,-1-2 31,1 2-18,0-2 8,0 2-21,-1-4 6,1 1-6,-3-3 0,3 1 0,0-5 1,-3 4 1,3-4 8,-1 0-16,4 0 15,0-4-6,9-10-3,4-16-17,2 4-81,-7 2-153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1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291 0 146,'0'0'107,"0"0"-40,0 0 8,0 0-27,0 0 7,0 0-29,0 0 19,-104 4-14,81 10 10,-4 4-27,1 6 6,-3 6-3,3-2-16,3 7 3,5-3 4,7-2-7,7-4 0,4-2 19,0-2 1,0-4 3,4 0-24,9-4-1,5-2 0,5-4-19,-2-2-6,11-6-58,-3 0-96,-7-4-189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1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 0 182,'0'0'164,"0"0"-100,0 0 14,0 0-26,0 0-26,0 0-13,0 0-13,-36 32 0,24-14 7,4 2-13,3-2 15,3-2-10,2-2 2,0-2 8,0-2-9,11-4 7,3 0 4,-1-2-10,3-4-2,-1 0 1,1 0 0,-1-10-24,-4-2 5,-1-4-24,-4 0 1,-4-2-17,-2 0 8,0 0 2,0 0-30,0 6 53,0 2 17,0 6 8,0 4 2,0 0-2,0 0 1,0 4 0,0 7 19,0 2-3,7-1 24,2 2-20,2-8 11,0 0-18,1 0 11,-4-6-14,1 0 8,-3 0-1,2 0-6,-2 0-3,1 0-8,-1-4-1,2-6-40,0 2 10,-1 0-14,-1 2 19,1 2 0,0 4 19,0 0 7,-1 0 0,3 0 11,-2 4 18,0 6 24,-1-1-25,-2 2 9,1-1-22,0-2 2,-3 2-8,-2-8-9,0 2 12,0-2-6,0 0 10,0-2-15,-2 0-1,-3 0 0,3-2-33,2-16-56,0 2-14,0 2-16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2.1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13 108,'0'0'150,"0"0"-103,0 0-13,0 0-12,0 0 25,0 0-3,0 0 3,19 30-2,-15-16-19,-2 0 6,0 0-24,0 0 18,-2-2-26,0-2 18,0-2-18,0-2 10,0-4-3,0 0 2,0-2 18,0 0-15,0 0-1,0-12-9,0-4-4,0-1-11,0-1-1,3 0-18,4 3 13,-1 1 9,5 3-17,3 6-9,-1-1-18,10 2-29,-6 1-73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2.5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0 182,'0'0'141,"0"0"-97,0 0-11,0 0 0,0 0-7,0 0-16,0 0 26,6 26-14,-4-17 14,0-1-26,3 2 1,-1-6-10,0 0 0,4-2 2,-4-2 3,0 0-1,3 0-5,-1 0 6,-1-2 1,0-6-5,-1-5-1,1 2-1,-3 3 0,0 0 1,0 2-3,-2 3 4,2 2-8,0 1-7,3 0 10,0 0-1,-1 11 4,1 6 8,-3 1-6,0 0 12,-2 2-14,0-2 17,0 2-16,0-2 10,-7-2-11,-7 2 0,2-4-38,1-4-145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2:25.9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22 35,'0'0'140,"0"0"-83,0 0-29,0 0 61,0 0-50,0 0 2,0 0-41,95-10 14,-66 4-14,-8 4-17,-3-2-130</inkml:trace>
  <inkml:trace contextRef="#ctx0" brushRef="#br0" timeOffset="2655">30 559 208,'0'0'130,"0"0"-83,0 0 1,0 0-35,0 0 9,0 0-21,0 0 5,129-34-6,-101 28-35,-5-1-93</inkml:trace>
  <inkml:trace contextRef="#ctx0" brushRef="#br0" timeOffset="6343">30 1027 78,'0'0'65,"0"0"-30,0 0-27,0 0 5,0 0-12,0 0 0,0 0-1,123-24-19,-108 18-98</inkml:trace>
  <inkml:trace contextRef="#ctx0" brushRef="#br0" timeOffset="8707">112 1456 159</inkml:trace>
  <inkml:trace contextRef="#ctx0" brushRef="#br0" timeOffset="39649">258 2358 91,'0'0'160,"0"0"-57,0 0-46,0 0-12,0 0-25,0 0-20,0 0-12,11-2-89,-8 2-36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7:19.3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0 22,'0'0'121,"0"0"-50,0 0 8,0 0 19,0 0-20,0 0-23,0 0 3,0 0-18,0 0 22,-2 0-27,2 0 25,-3 0-35,3 0-5,-2 0-13,2 0-6,0 0-2,0 0-8,0 0 8,0 0-34,0 0 16,0 0-62,0 0-25,0 0-56,2 0-77</inkml:trace>
  <inkml:trace contextRef="#ctx0" brushRef="#br0" timeOffset="1457">18 150 64,'0'0'122,"0"0"-68,0 0-5,0 0 4,0 0-20,0 0 6,0 0-10,0 0 22,0 0-27,0 0 15,0 0-22,0 0 4,0 0-13,0 0-7,0 0-1,0 0 0,3 0-1,1 0 8,2 0-16,1 2 19,0 2-17,0 2 14,-1 2-6,-1 4-1,-1 4 0,-4 4 7,0 5 0,0 2-7,-17 16-20,-4-7-51,-3-6-155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3.7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8 186,'0'0'173,"0"0"-82,0 0 23,0 0-16,0 0-25,0 0-3,0 0-15,0-12 13,0 12-25,0 0-3,0 0-39,0 0-2,0 0-3,0 12 3,0 12 1,0 2 0,0 10-1,6 8 3,-4 6-2,3 3 8,-3 1-15,2 0 7,2-6 0,-2-2-27,2-6-17,1-12-5,-1-4-7,0-5 7,-2-6-32,-2-11-14,-2 1-70,0-3-40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4.2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46 116,'0'0'127,"0"0"-55,0 0-10,0 0 29,0 0-28,0 0-25,0 0-10,0-2-12,0 2 12,0 4-7,5 6 11,4 0-23,0 2 10,-1 2-17,4 0 7,-1-2-2,0 0-6,-2-2-2,0-2 7,-3-2-12,1-2 12,-1 0-12,4-4 6,-1 0-7,7 0-10,-1-8-6,3-6 0,-1-8-15,2-4 11,-4-10-40,-4 4-48,-4 6-132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6.2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28 97,'0'0'63,"0"0"-35,0 0 18,0 0-17,0 0-9,0 0 2,0 0 9,-9 0 23,9 0-7,-2 0 15,2 0-14,0 0 5,0 0-37,0 0 7,0 0-16,0 0-5,11-4 2,7 2-3,3-2-2,2 0 10,0 0-9,-4 0 1,-1 2 11,-5 0-11,-3 0 0,-6 2-1,-4 0 0,0 0 0,0 0-8,0 0 8,0 14 1,-9 4 16,-4 6-16,-5 6 14,-4 8-15,-3 4 1,0 1-1,6-2-47,1-6 2,9-7 9,5-9 35,4-2 2,0-9-9,0-2 7,4-4 1,11-2 0,3 0 2,2 0-2,0 0-3,-2-8-33,0-8-65,-4 6-36,-6-3-114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6.8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6 107,'0'0'104,"0"0"-65,0 0-18,0 0 17,0 0-15,0 0-6,0 0 12,111-4-12,-84 4 8,2 0-24,-2 4-2,2 4-9,-5-4-67,-6 0-181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7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62 240,'0'0'99,"0"0"-41,0 0 31,0 0-15,0 0-35,0 0-26,0 0 7,11 0-19,-2 0 28,-3 0-28,4 0 19,-1 0-19,-3 0 9,-2-9-10,1 2-5,-2-3 5,-3 2-13,0-2 12,0 2-36,-5 2 6,-6 2-16,-2 4 27,-3 0-12,3 0-4,-1 6 26,3 6 3,2 6 6,2 0 2,5 0-7,0 3 13,2-6 0,0 2 13,0-3 18,6-4-21,6 2-8,1-8-9,-1-2 6,3 0-12,7-2-37,-4 0-63,-2 0-129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7.5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50 153,'136'-38'152,"-136"38"-112,2 0 21,-2 4 12,2 8-5,0-3-29,1 4-25,-1 1 8,0-1-13,-2 1 15,2-2-24,-2-2 12,0-2-11,0-2 5,0-6-6,0 0 1,0 0 17,0 0-11,0 0 0,0-6-7,0-6-17,0-5-35,0-1-9,2 0-12,8 0 5,-4 3-23,7 2-4,1 3-26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4:57.9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0 129,'0'0'131,"0"0"-73,0 0-5,0 0 28,0 0-39,0 0-5,0 0-14,0 0 22,-38 95-5,38-87-1,0 0-10,3-2-27,5-6 17,1 0-18,3 0 11,1 0-11,-2 0-1,2-13 0,-4-1 0,-2 1 0,-5-4 1,-2 3-2,0-1-16,-24 2-35,-1 1-108,0 8-113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9:40.3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8-1 28,'0'0'101,"0"0"-32,0 0-24,0 0-1,0 0-19,-4 0-4,1 0 4,3 0 8,-2 0 12,2 0-26,0 0 5,0 0-22,0 0 18,0 0-20,0 0 7,0 0-5,0 0-1,0 0 3,0 0 5,0 0-16,0 0 14,0 5-8,7 4 2,4 1 3,0 3-4,7 0-1,0-3 0,4 3 2,3 1-7,4 4-26,-7-2-33,-5-2-102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7T16:59:41.1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16,'0'0'182,"0"0"-116,0 0-38,0 0-11,0 0 7,0 0-12,0 0-11,0 4 10,2 2-11,9-6 31,3 4-20,1-4 8,3 0-19,11 4 8,-7-4-8,-4 0-88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11:48.3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0 120,'0'0'22,"0"0"-22</inkml:trace>
  <inkml:trace contextRef="#ctx0" brushRef="#br0" timeOffset="332">0 0 2</inkml:trace>
  <inkml:trace contextRef="#ctx0" brushRef="#br0" timeOffset="352">0 0 2,'178'68'0</inkml:trace>
  <inkml:trace contextRef="#ctx0" brushRef="#br0" timeOffset="1703">926 10 186,'0'0'114,"0"0"-114,0 0-21,0 0-21,0 0-42</inkml:trace>
  <inkml:trace contextRef="#ctx0" brushRef="#br0" timeOffset="5714">3663 147 476,'0'0'208,"0"0"-158,0 0-50,0 0-3,0 0-225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7:34.6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 87 9,'0'0'134,"0"0"-20,0 0-12,0 0-28,0 0 20,0 0 23,-4-14-57,1 14 7,3 0-27,0 0 48,-2 0-29,2 0-4,0 0-14,-2 0-17,0 0-5,2 0-17,0 0 18,0 0-11,0 0-18,0 0 9,0 0-2,0 0-16,0 0 5,0 2-8,0 12-10,0 6 31,0 6-7,0 4 0,2 1-27,2 3 10,-1 0-22,-1-2-9,2-2-26,-2-6-7,2-2 7,-1-8-82,-1-6-22</inkml:trace>
  <inkml:trace contextRef="#ctx0" brushRef="#br0" timeOffset="519">0 129 65,'0'0'121,"0"0"-40,0 0-6,0 0-1,0 0-35,0 0 20,0 0-30,0-30-9,0 24-14,2-4-11,6 2 14,2-2-18,3 0 8,2 3 1,1-2 0,1 5 1,-1 2-2,-3 2-13,-2 0 14,-2 2-23,-2 12 22,-5 2 2,-2 2-2,0 2 2,0 0-1,-2 2 1,-10-2-1,2-2 9,-3-2-2,-1-2-13,3-6 12,4-3-12,1-3 12,2-2-12,2 0-8,2 0 2,0 0-18,0 0 10,0-6-12,0 2-13,4 0 37,9-1 5,0 2-6,5 2 9,-3 1-1,1 0-5,-1 0-9,-2 0 9,-4 5 4,-2 6 1,0-2 2,-5 1 25,-2 4 12,0 2 33,0 0-25,0 2-23,-9 0 0,0-2 4,-2 0-15,0-2-6,0-2 2,-3-2-6,1-4-4,-2-2-6,-1-4-11,3 0-1,0 0 5,2-2 14,4-10-75,1-6-4,4 2-52,-1 2-20</inkml:trace>
  <inkml:trace contextRef="#ctx0" brushRef="#br0" timeOffset="1675">420 0 45,'0'0'130,"0"0"-48,0 0-11,0 0 2,0 0 2,0 0-43,0 0 2,-5 18-33,-2-1 20,1 3-15,-3 6 15,1 2 1,-6 4-8,3 4-4,0-3-9,-1 0 7,4-4-1,1-3-14,3-4 4,2-4 3,2-6-24,0-4-14,0-5-31,0-3-96,0 0-94</inkml:trace>
  <inkml:trace contextRef="#ctx0" brushRef="#br0" timeOffset="2095">253 77 108,'0'0'178,"0"0"-63,0 0-37,0 0 20,0 0-46,0 0-24,0 0-28,-2-2 0,7 8 14,11 8-14,1 6 25,3 2-24,2 4 21,0 2-21,2-1-2,-1 1 1,1 2-24,4 8-23,-5-6-62,-6-6-106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11:38.3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-1 103 41,'0'0'98,"0"0"-28,0 0-13,0 0 13,0 0-31,0 0-38,0-4 28,0 4 31,0 0-2,0 0-29,0 0 24,0 0-14,0 0 10,0 0-33,0 0 1,0 0-16,0 0-1,0 0 0,0 9 8,2 9-4,2 2-3,-4 8 32,4 2-33,-4 2 17,4 2-16,-2 0 7,1-6-8,-1-2-3,0-8-35,-2-3-70,2-10-23,-2-5-142</inkml:trace>
  <inkml:trace contextRef="#ctx0" brushRef="#br0" timeOffset="424">28 81 107,'0'0'150,"0"0"-85,0 0-36,0 0 23,0 0-26,0 0 14,0 0-26,104-73-3,-85 68-3,-1 3-7,-1 2 32,-1 0-23,-3 0 7,-5 0-15,-4 8 18,-4 2-19,0 5 20,0-1 16,-14-3 22,-1 4-2,-3-4-16,3-1-5,-1-2-35,7-1 4,1-3 5,5-2-19,0-2 9,3 1-7,0-1-20,0 4-22,0 1 5,0 1-8,0 1 16,3 4-7,12-3 21,4 0-20,0-4 32,4 0-6,-3 0 3,-1 0 11,-2 2 4,-9 2-11,-1 2 19,-7 2 8,0 2 9,-5 0 18,-12 2-26,-3-2 18,-3-2-2,2-2-24,-2-2 6,3-2-16,-1-2-2,4-4-5,1 2 5,3-2-68,0 0 27,3 0-18,6 0-4,0 0-63,4 0-108</inkml:trace>
  <inkml:trace contextRef="#ctx0" brushRef="#br0" timeOffset="1161">581 3 209,'0'0'143,"0"0"-102,0 0-18,0 0 7,0 0-17,0 0 24,-58 135-36,41-95 37,-4 2-38,1-6 16,3-4-4,1-8-6,7-6 3,5-8-8,-1-2-2,3-5-11,2-3-54,-2 0-138</inkml:trace>
  <inkml:trace contextRef="#ctx0" brushRef="#br0" timeOffset="1432">363 132 29,'0'0'316,"0"0"-192,0 0-52,0 0-18,0 0 9,0 0-34,0 0 4,20 28 29,-5-8-39,1 4 6,2 2-17,0 0 14,2-2-26,2 0 16,-2 0-16,1-4-1,0-2-55,-3-4-71,-7-6-77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11:40.6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0 141 33,'0'0'282,"0"0"-135,0 0-72,0 0 0,0 0-9,0 0 2,0 0-45,0 0 6,0 0-28,0 0 27,0 0-28,11 0 11,7 0-9,7 0-2,6 0 0,3-2 8,3-2-16,1 0-13,-2 0-1,-3 2-49,-2 2-9,-6 0-56,-11 0-127</inkml:trace>
  <inkml:trace contextRef="#ctx0" brushRef="#br0" timeOffset="690">123 22 29,'0'0'114,"0"0"-25,0 0-11,0 0-8,0 0 2,0 0-39,0 0 12,0-1-22,0 1-2,0 0-21,0 0 0,0 0-1,0 0 1,0 1-3,0-1 12,0 0-18,0 0 19,0 0-16,0 0 8,0 0-2,0 0 1,0 0-1,0 0 4,0 0-1,0 0-3,0 0 7,0 0-7,0 0 9,0 0-18,0 0 16,0 0-7,0 0 0,0 0-1,0 0-1,0 0 4,0 0-11,0 0 19,0 0-21,0 0 22,0 0-12,0 0 1,0 0 0,0 0 0,0 0 0,0 0-2,0 0 9,0 0-14,0 0 19,0 0-12,0 0 1,0 0 8,0 0-8,0 0 9,0 0 1,0 0-10,0 0 13,0 0-13,0 0 24,9 0-18,7 0 50,5 0-26,4 0-10,2 0-16,2-5-4,-2 1-2,2-1-60,-7 1-39,-9 0-213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11:42.2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100 129 352,'0'0'145,"0"0"-75,0 0 3,0 0 5,0 0-13,0 0-46,0 0 3,0 43-2,-11-16 25,-2 8-35,-1-3 11,-1 0-21,1-4 6,4-6-6,1-6 1,2-4-2,2-6-4,5-4 4,-2-2-20,2 0 20,0 0-35,0 0 5,0-14-54,0-8-12,4-4 54,4-4 6,0-3-7,-1 0-32,2 2 76,-2 5 0,-3 6 9,1 8 7,-1 6 18,2 6-5,1 0-10,3 6 33,2 16 35,5 6 15,0 5-46,3 3-4,1-2-37,-4 2 20,1-4-22,-1-2-11,-1-2 1,-5-8 3,-2-4-12,-4-6-35,-5-10-32,0 0-66,0 0-18</inkml:trace>
  <inkml:trace contextRef="#ctx0" brushRef="#br0" timeOffset="518">16 358 163,'0'0'142,"0"0"-43,0 0 5,0 0-30,0 0-41,134-20-20,-101 10-6,2 2-1,-3 0-12,-3 2 3,4-1-21,-11 6-96,-3 1-91</inkml:trace>
  <inkml:trace contextRef="#ctx0" brushRef="#br0" timeOffset="728">395 240 225,'0'0'256,"0"0"-186,0 0-31,0 0-1,0 0 8,0 0 7,0 0-4,0 98-8,2-62-17,0 2 23,-2-2-40,2-2 3,0-4-10,-2-6 0,2-8-49,1-8-26,-1-3-55,-2-5-95</inkml:trace>
  <inkml:trace contextRef="#ctx0" brushRef="#br0" timeOffset="960">343 292 124,'0'0'240,"0"0"-138,0 0-46,0 0 1,0 0-5,0 0-26,0 0-2,58-57 8,-40 57 0,-3 0 14,2 0-22,-7 6 17,-1 11-8,-6 1 9,-3 2-26,0 0 3,0 0-10,-12 0-8,-8-4 4,3-2-3,-2-6-4,2-2-11,3-6 5,6 0-81,5-4-17,3-10-83,0-2-114</inkml:trace>
  <inkml:trace contextRef="#ctx0" brushRef="#br0" timeOffset="1282">582 245 175,'0'0'349,"0"0"-180,0 0-99,0 0-12,0 0-19,0 0-38,0 0-1,0 29 7,0-7-16,2 0 21,4-2-24,4-2 14,-1-4-2,-1-4 0,2-2-1,-4-4 1,3-2 0,-3-2-7,4 0-25,-1-4 15,-1-12-2,1-2 18,-4-4-10,2 0 10,-3-2-28,0 2-37,5-3-9,1 10-104,0 2-159</inkml:trace>
  <inkml:trace contextRef="#ctx0" brushRef="#br0" timeOffset="1597">825 208 72,'0'0'367,"0"0"-213,0 0-111,0 0-35,0 0-3,0 0 3,0 0-11,2 95 13,0-70-12,-2-5 8,0-4-6,0-6 0,0-4-4,0-4 2,4-2-6,1 0 2,2-10-27,4-10 32,2-6-15,1-6 15,1 0 2,-3 0-2,1 1 1,0 9 0,-2 6-2,2 10-6,-3 6 8,-2 0 0,1 10 6,-2 15 42,0 2 5,-1 5-23,-1 3-17,-1-5-3,3-4-10,0-6-12,2-8-41,6-8 2,-3-4-121,0 0-182</inkml:trace>
  <inkml:trace contextRef="#ctx0" brushRef="#br0" timeOffset="2047">1176 25 251,'0'0'82,"0"0"-53,0 0-13,0 0 12,16 120 8,-13-82-25,1 1 12,0-3-16,0-2-2,4-6 1,-2-4-12,-1-10-13,-3-8-66,-2-4-32,0-2-109</inkml:trace>
  <inkml:trace contextRef="#ctx0" brushRef="#br0" timeOffset="2252">1105 238 85,'0'0'194,"0"0"-95,0 0-79,0 0 9,0 0 20,0 0-16,0 0-31,145-43-1,-100 39-1,0 0 0,13 4-2,-10 0-86,-8 0-69</inkml:trace>
  <inkml:trace contextRef="#ctx0" brushRef="#br0" timeOffset="2416">1493 185 227,'0'0'138,"0"0"-60,0 0 29,0 0-47,0 0-22,0 0-15,0 0-13,-82 0-3,75 19-14,3 0 17,4 2-10,0 1 9,0-4-8,0-4-1,2-4 7,7-4 6,-1-4-13,2-2 0,1 0-5,-1 0-3,2-6-18,-1-6 25,-2-2-35,-3 0 10,-1 2-16,-2 3-9,-3 4 27,0 5 10,0 0 14,0 0 17,4 8 57,0 7-27,0 6 2,5-1-24,1-2-11,1 0-6,-1-4-6,4-2-4,1-4-27,8-8 3,-1 0-136,-4 0-170</inkml:trace>
  <inkml:trace contextRef="#ctx0" brushRef="#br0" timeOffset="2859">1799 238 97,'0'0'307,"0"0"-189,0 0-58,0 0-20,0 0 15,0 0-35,0 0-6,-89-29-14,72 29 8,4 8-16,4 10 13,2 5-17,5 3 24,2 0-8,0-2-2,0-2 21,5-6-13,4-4 0,2-6 7,-2-2-8,2-4 15,2 0-24,-2 0 25,5-10-24,-3-12 2,-1-4-3,-4-8 0,-5-5 0,-3-4 1,0-4-3,0 3 2,-3 2-11,-3 6 11,0 12-2,2 6 3,2 10-1,2 6 0,0 2-15,0 0-15,0 14 0,0 10 30,6 8 1,2 4 19,1 2-19,-3 0-2,2-2 1,-2-4-46,1-5-32,11-9 6,-5-10 31,0-7-224</inkml:trace>
  <inkml:trace contextRef="#ctx0" brushRef="#br0" timeOffset="3348">1999 187 485,'0'0'137,"0"0"-95,0 0-20,0 0 14,0 0 6,0 0-42,0 0 27,-42 112-26,42-95 24,2-5-24,7-2 4,-1-4-5,4-4-1,-1-2 0,5 0-25,-1 0-12,3-8-14,-1-8 20,-5-3 1,-3 1 30,-5-1 2,-4-2-1,0 3 2,0 3-1,-8 1 7,1 6-8,4 3-24,1 3-174</inkml:trace>
  <inkml:trace contextRef="#ctx0" brushRef="#br0" timeOffset="3671">2198 177 32,'0'0'352,"0"0"-235,0 0-94,0 0 16,0 0 10,0 0 6,0 0-35,39 99-1,-34-85-19,-3-5 7,-2 0 0,0-7-6,0-2 48,0 0 0,0 0 18,0-11-51,0-7 4,0-4-19,0 1-2,9-1 1,7 5-10,1 3 4,16 10-42,-4 3-33,-4 1-103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11:46.4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154 189 212,'0'0'209,"0"0"-89,0 0-51,0 0 2,0 0-25,0 0-2,0 0-43,-103 4 2,88 11-2,-1 2-1,8 5 0,-2 2 0,8 2 0,2-2-7,0-2-2,0-4 18,12-4 1,1-6-9,5-4 28,-3-4-14,3 0-4,-3-4 0,3-16-10,-2-4-1,0-4 12,-6-6-8,-2-3-4,-4-3 13,-4 0-12,0 0 1,0 2-2,0 4-9,-4 10 8,-4 8-10,6 8 2,0 8-7,2 0 2,0 6-1,0 18 15,0 8 16,0 6-1,2 2 8,8 1-4,1-5 12,-1-2-18,4-6 6,-3-8-17,3-4 8,-3-6-9,2-6 5,1-4-6,1 0-19,1-8 19,-1-12-16,-1-6 6,-8-5-32,-6 2 34,0 3-29,-2 4 30,-12 8 14,1 5-5,5 9 41,-2 0-33,8 13-10,2 12 12,0 10-12,0 1 14,12-2 20,5-2-34,3-6 35,3-4-27,1-6-7,10-12-1,-3-2-72,-9-2-146</inkml:trace>
  <inkml:trace contextRef="#ctx0" brushRef="#br0" timeOffset="1163">749 0 68,'0'0'225,"0"0"-56,0 0-70,0 0 1,0 0-29,0 0-15,0 0-36,0 0-4,0 0-6,0 4-10,0 12 12,0 8-11,0 4 5,4 4 9,1 4-9,1 3-5,1-1 12,0-4-2,-3-4-10,3-8-2,-3-4 13,-2-6-25,1-6 26,-3-4-22,2-2 18,-2 0-10,0 0 1,0 0-1,-2-12-6,-11 0-2,-6-2 0,0 2 1,-1 4 2,1 2-13,4 6 18,4 0-6,2 0 7,2 0 0,3 10-2,0 4-5,2 2 10,-1 2-13,3-2 17,0-2-13,0-4 12,0 0-6,0-4 0,9-4 0,4 0 0,7-2-17,5 0 15,2-4-58,13-18-25,-7 0-76,-6 2-131</inkml:trace>
  <inkml:trace contextRef="#ctx0" brushRef="#br0" timeOffset="1682">893 203 323,'0'0'176,"0"0"-106,0 0-11,0 0 46,0 0-36,0 0-4,0 0-40,16 88-9,-14-70-15,1-4 1,-1-2-2,0-2-18,0-4-47,0-2-59,-2-4-82</inkml:trace>
  <inkml:trace contextRef="#ctx0" brushRef="#br0" timeOffset="2072">941 52 312,'80'133'127,"-76"-119"-55,1 4 2,-1 4-35,0-3-7,1 0-32,-3-3 12,-2-4-12,0-4 1,0-2 4,0-2-3,0-4-4,0 0-9,0 0 10,0 0-83,0-24-80,0-2 18,0 0 62</inkml:trace>
  <inkml:trace contextRef="#ctx0" brushRef="#br0" timeOffset="2433">1188 240 215,'0'0'165,"0"0"-96,0 0 4,0 0-2,0 0-56,0 0 5,0 0-13,0 0-5,98-3-1,-84-5-2,-6-3-9,-1 1-23,-3 1 14,-4-1 6,0-3 6,0 4 14,0 0-20,-11 4 11,0 2 2,-3 3 8,2 0-7,-2 3 5,1 12-6,4 6 15,2 3-14,4 2 18,3-4-6,0 0 38,0-6-28,10-4 28,3-2-21,2-6-17,1-2-13,5-2-3,14 0-27,-6-8-79,-2-4-98</inkml:trace>
  <inkml:trace contextRef="#ctx0" brushRef="#br0" timeOffset="2813">1551 120 309,'0'0'189,"0"0"-92,0 0-79,0 0 14,0 0-10,0 0-6,0 0-5,-78 19-17,63-1 8,1 4-2,3 2 7,4-1-4,3 0 14,4-5-17,0-4 8,0-4-2,0-2 10,13-2-13,3-4-3,1-2-6,4 0-7,8 0-27,-4-10-73,-6-2-145</inkml:trace>
  <inkml:trace contextRef="#ctx0" brushRef="#br0" timeOffset="3116">1651 158 165,'0'0'187,"0"0"-119,0 0-41,0 0 37,0 0-31,0 0 2,0 0-34,-71 27 27,62-12-18,2 3 16,5 3-3,2 1-9,0-4 16,0 0-8,0-2 23,9-4-44,5-4 37,-2 0-32,7-6-6,-2 0-8,1-2-12,11 0-33,-6-6-92,-6-6-166</inkml:trace>
  <inkml:trace contextRef="#ctx0" brushRef="#br0" timeOffset="3408">1845 164 340,'0'0'87,"0"0"-48,0 0 33,0 0-12,0 0-9,0 0-44,14 107 5,-14-93-2,0 0-9,0-4-1,0-2-13,0-6-65,0-2-119</inkml:trace>
  <inkml:trace contextRef="#ctx0" brushRef="#br0" timeOffset="3822">1867 62 186,'127'117'185,"-127"-117"-114,0 3 37,0 1-33,-4 7-13,-5 0-56,-3 3 10,4 4-8,1 0-7,5 1 9,2-3-9,0-2 1,0-2 10,0-2-4,5-4 0,7-4 2,0-2-10,3 0-10,-1 0 2,1-8-12,-3-4 1,-1-4-17,-5 2 36,-3-2 0,-3 0 2,0 0-1,0-1 7,-7 6-8,-2 0-7,0 4-7,5 7-53,1 0-77,1 0-215</inkml:trace>
  <inkml:trace contextRef="#ctx0" brushRef="#br0" timeOffset="4183">2137 163 140,'0'0'289,"0"0"-167,0 0-91,0 0 2,0 0-22,0 0 5,0 0-14,11 31 44,-9-12-17,0 1 10,0-2-13,-2-2-6,3-2-14,-3-6 5,0-2-9,0-4-1,3-2 5,-3 0-5,4 0-2,-2-2-23,5-12 3,-1-5-7,3-3 4,0 0 9,2 3-41,-2 2 37,0 7 5,2 6 12,-2 4-1,3 0 3,-2 3 29,-1 15 2,-2 1 23,0 6 0,-1-3-4,1 2-50,9-2-1,-1-4-84,1-6-133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11:51.0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152 295 26,'0'0'188,"0"0"-70,0 0-23,0 0 5,0 0-11,0 0-31,0 0-6,-27-54-28,13 41 5,3 5-3,-2 0-25,-1 6 22,3 2-16,-3 0-14,4 10 11,-3 11-10,3 4 12,1 4-6,5 0 0,4 2 0,0-4-6,0-4 14,2-7-7,9-4 0,1-8 37,3-2-24,1-2 18,3-2-31,2-18 0,-1-6 0,-3-8-1,-3-5 0,-3-2-6,-4-8-4,-5 1-4,-2-2 13,0 6 2,0 8-1,-7 10 1,1 8-1,2 12 7,-1 6-6,0 0-1,3 4 7,0 18-14,2 8 13,0 8-7,0 4 2,0 0 6,0-2 17,0-2-12,0-6-4,9-7 2,0-6-20,2-5 22,3-5-24,-2-5 7,5-4-1,-2 0-7,3 0-3,-3-9-10,1-6-19,-3-3 21,-4-3-30,-4 2 31,-1-2 9,-4 7 14,0 4 27,0 6 41,0 4-12,0 0-8,-2 0-16,-3 4-31,3 14-2,-3 6 11,3 7-2,2-1 10,0-1 24,0-2-28,2-5-1,8-6-10,3-2-3,18-8 0,0-4-157,-2-2-70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11:52.0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34 211,'0'0'267,"0"0"-120,0 0-76,0 0 11,0 0-50,0 0-14,0 0-11,4 54-6,-2-20 4,3 2 2,-1 2 0,1 1-5,0-5 2,-3-4-4,0-6-11,2-6-31,-2-14-62,3-4-116</inkml:trace>
  <inkml:trace contextRef="#ctx0" brushRef="#br0" timeOffset="264">17 38 327,'0'0'61,"0"0"-40,0 0 18,0 0 6,0 0 11,130-8-33,-113 12 2,-5 10-25,-5 2 26,-7 4 1,0 4 35,-5 4-18,-11 0-23,1 1-8,1-5-7,4-2-9,5-7 5,3-2-4,2-5-11,0 2 3,0-4 20,11 2-7,2-4-3,5 0-2,2-4 1,14 0-31,-7 0-33,-4 0-156</inkml:trace>
  <inkml:trace contextRef="#ctx0" brushRef="#br0" timeOffset="607">403 26 479,'0'0'144,"0"0"-91,0 0 47,0 0-54,0 0-17,0 0-27,0 0 4,-29 92 5,16-54-10,-1 2 18,3-1-16,0-5-6,4-4 12,1-8-21,4-8 8,2-6-21,0-8-25,0 0-46,8-6 3,6-16-70,1-6 67,1-5 36,-5-4 51,-4-6-5,-3 0-22,-1 0-75,-1 7 43,0 8 68,3 8 117,-1 14-38,2 6-78,6 0 144,1 16-47,2 10 1,3 4-35,1 2 8,-4 2-3,1-3-4,-3-2-16,-2-3-37,-4-1-2,0-7-10,-7-4-32,0-4-57,0-10-5,-14 0-89,-4 0-361</inkml:trace>
  <inkml:trace contextRef="#ctx0" brushRef="#br0" timeOffset="1066">325 243 212,'0'0'147,"0"0"-44,0 0-8,0 0-7,0 0-33,0 0-13,0 0-21,125 4-21,-87-19-5,-9 4-105,-4 1-151</inkml:trace>
  <inkml:trace contextRef="#ctx0" brushRef="#br0" timeOffset="1315">673 46 310,'0'0'181,"0"0"-54,0 0-25,0 0 9,0 0-30,0 0-52,0 0-4,0 8-24,0 10 26,0 10-26,0 3 34,0 5-35,0 0 11,0-3-2,0 0-8,0-7-1,0-6 7,0-8-14,0-6 14,0-6-18,0 0 2,0 0-16,0-8-11,0-12-16,0-6-7,0-4 17,-2-6-24,-6 0-70,2-1-39,2 7-9,1 6 109,3 10 69,0 10 6,0 4 10,0 0 90,13 16-24,1 6 3,1 4 21,1 0-19,0-2 10,0-2-35,-6-4 19,2-5-42,-5-5 5,-1-4-31,-4-4 2,3 0 1,2 0-3,2-8-14,1-13-21,2-1 1,1-3-25,-2-4-7,-1 7-31,-2 4 38,-1 10 39,-3 6 9,2 2 2,2 2 4,-4 17 26,3 0 2,-1 3 51,-2 2-22,4-2-18,-4-1-27,1-2-14,1 4-44,-4-7-67,3-4-186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0:46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0 66 49</inkml:trace>
  <inkml:trace contextRef="#ctx0" brushRef="#br0" timeOffset="917">254 0 100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0:33.2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821 540 111,'0'0'173,"0"0"-121,0 0 0,0 0 85,0 0-52,-2 0-31,2 0-18,0 0 19,0 0-2,0 0-7,0 0 9,0 0-24,0 0 9,0 0-33,0 0 5,0 0-5,0 0-14,0 0 5,0 0-12,0 0-11,10 0 5,6 0 19,4 0 2,0 0-8,3-2 17,-4-2-17,4 2 8,-3-4-1,0 2 0,-2 0-4,-3 0 2,-3 2 4,-2 0-4,-1 2-1,-4 0-7,2 0 7,-3 0 3,1 0-6,-1 0 6,-2 0 0,2 0 1,-2 0-2,2 0 4,-2 0-13,-2 0 20,2 0-20,-2 0 10,0 0 0,0 0-1,0 0 0,0 0 0,0 0-13,0 0 7,0 0-18,0 0 25,0 0-6,0 0-3,0 0 10,0 0-2,0 0 1,0 2 0,0 2-6,0 0 12,0 4 7,-2 4-13,-4 6 27,0 4-27,-3 4 9,1 2-9,-2 2 0,1 1 1,3-4 0,-3-3 4,4-2 2,1-5-13,-1-5 14,3-5-14,0 0 6,0-1 0,2-4 0,0 2 0,-2 0-1,2-2-25,-2 2 8,0 0-40,-3 0 6,3 2-46,-3-4-61</inkml:trace>
  <inkml:trace contextRef="#ctx0" brushRef="#br0" timeOffset="894">863 745 87,'0'0'124,"0"0"-10,0 0-26,0 0-13,0 0-13,0 0-42,0 0 15,134-31-28,-110 26 1,3-1-8,-5 2 0,-1 1-6,-2 2-51,-5 1-59,-5 0-89</inkml:trace>
  <inkml:trace contextRef="#ctx0" brushRef="#br0" timeOffset="1772">756 1085 77,'0'0'56,"0"0"-26,0 0 12,0 0 1,0 0 21,0 0-9,0 0-18,0 0 18,2 0-25,3 0 11,1 0 2,8 0 12,1 0-35,6-2-3,0-3-1,2-3-15,1 1 3,1 1 2,-5 2-12,-4 3-4,-1 1-26,-3 0-80,-8 0-86</inkml:trace>
  <inkml:trace contextRef="#ctx0" brushRef="#br0" timeOffset="2260">1112 947 110,'0'0'50,"0"0"-8,0 0 23,0 0-3,0 0 7,0 0-27,0 0 33,0-4-23,0 4 3,0 0-19,0 0-10,0 0-1,0 0-23,-8 0-4,-3 0 18,-1 0-26,1 0 20,0 0-6,-3 0-3,6 0-1,-4 2 0,1 6 0,5 0-2,-3 0-1,4 2-4,3 0 3,2 2 2,0-2-3,0 0 5,2-2 0,8 1 0,-2-4 0,3-1 7,3-4-9,-1 0 4,-1 0-4,1 0-19,-5-4-5,0-8-7,-4 2 19,-4-2 14,0 2 1,0 0 7,0 4 5,0 2 25,0 0-38,0 4 29,0 0-12,0 0 3,0 0-4,0 0 6,0 10-9,0 4-3,0 4 40,4 4-37,-2 4 35,1 2-38,-1 0 10,-2-2-19,0-3 0,0-5 4,0-4-4,0-6-2,0-4-13,2-4-15,-2 0-84,0 0-47,0-2-230</inkml:trace>
  <inkml:trace contextRef="#ctx0" brushRef="#br0" timeOffset="3656">644 1432 100,'0'0'127,"0"0"-96,0 0-9,0 0-10,0 0 14,0 0 14,0 0-3,67-24 7,-28 12 13,7-2 17,8 0-22,8 0-12,7 0-18,4 2 18,3 2-9,0 2-4,-4 0-6,-3 0-20,-7 2 1,-4-2 4,-7 0-2,-6 2-4,-10 0 1,-6 0-1,-8 2 0,-9 0-16,-5 2-15,-7 0-17,0 0-36,-13 2-236</inkml:trace>
  <inkml:trace contextRef="#ctx0" brushRef="#br0" timeOffset="11178">0 61 75,'0'0'82,"0"0"-18,0 0 7,0 0-15,0 0-1,0 0-32,0 0 10,0 0-7,0 0 11,0 0-5,0 0-19,0 0-4,0 0-1,3 0-12,-1 0 11,2 10-2,1 0-4,-2-2 8,1 2-9,-2 2 18,2 4 6,1 0-4,1 4 8,2 2-27,-4 2 22,2-2-22,-1-2 8,-3-6-8,2-2 4,-2-5-5,0-6-5,-2 2 4,4-3-5,-4 0 5,2 0-26,-2 0 16,2-9-14,2-7 25,1-2-1,-3-2 0,2 2-22,0 0-22,2 6 29,-2 2-11,2 4 21,1 4-16,1 2 21,2 0-12,1 0 13,0 0 8,0 8-7,0 4 8,-4 2-7,0 0 16,-5 0 2,-2 0 24,0-2-17,0 0 31,-7 0-25,-8 1-8,-3-2-5,0 1-19,0-2-2,3-2-14,1-2-24,3-6-46,3 0-24,0 0-102</inkml:trace>
  <inkml:trace contextRef="#ctx0" brushRef="#br0" timeOffset="12034">264 111 35,'0'0'151,"0"0"-66,0 0-34,0 0 14,0 0-18,0 0-12,0 0-13,0 10-21,-2 2 20,2 2-21,0 0 12,0 2-5,0-2 2,0 0-8,0-2 5,2-2-6,4-2-2,1-2-5,-1 0 4,2-4 2,-2-2-24,1 0 8,1 0-1,0 0 17,-4-10-26,-2-2-15,-2-2 37,0 0 5,0 0 8,0 2-7,-2 0 11,-5 0-6,0 0-10,-2 4 4,3 4-2,0 2-47,0 2-115</inkml:trace>
  <inkml:trace contextRef="#ctx0" brushRef="#br0" timeOffset="12553">364 119 39,'0'0'107,"0"0"-45,0 0-23,0 0 21,0 0-22,0 0-6,0 0-18,4 22 5,0-12 13,1 0-11,0 2 8,-1 0-9,1 0 25,-3 2-28,2-2 8,-2 0-19,-2-2-5,0-2 9,0-2-9,0-2 9,0-2-9,0-2 14,0 0-14,0 0-2,0 0 8,-2-10-7,-2-4 0,0-4-14,1 0-3,1-4-1,0 0 7,2-2-60,0 4 16,0-4-24,4 6-29,7 4-6</inkml:trace>
  <inkml:trace contextRef="#ctx0" brushRef="#br0" timeOffset="13057">364 119 49,'104'-36'104,"-104"36"-58,0 0-24,0 0 24,2 2 10,-2 2-17,3 0 12,0 4-18,-1 2 7,0 0-4,0 4 18,0-2-30,0 2 8,1 0-7,-3 0-8,2 0-2,-2 0-14,0-4 12,0-2-11,0-4-2,2-2 7,-2-2-7,0 0 0,0 0-1,0 0-6,0-8-3,0-6-2,0-4-15,0-2 27,0-2-29,0 2-4,0 2-29,2 4 30,2 2 8,4 4-31,3 2-26,-3 2-46</inkml:trace>
  <inkml:trace contextRef="#ctx0" brushRef="#br0" timeOffset="13476">618 53 38,'0'0'187,"0"0"-92,0 0-18,0 0-1,0 0-9,0 0-33,0 0-32,0 0 8,0 40-9,0-22 2,-3 0 4,3 0 3,0-2-9,0-2 9,0-2-3,0-2-6,0-2-1,3-4 4,1-2-11,1-2 0,-3 0 7,3 0-21,-1 0 21,-2-6-6,0-6 6,0-4-23,-2 2 4,0-2 16,0 2-33,0 0 6,-4 4-38,-7 2-1,2 4-58,2 4-87</inkml:trace>
  <inkml:trace contextRef="#ctx0" brushRef="#br0" timeOffset="13969">618 53 100,'55'38'68,"-55"-38"-6,0 0-3,0 6 0,5 2-6,-3 2-18,2 0 12,-2 2-15,2 0 19,0 0-28,0-2 1,-2-2-9,3-2-14,-3 0 11,0-4-11,2 0-2,-2-2-8,4 0 8,-2 0-11,3 0 12,-1-12 0,-2-2-9,1-2-8,-2-2-6,-1 0 14,-2 0-43,0 4 26,0 4-12,0 2 36,0 8-8,0 0-6,0 0-20,0 4 28,4 8 7,1 4 2,-1 0 3,2-4 3,-1-2-14,2-6 20,0-2-10,-3-2 12,2 0 20,1 0 11,-2-10-8,2-6-8,-5-2-27,0 0-3,-2-2-45,0-5 5,0 6-93,0 2-73</inkml:trace>
  <inkml:trace contextRef="#ctx0" brushRef="#br0" timeOffset="15488">391 357 33,'0'0'38,"0"0"17,0 0-19,0 0 16,0 0-6,0 0 17,0 0-18,0 0-7,0-4-4,0 4-2,0 0 14,0 0-20,0 0 12,0 0-38,0 0 20,0 0-20,0 0 0,2 0-10,6 0-6,1 0 15,5 7 1,-1 1-1,1-1 8,-3 2-2,3-1-4,-1 0 3,-3 0-4,2-1 0,-3 2 4,-1 1-2,2 0-4,-4 0-5,-1 0 6,-3 0-58,-2 2-6,0-2-66,0-4-71</inkml:trace>
  <inkml:trace contextRef="#ctx0" brushRef="#br0" timeOffset="16126">493 476 46,'0'0'111,"0"0"-66,0 0 3,0 0-6,0 0-14,0 0-7,0 0-20,0 0 25,0 2-7,0 2 18,0 2-15,0 0 11,2 2-1,4 0-5,2 0-1,-2-2-16,-1 0 9,-1 0-19,0-2 14,1-2-11,-2 2 5,-1-2-8,0-2 0,0 0 1,-2 0-1,2 0 0,1 0-28,-1 0 1,0-8-11,2-10 17,1-4-13,4-14 4,0 8-46,-3 2-89</inkml:trace>
  <inkml:trace contextRef="#ctx0" brushRef="#br0" timeOffset="18762">700 494 72,'0'0'96,"0"0"-56,0 0-5,0 0-1,0 0 2,0 0-10,0 0-16,0-8 9,0 8-16,0 0 32,0 0-12,0 0 20,0 0-17,0 0 0,0 0-2,0 0-9,0 0 4,0 0-17,0 0 20,0 0-15,0 0 17,0 0-9,0 0 9,0 0-11,0 0-3,0 0-4,0 0 1,0 0-14,0 0 17,0 0-21,0 0 11,0 0-1,0 2 1,3 8 0,3 2 2,-2 2-2,4 0 0,-6 2 0,-2 8-52,0-4-98,0-2-101</inkml:trace>
  <inkml:trace contextRef="#ctx0" brushRef="#br0" timeOffset="40379">1220 1410 93,'0'0'70,"0"0"4,0 0-34,0 0 22,-7 0-23,4 0 7,1 0-8,0 0 21,0 0-17,-1 0-10,1 0 8,0 0-23,-2 0 8,2 0-25,-3 0 10,1 0-4,-3 0-7,2 0 2,-3 4-1,-1 2 0,-1 2 1,2 2-2,-1 1 8,-1 0-17,4 3 21,2 1-19,-1-1 9,1 1-1,4 0 0,0-3-5,0-3 4,0 2 2,0-1-9,9 0 15,1-2-19,4-2 18,-1-4-7,3-2 1,0 0-8,-3 0-12,0 0-14,-1-10 25,-3-2-23,-5 2 0,0-2 2,-4 0 29,0 2-5,0-3 6,0 4 1,0-4 8,-2 2 11,-4 0-3,-3 1 13,0 2-29,0 2 2,0 2-3,-2 4-13,-5 0-50,2 0-71,4 0-76</inkml:trace>
  <inkml:trace contextRef="#ctx0" brushRef="#br0" timeOffset="41376">1213 1591 108,'0'0'58,"0"0"-12,0 0 22,0 0 33,0 0-32,0 0 3,0 0-24,-3 0-6,-1 0-15,-3 4-14,-1 6 12,1-2-19,-2 4 5,2 0-2,3 2-9,2 2 0,-1 0 0,3 0 0,0 2 0,0-2-1,0 0 3,0-4-9,0-2 14,9-2-14,0-4 9,0 1-4,2-4-6,-2-1-2,0 0 0,2 0-11,-4 0 6,1-4-13,0-6 22,-4-2-5,0 2 9,-2-2 3,-2 2-1,0-2 1,0 2 13,0-2 11,0 0-17,0 2 11,-4-2-19,-2 2 11,-2 0-11,-5 4-8,2 0-34,-2 6-134</inkml:trace>
  <inkml:trace contextRef="#ctx0" brushRef="#br0" timeOffset="50490">742 1713 49,'0'0'126,"0"0"-38,0 0-35,0 0 5,0 0-31,0 0 11,-6 0-17,4 0-9,2 0 1,-2 0-7,2 2 15,0-2-20,0 0 22,0 2-23,-3 0 25,3 0-25,0 0 9,-2 0 6,2-2 0,0 0 15,0 2-7,0-2 18,0 0-15,0 0 11,0 0-28,0 0 8,0 0-16,0 0-1,0 0 1,0 0 0,0 0-2,0 0 8,0 0-17,0 0 13,0 0-9,5 2 8,5-2-2,4 0 0,-1 0 0,3 0 0,2 0 2,0 0-8,-1 0 15,3 0-18,-4 0 15,2-2-12,-2-2-4,1-4-48,-1 4-27,-5-2-133</inkml:trace>
  <inkml:trace contextRef="#ctx0" brushRef="#br0" timeOffset="53126">776 1699 77,'0'0'101,"0"0"-52,0 0-2,0 0 11,0 0-35,0 0-7,0 0-9,-22 18 0,20-16-6,0-2 47,2 2-11,-3-2 2,0 0 5,1 2-20,2-2 9,-2 0-31,2 2 18,-2-2-20,2 0 10,0 2-9,0-2 0,0 0-1,0 0 0,0 0 0,0 0-3,4 0-3,10 0 9,6 0-13,2 0 7,3-6 2,2-6-16,2-2-11,-2 0-1,6-6-28,-6 4-34,-10 4-87</inkml:trace>
  <inkml:trace contextRef="#ctx0" brushRef="#br0" timeOffset="53854">734 1755 26,'0'0'116,"0"0"-34,0 0-23,0 0 13,0 0-10,0 0-16,0 0 6,0 0-16,0 0 12,0 0-31,0 0-1,0 0-13,0 0 0,4 0-2,8 0-1,1 2 1,0-2-1,3 0 5,-3 0-4,3 0-2,-3 0 2,-2 0-2,2 0-30,-2-8-14,1 4-66,-8-2-59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2:16.6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0 0 97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2:01.8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105 19 5,'0'0'115,"0"0"-27,0 0-17,0-4-15,0 3-10,0 1-23,0 0 0,0 0 18,-2-3-1,0 3-21,0 0 30,0-2-26,0 2-9,2 0 11,0 0-15,0 0 6,-3 0-16,3 0 16,0 0-15,-3 0-2,3 0 2,-2 0 0,2 0-1,-2 0 0,2 0-2,-2 0 4,2 0-8,-2 0 9,-3 0-13,1 2 17,0 5-16,-3-2 9,2 4 0,1-4 0,-1 2 7,1-1-17,2 2 20,-2-2-18,1 2 16,-1 0-13,1 2 6,1-5-2,0 4 1,-1-4 0,1 2 0,0-1 7,0-1-16,0 4 19,0-3-20,-3 0 6,3 0 4,2 0-7,0 0 0,0 0 0,0-2 1,0 2 3,0 0 6,0-2-13,0 2 20,0 0-17,0 0 14,0-2-6,0 2-1,0-2-2,4 2-5,-1-2 12,1 2-11,-2 0 12,2 0-14,1 0 14,-3 0-7,3 2 1,0-2 0,-3 0 0,0 0 0,0-2-1,0 2 2,0-2-5,0-2 15,1 2-21,-1 0 11,0-2-2,0 0-4,1 0 5,-1 0 0,1 1-8,-1-2 8,2-1-10,0 2 4,1-2-11,1 0 17,2 0-14,0 0 2,-1 0 3,-1 0 7,2 0-4,-2 0 6,1 0-7,-1 0 2,4 0 5,-2 0-15,1-3 14,-1-4-5,2-1 6,-1 0 0,-3 0 1,1-2-9,0 2 14,-5 0-13,3-2 13,-3 0-16,-2-2 20,0 0-9,0 0-1,0 0-1,0 0 0,0 2 2,0 0 9,0 0-8,0 0 9,0 2-11,0 0 22,-5 2-21,3-2 12,-2 2-4,1 2-7,1-2-4,2 2 10,-2-3-19,-1 4 24,1-3-23,0 0 18,0 2-8,-2-2 1,1-1-1,-1 2 7,0-1-6,-4-1 5,4 2 3,-2-2-12,1 0 10,-1 0-13,-2 1 6,0 2 0,-1 0 2,-1 4-2,2 0 4,-3 0-4,-1 0 0,1 0-42,-9 3-11,3 4-97,-1 1-211</inkml:trace>
  <inkml:trace contextRef="#ctx0" brushRef="#br0" timeOffset="2044">239 14 49,'0'0'114,"0"0"-59,0 0 7,0 0-13,0 0-17,0 0-8,0 0-6,-20 40 25,16-35-8,-1 2 19,0-4-35,1 4 9,-2-3-21,1 2 3,1-1-5,-4 2-4,4 1-2,-2 2 11,-1 1-20,1 6 20,-4 3-20,2 4 16,-3 0-6,-1 4 1,1 0-1,0 0 0,0 1 5,2-4-15,0 0 18,2-7-16,3-4 0,-1-5 7,1 0-31,2-5 18,-2-3-15,-1 2-29,0-3 25,-4 0-136,1 0 37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7:39.9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165 203 39,'0'0'121,"0"0"-21,0 0-35,0 0 21,0 0-16,0 0-7,0 0-5,0 0-16,0 0 5,0 0-24,0 0 19,0 0-32,0 0 21,0 0-23,0 0 10,-4 0-17,-10 12-1,1 0-1,-1-2-28,-1 2 14,1 0-29,-1 0 22,-1 0-81,1-2 59,1-2 19,3-4 6,3 0-53,3-2 55,1-2 10,1 1 14,3-1-11,0 0 12,0 0-16,0 0 8,0 0-6,0 0-26,0 3-4,7-3 35,4 2-8,7 2 0,0-2 14,4 0-11,3-2 12,-1 2-1,-4-2-4,0 0 0,-7 0 8,-1 0-8,-5 0-2,-3 0 7,-2 0-12,-2 0 12,0 0 27,0 0-21,0-8 15,-9 0-4,2 0 19,-2-2-3,5 0-38,-2-2-1,1 0-19,1 0-12,-1-2-60,0 4 55,3 0-42,0 4 45,2 0 15,-2 4-9,2 0-8,0 2-35,0 0-32</inkml:trace>
  <inkml:trace contextRef="#ctx0" brushRef="#br0" timeOffset="736">168 235 7,'0'0'55,"0"0"-24,0 0 33,0 0-23,0 0-12,0 0 28,0 0-45,97 0 12,-72 0-3,2-2 3,4-4-1,2 0-14,3-2 8,-3 2-15,3-2-4,-1 2 1,-8 0-77,-9 4-100</inkml:trace>
  <inkml:trace contextRef="#ctx0" brushRef="#br0" timeOffset="1079">727 31 136,'0'0'210,"0"0"-107,0 0-66,0 0 11,0 0-10,0 0-38,0 0-2,0 24-4,2 0-1,6 4 14,-1 6-11,2 0 10,-2 0-6,2 2 0,-3-4-1,0-4-46,0-4-33,-2-6-16,-4-8-88</inkml:trace>
  <inkml:trace contextRef="#ctx0" brushRef="#br0" timeOffset="1366">711 75 129,'0'0'46,"0"0"-3,0 0-24,0 0 20,0 0-38,122-30 15,-95 30-8,-5 0 24,-6 0-5,-2 6-27,-8 6 68,-4 4-51,-2 0 19,0 2-11,-4 4 19,-17-2-31,1 0-1,1-2-3,0-6-8,6-4-2,5-2 14,3-4-23,5 0 10,0-2-26,0 0-59,2 0 26,14 0 20,2 0 37,1 0 1,4 0 2,-3 0 8,-2 6-9,-2 0 36,-6 4-35,-1 0 18,-7 4 3,-2 0 24,0 4 26,-2 2-7,-13 4-9,-3 0-33,1-2-2,-2-2-20,4-7 5,1-3-5,6-6-2,-1-4-5,4 0-61,3-5-48,2-13-44,0 0-118</inkml:trace>
  <inkml:trace contextRef="#ctx0" brushRef="#br0" timeOffset="2004">1288 47 95,'0'0'184,"0"0"-108,0 0 22,0 0 19,0 0-22,0 0-5,0 0-57,-2 12 6,-10 6-39,-1 8 7,-1 4-5,-1 2-2,1 4 6,3-4-5,0 0-2,2-4-34,2-8-5,5-4-32,0-6 7,2-6-59,-2-2-83</inkml:trace>
  <inkml:trace contextRef="#ctx0" brushRef="#br0" timeOffset="2312">1109 101 127,'0'0'160,"0"0"-89,0 0-18,0 0 11,0 0-11,0 0-52,0 0 14,25 2-13,-12 12 43,3 2-23,1 4 4,2 2-25,3 0 0,-2 0-1,2-2-30,-1 0 20,7 2-59,-4-4 29,-3-6-97</inkml:trace>
  <inkml:trace contextRef="#ctx0" brushRef="#br0" timeOffset="4422">1546 63 2,'0'0'121,"0"0"-65,0 0 5,0 0-2,0 0-3,0 0-18,0 0-18,2 0 14,0 0-6,3 0 15,-1 6-30,3 2 22,-2 4 1,1 2 0,1 2-17,-3 6-8,2 2 8,0 2-19,-2 0 12,0 0-5,-2 0-14,3-4 0,-1-2 5,-2-2-18,4-4-26,-6-3-57,2-2-60,-2-5-160</inkml:trace>
  <inkml:trace contextRef="#ctx0" brushRef="#br0" timeOffset="4850">1513 253 2,'0'0'111,"0"0"-48,0 0-28,0 0 20,0 0-25,0 0-4,0 0-25,0-6 30,6 4-4,5 2-10,7 0 6,2 0-17,2-2 17,7 2-14,0-2 12,4-2-20,-1-2 6,-3 0-7,0 0-10,-5-2-32,-3 2-79,-10 2-193</inkml:trace>
  <inkml:trace contextRef="#ctx0" brushRef="#br0" timeOffset="5286">1960 0 232,'0'0'220,"0"0"-145,0 0-10,0 0 23,0 0-41,0 0-16,0 0-21,2 21-20,4 1 18,4 8-8,-1 2 0,2 2 0,-2 4-19,2 10-53,-5-8-90,-3-8-348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2:13.3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54 100 113,'0'0'115,"0"0"-50,0 0 6,0 0 7,0 0-31,0 0-1,0 0-15,0 0 22,0 0-27,0 0 7,0 0-15,0 0 5,0 0-4,0 0-18,0 0 2,0 0 9,0 0-21,0 0 22,0 0-26,0 0 19,0 0-9,0 0 3,0 0-6,0 0 6,0 0-29,0 0 11,0 0-7,3 0 24,3 0-7,-2 0 8,4 2-13,0 0 5,1 0-2,5 0-13,-1 0 22,1-2-40,3 0 4,4 0-57,-4 0-29,-5 0-152</inkml:trace>
  <inkml:trace contextRef="#ctx0" brushRef="#br0" timeOffset="1216">204 0 85,'0'0'61,"0"0"-5,0 0 19,0 0 7,0 0-18,0 0 5,0 0-26,0 0-5,0 0-19,-7 0 7,3 0-13,-3 0 5,0 2 1,-1 0-18,-1 0 26,-1 2-26,-1-2 5,-2 2 9,2 0-17,-2 0 3,-1 2-1,3-4 0,-1 2 0,4-2-1,-1-2 3,0 2-14,2-2 6,1 0 5,1 0-12,1 0 13,0 0 0,1 0 1,3 0-1,-2 0 0,2 0 14,0 0-14,0 0 29,0 0-29,0 0 26,0 0-25,0 0 22,0 0-17,0 0-6,0 0 0,0 0 2,0 0-4,0 0 9,0 2-17,0 2 11,0 6-2,0 2 2,0 2-1,0 4 0,0 2 0,0 0-6,0 2 12,0 1-11,0-4 15,0-1-15,0-1 12,0-6-8,0 0 1,0-5-1,0-2 0,0 0-3,0-4-2,2 1 6,-2-1-7,0 0-6,0 0 7,0 0-31,0 0 4,0 0-18,0 0-27,5 0 10,-3 0-38,0 0-53</inkml:trace>
  <inkml:trace contextRef="#ctx0" brushRef="#br0" timeOffset="2845">28 170 74,'0'0'46,"0"0"7,0 0-9,0 0 12,0 0-9,0 0 10,0 0-1,0-2-11,0 2-5,0 0-11,0 0 17,0-1-34,0 1 8,0 0-19,0 0-2,0 0 1,0 0-2,6 0 1,4 0-5,0 0-2,1 0 8,1 0-2,-1 0 3,-3 0-2,2 0-15,-6 0 1,1 0-11,-3 0 2,-2 0 2,0 0-2,0 0 5,0 0-52,0 0 2,0 0-28,0 0-31</inkml:trace>
  <inkml:trace contextRef="#ctx0" brushRef="#br0" timeOffset="3332">28 170 97,'11'-8'62,"-11"8"-7,0 0-22,0 0-4,0 0-29,0 0 0,0-2 1,0 2-1,0 0 0,0-2 8,0-2-4,5 2-3,1-4 12,5 2-12,1 0 6,-4 0-6,3 0-1,1 2 0,-6 0 0,1 2-1,-3 0-1,-2 0-5,0 0-4,1 0 3,0 0-13,-3 0 6,2 0-18,-2 0-26,0 0-26</inkml:trace>
  <inkml:trace contextRef="#ctx0" brushRef="#br0" timeOffset="3694">67 124 22,'0'0'114,"0"0"-41,0 0-37,0 0 9,0 0-30,0 0-7,0 0-6,0 0-2,8-2 5,-2 2 1,1 0 0,-1 0-5,4 0 6,-2 0-6,-1 4-1,2 0 0,-2 0 1,-3-2-2,-2-2-24,1 0 4,-3 0-2,0 0 23,0 0-15,0 0 5,0 0-23,0 0-20,0 0-51</inkml:trace>
  <inkml:trace contextRef="#ctx0" brushRef="#br0" timeOffset="3994">67 124 10,'45'12'42,"-45"-12"1,0 0-17,0 0 2,0 0-14,7 0 11,-3 0 2,1 0-10,2 0 1,-3 0-17,3 0 0,-3 0-1,3 2 0,-2 0-59,-3-2-77</inkml:trace>
  <inkml:trace contextRef="#ctx0" brushRef="#br0" timeOffset="4468">117 144 36,'0'0'49,"0"0"-10,0 0 0,0 0-11,0 0-7,0 0 2,0 0-21,8 0 1,-5 0 5,0 0-8,1 0 9,-2 0-9,2 0 0,1 0-7,-1 2 7,3 0-20,-2-2-32,-3 2-46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9:28.47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288 18 36,'0'-3'100,"0"1"-15,0-2 6,0 2-6,0 2-36,0-2-14,-3 2 6,-1-1-26,2-2 18,0 3-8,2 0 9,-2 0-32,2 0 9,-3 0-2,1 0 5,2 0 9,-2 0-7,0 0-6,0 0-4,0 6-12,-4 5 11,4-2-11,2 4 6,0-6 0,0 0-1,0-2-10,0-2 11,0-2-10,0-1 9,0 0-27,0 0 14,0 0-32,2 0 33,2 0 13,-4-8 8,0-2 10,0 1 2,0-1 29,0 3-30,0 1 29,0 4-47,0 2-2,0 0-69,0 0-262</inkml:trace>
  <inkml:trace contextRef="#ctx0" brushRef="#br0" timeOffset="1120">225 242 55,'0'0'130,"0"0"-54,0 0-25,0 0 27,0 0-28,0 0-7,0 0-24,2-2-3,2 2 0,-2 0-2,2 0 28,0 2-17,-2 8 14,3 0-12,-3 4 24,0 4-28,-2 0 6,0 2-8,-4 2-3,-17 0-1,-7 3-16,-6-1-2,-6-2-32,-10 4-15,9-8-56,7-7-128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9:31.8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140 122 78,'0'0'88,"0"0"-52,0 0 7,0 0 5,0 0-8,0 0 1,0 0-11,-55 100 16,44-78-27,-2 1 2,1-1-20,1-3 5,2 2-4,0-3-4,2-4-28,1 0-58,-1-4-49</inkml:trace>
  <inkml:trace contextRef="#ctx0" brushRef="#br0" timeOffset="391">129 68 140,'0'0'189,"0"0"-114,0 0-30,0 0 24,0 0-18,0 0-44,0 0-4,7 0 5,-1 4 5,2 10 0,0 2 26,1 2-8,3 4 10,-1 3-2,2 0-14,0 5 4,0 1-29,1-1 19,-3-2-19,2-2 0,1-4 0,-3-2 0,-2-4-9,-2-2-11,-3-4-22,-2-2-21,-2 0-2,0-2-78,0-4-47</inkml:trace>
  <inkml:trace contextRef="#ctx0" brushRef="#br0" timeOffset="894">40 347 65,'0'0'162,"0"0"-77,0 0-49,0 0 6,0 0-15,0 0 22,0 0-26,89-6-7,-64 4-6,-2 2-8,-2 0-4,2 0-2,-1 0-31,-7 0-113,-3 0-132</inkml:trace>
  <inkml:trace contextRef="#ctx0" brushRef="#br0" timeOffset="1262">439 142 208,'0'0'202,"0"0"-78,0 0-20,0 0 10,0 0-59,0 0 4,0 0-29,0-2 11,0 2-14,0 0-11,0 0 12,0 0-26,0 10-4,0 8 15,0 6-16,0 5 12,0 3-11,0 2 2,0 2 0,0-2 0,0-2 1,0-6-8,0-4 17,0-4-20,0-6 11,0-4-11,0-2 6,0-4 4,2-2-6,0 0-3,1 0 9,3 0-5,6 0-3,1 0 16,3 0-11,1 0 11,6 0-10,-3 0 3,2 0-2,-2 0 0,-2 0-48,-3 0 7,-8 4-109,-5 2-41,-2-4-195</inkml:trace>
  <inkml:trace contextRef="#ctx0" brushRef="#br0" timeOffset="2485">818 359 245,'0'0'163,"0"0"-80,0 0 10,0 0-32,0 0-12,0 0-30,0 0 1,0-10-13,2 8-7,16-2 11,9-2-10,6-2 10,7 2-10,5-2-1,1 1 0,4 2 1,0 1-1,2 2 0,2 2 0,-6 0-1,-1 0 1,-5 0-23,-5 0-3,-6 0-21,-7 0 41,-8 0-26,-8 0-63,-5 0-52,-3 0-32</inkml:trace>
  <inkml:trace contextRef="#ctx0" brushRef="#br0" timeOffset="3408">1041 225 18,'0'0'60,"0"0"11,0 0-19,0 0 39,0 0-18,0 0-4,0 0-1,4 0-4,-4 0 8,0 0-19,0 0 14,0 0-34,0 0 19,0 0-35,0 0 24,0 0-21,-2 0 7,-14 0-27,-1 10-4,-6-1 4,1 5-10,-3 3 2,4-2-4,0 2 11,3-1-38,3-4 21,3-2-3,6-2-2,1-2 7,1-2 1,4 0 14,0-2-20,0 2 12,0-2-45,0 0 29,0 0-17,6 0-3,6-2 37,1 0 8,2 2-7,3-2 15,1 0-15,-2 2 16,3 0-18,-2 2 16,0 0-8,0 0 2,-5 2-1,0 0 0,1 0 1,-3-2-9,-4-2 22,0 0-23,-5-2 18,-2 2 1,0-2 25,0 0 27,0 0 11,0 0-47,-9-10-21,-3-2 2,2-2-11,0 0 11,1-2-14,3 0 1,2 0 6,1-2-35,1-3-2,0 3 3,0 3-16,2 2 18,0 5-10,0 4-37,0 3-145</inkml:trace>
  <inkml:trace contextRef="#ctx0" brushRef="#br0" timeOffset="17291">1852 192 64,'0'0'186,"0"0"-75,0 0-17,0 0 1,0 0-50,0-3-8,0 3-36,0 0 17,0 0-18,0 0 9,0 0 11,0 0 3,0 0 12,0 0-25,0 0 19,0 0-28,0 0 25,0 0-25,0 0 16,0 0-17,0 0 0,0 0 0,2 11 0,2 11-10,1 6 20,-1 7-18,1 1 19,2 2-22,1-2 6,1-2-34,-2-4-29,2-4-14,-5-6-79,-2-8-134</inkml:trace>
  <inkml:trace contextRef="#ctx0" brushRef="#br0" timeOffset="17793">1779 208 80,'0'0'124,"0"0"-81,0 0 17,0 0-15,0 0-23,0 0-22,0 0 1,0 0 7,10 0 8,8 0 25,2 6-25,3 1 11,1 1-8,0-1 7,1 6-3,-3 1-12,1-1 15,-6 1-16,1 3 12,-3-1-19,-3 2 20,-5 0-14,-5 2 22,-2 0 4,0-2 23,-2 2-2,-14 0-28,-2-2-15,0 2-5,-1-4-16,-2-2-23,3-1-18,3-6-52,-3-5-19,5-2-63,4 0-136</inkml:trace>
  <inkml:trace contextRef="#ctx0" brushRef="#br0" timeOffset="18334">2251 337 211,'0'0'112,"0"0"-6,0 0-11,0 0-30,0 0-16,0 0-32,0 0 17,-69-14-33,55 14 8,3 4-3,-3 6-6,6 2 0,1 2 1,3 0 0,2 2-1,2 0 0,0 0 1,0-4-9,8-2 4,5-2 3,3-4-8,-1-2 9,1-2-20,0 0 4,-3 0-10,0-10-6,-3-2 9,-3 0-19,-3-2 31,-2 0-1,-2 0 11,0 2 2,0 2-1,0 2 1,0 2-1,0 4 0,0 2-5,0 0 4,0 0-20,0 6 20,0 10 2,6 0-1,1 0 0,0 0 0,0 0 0,1-4 1,-1-2-2,3-2 8,-2-4-20,1-2-43,0-2-74,-2 0-117</inkml:trace>
  <inkml:trace contextRef="#ctx0" brushRef="#br0" timeOffset="18899">2404 136 205,'0'0'169,"0"0"-106,0 0 11,0 0-35,0 0-3,0 0-23,0 0 46,3 64-16,-1-33-5,2 3-8,0 0-4,1 4-11,0 0-8,-1-2-9,1-4 2,1-4-10,-4-4-78,3-8 0,-5-3-50,0-13-24,0 0 73,0 0-151</inkml:trace>
  <inkml:trace contextRef="#ctx0" brushRef="#br0" timeOffset="19168">2330 373 130,'0'0'154,"0"0"-89,0 0-16,0 0 15,0 0-27,0 0-25,0 0 6,41-34-17,-22 28 4,2 2 6,4 2-19,-1 0 8,3 2-1,1 0-72,-5 0-74</inkml:trace>
  <inkml:trace contextRef="#ctx0" brushRef="#br0" timeOffset="19425">2665 258 64,'0'0'219,"0"0"-96,0 0-30,0 0 1,0 0-42,0 0 6,0 0-45,-40 7 19,27 3-24,-1 5 25,1 2-12,3 3-14,4 0-3,4-2 6,2 0-18,0-2 21,0-2-21,2-2 9,8-4-2,2-4-6,1 0-6,4-4 12,-2 0-16,3 0 4,0-6-35,-3-6 27,-4-2-18,-4-2 23,-4 0 7,-3-2 8,0-2 1,-5 2-1,-9 2-13,-8 0-41,7 6-49,-1 3-156</inkml:trace>
  <inkml:trace contextRef="#ctx0" brushRef="#br0" timeOffset="20902">2795 261 214,'0'0'167,"0"0"-76,0 0-54,0 0 5,0 0-32,0 0 8,0 0 0,0-11-3,0 8 2,0-1-15,13-4-4,0 2 9,7-2-12,0 0 13,0-1-9,-2 4 1,-1-2 0,-5 4 0,-3 3-3,-3 0 0,-4 0 6,-2 0-9,0 0 15,0 11 7,0 2-3,0 0 3,0 4-9,-6-2-7,-3 2 0,1-2 3,-2 2-9,-1-1-5,3-2 10,-2-2-13,3-2 13,1 0-7,4-4 8,0-2-7,2 2-2,0-2 9,0-2-7,0 2 1,0 0 3,0 0-10,0 0 12,0 0 1,6 0 0,3 0 0,0 2-1,2-2 2,-2 0-2,3 2 2,-2-4-7,1 2 11,3-2-18,-1-2 13,7 0-15,-5 0-63,-1 0-144</inkml:trace>
  <inkml:trace contextRef="#ctx0" brushRef="#br0" timeOffset="21659">3130 0 74,'0'0'174,"0"0"-109,0 0 10,0 0 0,0 0-10,0 0-43,0 0 2,-2-2-12,2 2-11,0 2-2,4 8 10,6 4-7,-1 2-2,-1 4 14,2 0-13,-4 4 22,-1 2-17,-3 2 1,0 0-1,0-1-6,-2-1 1,4-4 6,2-4-12,-2-4 12,2-2-9,3-2 2,-2-4 0,0-4-1,-1 0-19,-1 0 7,-1-2-28,-4 0 28,0 0 5,0 0-4,-2 0 12,-11 0 0,-1-2-2,-1 0 2,-1 2 0,3 0 0,1 0 15,4 8-15,-1 8 15,2 4-8,2 2-5,3 2-1,2 0 5,0 0 7,0-4 1,0-2 10,0-2-23,2-2 4,8-1 2,1-6-12,-3 1 12,0 0-8,-6-2 2,-2 2-1,0 1 7,0 0-7,-4 4 0,-13 1-14,-1 4-8,5-2-85,2-6-128</inkml:trace>
  <inkml:trace contextRef="#ctx0" brushRef="#br0" timeOffset="23162">1783 48 214,'0'0'112,"0"0"-57,0 0 42,0 0-35,0 0-10,0 0-36,0 0 15,-10-2-6,10 2 7,-2 0-11,0 0 2,-2 0-9,-1 0-13,-1 0-2,-4 0 8,2 0-14,-1 10 13,0 2-8,0 2 2,5 2-1,-1 0 1,1 2 0,4 0-10,0 0 20,0 0-22,0 0 24,0 3-14,-2-3 3,2 2-2,-2 0 1,-1-2 0,-2 2 0,1-2 1,-1 0-3,-1-4 7,2-4-11,-1-2 12,1-2-11,1-2 5,1-2-1,0-2-6,2 2-10,0-2 8,0 0-12,0 0 19,0 0-9,0 0 11,0 0-12,0 0 11,0 0-5,0 0 6,0 0-1,0 0 8,0 0-15,0 0 8,0 0-2,0 0-9,0 0 11,0 0-16,0 0-8,0 0 9,11 0 15,0-2-7,-2 0 12,0 0-14,-2 2 15,-1 0-18,-1 0 18,1 0-13,2 0 4,-2 4 3,-2 6 5,1 2-5,-1 2 30,-2 0-29,-2 2 22,2 0-23,-2 0 18,0 0-18,0 0 8,0 0-8,0 1 0,2 1-1,4 0 2,-4-3-2,4 2 2,1-2-6,1-2 6,4-1-1,1-1 0,-1 0 1,1-3-1,7 2-14,-5-2-28,2-4-147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6:16.3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0 397 38</inkml:trace>
  <inkml:trace contextRef="#ctx0" brushRef="#br0" timeOffset="5525">3072 372 227</inkml:trace>
  <inkml:trace contextRef="#ctx0" brushRef="#br0" timeOffset="11839">3281 8 91,'0'0'82,"0"0"8,0 0-27,0 0-9,0 0-34,0 0-14,0 0-6,116 0-1,-93-4-63,-5 0-118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6:00.9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138 14 71,'0'0'66,"0"0"-33,0 0 18,0 0-8,0 0 16,0-4 16,0 4 2,0 0 4,0 0-38,0 0 6,0-2-40,0 2 21,0 0-30,0 0 18,0 0-11,0 0-1,0 0 14,0 0-19,0 0 11,0 0-3,0 0-11,0 0 9,0 0-12,0 0 5,0 0 0,2 0 0,0 0 0,4 0 0,-4 0 10,2 0-16,-2 0 15,3 0-13,-1 0 11,-2 0-14,-2-2 7,0 2 0,0-2 3,0 0 0,0 0 0,0 2 7,0 0 0,0 0-10,-4 0 5,2 0-4,2 0-2,0 0-5,0 0-30,0 0-8,0 2-91,0 2-144</inkml:trace>
  <inkml:trace contextRef="#ctx0" brushRef="#br0" timeOffset="1043">190 222 36,'0'0'244,"0"0"-88,0 0-71,0 0 23,0 0-33,0 0-20,0 0-22,2 0-4,-2 0 7,0 0-24,0 0 7,0 6-12,0 9 43,0 6-24,-11 4 8,-16 5-34,-4 2-13,-16 8-74,5-8-97,8-10-186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6:04.6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76 6 199,'0'0'169,"0"0"-107,0 0-43,0 0 36,0 0-22,0 0 30,0 0-32,2 36 22,-2-20-2,0 2-15,0 4-10,0 1-26,0 2 4,0 0 5,-2-2-18,-2-1-20,0-1-10,0-3-45,2-4-103,2-4-77</inkml:trace>
  <inkml:trace contextRef="#ctx0" brushRef="#br0" timeOffset="322">45 38 126,'0'0'138,"0"0"-84,0 0 15,0 0-33,0 0 1,0 0-3,0 0-17,96-38-3,-88 38-4,1 0 39,-2 6-11,-4 8 5,-3 4-37,0 6 23,-5 0-22,-13 0 5,-2 1-12,-2-3 1,2-7-1,5-1-18,1-7 18,7-3 0,5-4-11,2 0 9,0 0-19,0-3-14,6-2 21,7-4 13,1 4 1,1-2-10,1 5 20,0 2-20,-3 0 20,0 0 5,-1 13-5,-3-2 4,-3 6-2,-4-2-11,-2 2 24,0-1-15,0 2 20,-6 0-11,-12-2 12,-2 0-30,-4-2 2,1-2-2,-2-2-2,6-6 0,3-4-55,1 0-19,5-2-105,6-8-90</inkml:trace>
  <inkml:trace contextRef="#ctx0" brushRef="#br0" timeOffset="924">450 80 155,'0'0'199,"0"0"-93,0 0-3,0 0-21,0 0-3,0 0-42,0 0-4,0-8 20,0 8 15,0 0 6,-4 4-53,-10 12-10,-5 6 2,-2 7-22,-1 0 10,0 3-1,2 3 0,-1-5-20,8-2-25,3-8-45,2-6 31,6-10-59,2-4-66,0 0-165</inkml:trace>
  <inkml:trace contextRef="#ctx0" brushRef="#br0" timeOffset="1238">241 96 232,'0'0'184,"0"0"-151,0 0 35,0 0 25,0 0-15,0 0 3,0 0-33,71 102-5,-53-78-24,-2 2 1,1-1-11,1-3-3,-2 0-5,0-4-2,-3-6-63,3-4-15,-6-6-73,-3-2-246</inkml:trace>
  <inkml:trace contextRef="#ctx0" brushRef="#br0" timeOffset="1763">780 172 155,'0'0'206,"0"0"-66,0 0-42,0 0 14,0 0-54,0 0-25,0 0-25,-33 8-1,13 2-7,-5 3 7,0 0-14,-2 1 2,4 0 4,0-3-33,5-1 15,5-4-4,6-2 14,3-4 8,1 0 1,3 0-9,0 0 4,0 0 3,0 0-32,10 0 33,2 0-9,7 0 10,-2 0 0,3 0 1,-1 0-6,-2 0 11,-1 0-12,-5 4 15,-3 0-15,0 0 12,-2 0 3,-4-2-1,3 0-7,-3 0 4,0 0 2,-2-2-14,2 2 14,-2-2-14,0 2 2,2-2 4,1 0-8,-3 0-1,2 0 8,-2 0-14,0-2 15,0-10 2,0 0-2,0-4 10,0-1-9,0 2 1,-7 1-1,-1 0 2,1 2-2,0 2 0,2 2-3,3-1 2,2 5-20,0 0 4,0 0-57,0 4-27,5 0-43,2 0-96</inkml:trace>
  <inkml:trace contextRef="#ctx0" brushRef="#br0" timeOffset="2499">758 239 101,'0'0'139,"0"0"-69,0 0-5,0 0 15,0 0-50,0 0-12,0 0-17,11 2 8,5 0 2,3-1-5,6-1 19,4 3-24,2-3 34,4 0-22,6 0 21,-1 0-24,0 0 3,-5 0-13,-3 0 0,-8 0 0,-10 0-16,-14 1-59,0-1-87,-2 3-31</inkml:trace>
  <inkml:trace contextRef="#ctx0" brushRef="#br0" timeOffset="4722">1408 100 140,'0'0'183,"0"0"-115,0 0 3,0 0-2,0 0-10,0 0-24,0 0-16,0 0 34,0 0-21,0 0 14,0 0-45,0 0 11,0 4-12,0 14 9,0 6 4,0 5-13,2 3 6,-2 5 1,0 2-11,3-3 5,-3-4-2,4-6-47,-2-8 5,8-10-29,-4-4-107,-2-4-143</inkml:trace>
  <inkml:trace contextRef="#ctx0" brushRef="#br0" timeOffset="5120">1384 164 133,'0'0'115,"0"0"-61,0 0-18,0 0-2,0 0-28,0 0 17,0 0-22,53-48 24,-34 42-11,2 2 12,-1 2-9,1 2-8,-6 0 4,-1 0-4,-5 0 33,-5 12-19,-4 2 11,0 4-18,0 0 10,-18 2-17,-2 1 2,0-6-4,3 0-6,0-5-2,7-4 10,0-2-11,4-4 8,1 0-9,3 0 3,0 0-1,2 0-20,0 0-4,0 0 5,0-4-38,0 2 52,11-2-5,5 1 4,3 2 14,4-1-14,-3 2 9,0 0-2,-2 0 1,-5 6 15,-1 6 26,-6 2-21,-4 2 10,-2 4-14,0-2 26,0 4-21,-11-2 21,-5-2-17,-1 0-6,-1-4 2,-3-2-10,4-4 6,-1-2-10,3-4-11,-1-2 4,3 0-2,1 0-50,3-10-33,5-8-47,0 2-57,4 0-34</inkml:trace>
  <inkml:trace contextRef="#ctx0" brushRef="#br0" timeOffset="6081">1911 100 254,'0'0'124,"0"0"-23,0 0-1,0 0-18,0 0-32,0 0-19,0 0 21,0 0-23,-6 12 5,-5 6-34,-3 6 27,-1 2-15,-3 5 15,-1 2-17,-4 2-9,0-3 5,1 0 1,2-6-14,2-4 16,7-6-18,3-6-15,2-2-8,4-6-42,0-2-33,2 0-72,0 0-119</inkml:trace>
  <inkml:trace contextRef="#ctx0" brushRef="#br0" timeOffset="6540">1674 168 130,'0'0'182,"0"0"-107,0 0-2,0 0 8,0 0-45,0 0-18,0 0-11,23 18 46,-11 0-8,3 3 24,1 2-46,2 2 9,2 1-19,1 0-6,0-2-5,-1-2 8,1 0-19,-4-4 22,-1-4-26,-3-2-36,-3-4-62,-6-6-179</inkml:trace>
  <inkml:trace contextRef="#ctx0" brushRef="#br0" timeOffset="7545">2287 239 52,'0'0'160,"0"0"-92,0 0-16,0 0 14,0 0 12,0 0-52,0 0 0,0 0 6,0 0 26,0 0-15,0 0-11,0 0 10,0 0-9,0 2 0,-12 1-32,-1 1 16,-5 3-16,-7 0 1,-1 2-2,-6 3 0,-1-2 0,1-2 1,7-2-2,4-2 2,5-2-14,5-2 9,7 0 4,0 0-33,4 0-12,0 0-28,0 0-36,0-10-23,10 2-33,1 0-21</inkml:trace>
  <inkml:trace contextRef="#ctx0" brushRef="#br0" timeOffset="7980">2135 108 23,'0'0'231,"0"0"-117,0 0-20,0 0 5,0 0-19,0 0-66,0 0 12,6 42-6,1-17 29,-1 1-23,4 2 6,-3 2-20,1-2-5,1 0 0,-2 0-5,0-4-4,-1-2 8,1-2-13,-1-6-58,2 0-10,-2-6-71,-4-4-96</inkml:trace>
  <inkml:trace contextRef="#ctx0" brushRef="#br0" timeOffset="8445">2416 130 143,'0'0'172,"0"0"-107,0 0 28,0 0-2,0 0-27,0 0-47,0 0 18,0 18 2,0 0 22,2 5-37,0 4 4,0 1 4,2 5-28,-1-1 12,1-2-8,0 2-9,4-4 3,0 2-6,1-8-92,-3-8-72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6:15.9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160 139 77,'0'0'135,"0"0"-74,0 0-37,0 0-9,0 0 12,0 0 12,0 0 42,-11 2-26,3 0 24,2 2-31,-5-1 5,-1 4-30,-3 1-7,-1-1-6,-1 4-8,-1-1-4,5 0 12,-1-2-20,5 0 12,3-4-4,4 0-22,0-2-1,2 0-2,0-2-21,0 2 11,2 0-2,11 2 33,3-2-20,1 2 26,3-2-19,1 2 18,-4 0-27,-1-2 14,-5 0 1,-3 0-20,0 0 25,-6 0-16,-2 0 2,0 0-31,0 0 27,0 0-55,0-2-72</inkml:trace>
  <inkml:trace contextRef="#ctx0" brushRef="#br0" timeOffset="396">160 139 38,'-27'78'30,"25"-88"6,0 0 10,-1 4-13,3 1-11,0 4-2,0 1 9,0 0-28,0 0-1,0 0-31,0 0-15,0 0 13,0 0-10,0 0-32</inkml:trace>
  <inkml:trace contextRef="#ctx0" brushRef="#br0" timeOffset="646">141 239 168,'0'0'90,"0"0"-64,0 0 22,0 0-32,0 0 0,0 0-5,0 0 2,0 0 7,101 0-12,-65-2-3,4-4 3,4 0-13,1-2 11,1 2-12,10-4-41,-11 4-17,-11 0-71</inkml:trace>
  <inkml:trace contextRef="#ctx0" brushRef="#br0" timeOffset="1199">912 0 104,'0'0'163,"0"0"-52,0 0-10,0 0 2,0 0-14,0 0-49,0 0-21,-6 20-12,-3 6-9,-5 9 12,4 5-15,-3 4 7,-1 2-2,3 0 1,2-4-1,4-4-31,5-10-49,0-14-1,2-8-61,8-6-42</inkml:trace>
  <inkml:trace contextRef="#ctx0" brushRef="#br0" timeOffset="1493">904 32 3,'0'0'170,"0"0"-121,0 0 45,0 0-25,0 0-11,0 0-16,0 0-28,85 104 12,-72-75-20,-2 3 0,-4 2-6,-1 0-29,-1 8-56,-5-10-58,2-8-95</inkml:trace>
  <inkml:trace contextRef="#ctx0" brushRef="#br0" timeOffset="1774">879 319 61,'0'0'69,"0"0"19,0 0-26,0 0-19,0 0-31,129-42-6,-98 34-6,8 0-29,-10 2-49,-8 2-115</inkml:trace>
  <inkml:trace contextRef="#ctx0" brushRef="#br0" timeOffset="1966">1189 217 217,'0'0'161,"0"0"-106,0 0-13,0 0 5,0 0 11,0 0-43,0 0 12,-2 98-21,2-64 21,0-2-26,0 0 7,0-2-8,0-3-23,0-5-69,0-7-104,0-4-122</inkml:trace>
  <inkml:trace contextRef="#ctx0" brushRef="#br0" timeOffset="2215">1142 235 55,'0'0'100,"0"0"-69,0 0 1,0 0 3,0 0 19,0 0-38,0 0 9,98-10-9,-87 22 15,-4 4 21,-4 4-16,-3 0 3,0 0-26,-8 0 12,-5-2-25,0-2 9,2-6-9,2-6-22,2-1-86,3-3-83</inkml:trace>
  <inkml:trace contextRef="#ctx0" brushRef="#br0" timeOffset="2492">1345 237 217,'0'0'193,"0"0"-115,0 0-57,0 0 10,0 0 2,0 0-11,0 0-20,31 62 5,-19-52-6,-2-4 9,1-4-10,1-2 7,-1 0 7,0 0-8,-2 0-6,0-14 3,-3 0-10,-2-2 5,0-2-6,-2 0-2,-2 0-16,0 0-88,0 2-44,0 6-116</inkml:trace>
  <inkml:trace contextRef="#ctx0" brushRef="#br0" timeOffset="2800">1561 167 188,'0'0'117,"0"0"-63,0 0 27,0 0-43,0 0-5,0 0-32,0 0 15,18 68-15,-18-48 5,0-2-5,0 0-1,0-2 0,0-6-27,0-4 5,0-4-1,0-2 22,0 0-6,0-6-8,2-12-28,7-2 36,2-4 5,0-4 2,2 2-1,1 4 2,1 4-3,1 8 8,-1 6-7,-1 4 2,-3 0 11,-1 18 34,-6 4 19,0 6-18,-4 0-22,3 0-5,-3-2-18,0-4-2,0-6-43,0-8-99,0-4-204</inkml:trace>
  <inkml:trace contextRef="#ctx0" brushRef="#br0" timeOffset="3603">1870 12 160,'0'0'175,"0"0"-48,0 0-28,0 0-28,0 0-46,0 0-18,0 0 6,-2 95-12,2-61 40,0 0-28,5 0 7,0-4-14,-1-2-4,0-4-2,-1-6-6,1-4-37,-4-6-39,0-4-71,0-4-166</inkml:trace>
  <inkml:trace contextRef="#ctx0" brushRef="#br0" timeOffset="3880">1793 243 28,'0'0'167,"0"0"-108,0 0 15,0 0-38,0 0 1,0 0-36,118-20 7,-91 16-8,4 0-12,-4 2-56,-8-2-150</inkml:trace>
  <inkml:trace contextRef="#ctx0" brushRef="#br0" timeOffset="4084">2113 177 153,'0'0'152,"0"0"-64,0 0 10,0 0-23,0 0-25,0 0-49,0 0 12,-55 8-6,44 6-3,0 0-3,4 2-1,2 0 9,3-2-8,2-2-2,0-4 8,0-2-16,0-4 18,12-2-13,1 0 4,1 0-6,3-2-16,-3-10-9,1 0-37,-3 0 13,-6 4 13,1 2 2,-5 2 39,0 4 0,2 0 1,3 0 26,2 12 49,2 4-20,5 2-25,1 0-10,4-4-20,6-6 0,-4-4-121,-4-4-238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6:21.0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136 591 71,'0'0'105,"0"0"-51,0 0-20,0 0 18,0 0-14,0 0-15,0 0 6,91-51-15,-73 46 28,-2 3-12,1 2 21,-3 0-31,-3 0 14,-2 0-15,-2 11 23,-5 3-4,-2 4-10,0 1 3,-2 6-30,-14 3 25,-4 2-19,-4 2 1,3 0-7,4-4-2,3-4 1,8-6 0,3-6-2,3-4 4,0-2-4,7-2-14,11-2 0,4-2-40,16 0 11,-6 0-92,-3-8-91</inkml:trace>
  <inkml:trace contextRef="#ctx0" brushRef="#br0" timeOffset="420">499 595 179,'0'0'144,"0"0"-79,0 0-10,0 0 45,0 0-79,0 0-1,0 0-12,-45 14-3,39 3-4,-1 6-1,5 4 0,0-1 1,2 2 1,0-4-1,0-4 10,9-4-10,4-6 22,3-2-22,1-6 12,3-2-3,3 0-10,-6 0 0,1-8-20,-5-6 19,-3-4 0,-6 0-6,-4-4 14,0 0-4,-6-4 5,-12 0 2,-3 1 3,4 6-11,1 2-2,5 10 7,7 4-14,-1 3-67,5 0-165</inkml:trace>
  <inkml:trace contextRef="#ctx0" brushRef="#br0" timeOffset="887">499 595 227,'136'-29'132,"-127"22"-96,2-1 5,4 2 17,4-2-34,0 2 19,-1 2-41,1 3 28,-4-2-13,-1 3 8,-6 0-9,1 0 3,-5 10 38,0 2-8,-4 2 8,0 4-44,0 0 11,0 4-18,-2 1-3,-11 1 4,-3 0-7,1-2 7,-1-4-7,1-2 0,4-4 6,4-4-18,2-2 10,3 0 1,2-2-21,0 0-4,0 0-20,11 0 10,5 0 17,5 2 2,2-4 16,2 2-68,11-4 37,-7 0-70,-5 0-84</inkml:trace>
  <inkml:trace contextRef="#ctx0" brushRef="#br0" timeOffset="1447">959 393 114,'0'0'206,"0"0"-79,0 0-36,0 0-3,0 0-13,0 0-46,0 0-16,0 0-1,0-6-8,0 6-2,4 4 3,0 14-4,3 6 15,1 4 4,2 6-20,-1 2 22,-3 2-12,0 2 5,2 0-4,-4-1-15,1-7 14,-3-4-8,-2-6-2,2-4-8,-2-6 7,0-4-14,0-6 15,0 0-5,0-2-5,0 0 7,2 0-14,0-12-22,2-6 20,6-6-11,1-6-28,2 0 2,7 2-31,1 4 56,-2 9 18,-1 12 11,-1 3 4,2 0 8,-5 16 39,-1 10 32,-5 2-12,-3 4-34,-3-2 11,-2 0-32,0-4 10,0-2-24,0-4-1,0-10-186</inkml:trace>
  <inkml:trace contextRef="#ctx0" brushRef="#br0" timeOffset="3241">138 395 59,'0'0'81,"0"0"-33,0 0 34,0 0-27,0 0-21,0 0 4,0 0 4,5-8 34,-5 8-17,0 0 12,0 0-35,0 0 25,0 0-37,0 0 11,0 0-2,0 0-7,-7 0-19,-9 0-7,-1 0-8,-1 0-15,2 0 17,-2 2-56,5 2 26,1 0-8,4 0 8,1 0-11,3 2-5,0-2 23,4 0 6,0 0 16,0 2 11,0 0-6,0 4 4,0 0 11,4 6-12,3 3 0,-3 4 12,2 4-11,-4 2 25,3 4-27,0 0 15,-3 2-13,3-1 7,-1-4-9,0-2 1,0-4 1,1-2-2,2-4 0,-2-2 1,1-2-8,-2-4 19,-1-2-24,-1-2 12,0-2-8,-2-2-26,2 0 8,-2-2 5,2 2 0,3 0 20,0 0 2,1 2-10,1 0 15,1 2-7,0 1 1,0-2 0,1 3 0,3-2-21,3 1-54,-1-4-39,-3 0-67</inkml:trace>
  <inkml:trace contextRef="#ctx0" brushRef="#br0" timeOffset="4548">1225 459 133,'0'0'79,"0"0"-7,0 0 5,0 0-17,0 0-3,0 0-33,0 0 12,0-6-34,0 6 10,2-4-11,12 2 12,-1-2-6,6 0-7,-4 0 7,1 0-5,-1 0 3,-3 0 1,-4 2-2,-4 2 2,-1 0-5,-1 0 0,-2 0 11,0 0 21,0 4-3,0 6-5,2 4-24,0 2-1,0 2 15,4 2-16,-2-1 2,0-1 4,3 0-5,-3 0-1,0 1 0,4-1 2,-4 3-7,3-2 15,-1 2-11,0-1 4,2 0-4,1 0 0,-3 0 2,0 0 1,2-2-1,-4 2 0,1-2 9,-3-2-16,-2 0 14,0-2-8,0-2 8,0 1-8,0-4 1,0 1 0,0-2-1,0 1 2,0-2 3,0 0 3,0-2 7,-5 2-13,3-4 14,-2 4-15,1 1 10,-4-1-4,3 0-5,-5 1 19,1-5-18,-4 4 1,-3-5 7,-1 2-17,-4-4 14,2 0-14,2 0 1,3 0-29,5 0-24,3 0-123</inkml:trace>
  <inkml:trace contextRef="#ctx0" brushRef="#br0" timeOffset="5899">439 46 113,'0'0'138,"0"0"-37,0 0 9,0 0-6,0 0-28,0 0-22,0 0 13,0-4-19,0 4 23,0 0-44,0 0 11,0 0-37,0 0-1,-2 12 0,2 10 1,0 6-2,0 2 8,0 5-20,0-3-4,0-2-35,0-5-51,0-7-4,0-7-59,0-9-46</inkml:trace>
  <inkml:trace contextRef="#ctx0" brushRef="#br0" timeOffset="6215">415 44 165,'0'0'167,"0"0"-104,0 0-31,0 0-4,0 0 9,0 0-37,0 0 16,62-44-15,-47 44 5,3 0 6,-2 0 21,-3 0-3,-4 6-2,-3 4-1,-2 2-26,-4 0 17,0 2-18,0 2 17,-14-2-16,-4 2 13,2 0-11,1 1-3,3-3 6,6-3-5,6-3-2,0 0 1,0-2-10,0-2 20,11 0-16,5-1 6,1-2 0,6-1 1,1 2-1,-1-2-30,6 0-76,-10 0-68,-5 0-191</inkml:trace>
  <inkml:trace contextRef="#ctx0" brushRef="#br0" timeOffset="6665">735 40 39,'0'0'227,"0"0"-95,0 0-28,0 0-4,0 0-25,0 0-49,0 0-13,0 10-3,0 8 12,0 4-14,-6 4 8,-3 2-6,-3 2-9,3 1-1,3-3 8,4-6-13,0-4 15,2-6-20,0-8 7,0-2-5,0-2-35,0 0 4,0-6 16,2-10 22,4-4-7,1-2 16,-3-7-14,1 1 7,2-2-2,-3 0-32,1 6 4,-1 6 4,2 4-5,2 8 8,-2 4-4,3 2 25,-1 0-21,4 8 22,1 12 13,-1 4 23,1 4-18,1 1 15,-3-4-10,2 4-22,-4-5 14,-2-4-15,-5-2 0,-2-6-85,0-6-44,-9-4-205</inkml:trace>
  <inkml:trace contextRef="#ctx0" brushRef="#br0" timeOffset="7381">909 118 22,'0'0'150,"0"0"-104,0 0 0,0 0-13,0 0 2,0 0-22,0 0 19,7 11 15,-5 2 2,0 3 8,0 5-40,0 1 20,1-3-31,0-1 17,-3-3-23,0-5 7,2-6-7,-2-2 0,0 0 15,0-2-15,0 0 17,2 0-16,0 0 8,2-15-8,1 0-2,-1-6-15,2-2-1,0-1-55,-4-1-24,2 3 7,-2 6-22,0 6 95,1 8-3,-1 2 18,0 0 1,2 17 59,2 2-11,0 3-9,3 2-7,-3-3-1,1-6 14,0-2-28,0-8 14,-3-1-30,-2-4 30,0 0-3,2 0 11,4-7-13,1-9-13,1-7-13,2 1 0,-1-1-2,-2 2-45,-1 7 11,0 6 10,-2 8 25,3 0 1,-1 12 10,2 12 31,-1 6-18,1 1 4,0-1-27,-4-5 0,1-4-38,-7-11-260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6:49.3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50 178,'0'0'119,"0"0"-70,0 0-40,0 0 57,0 0 17,0 0-44,0 0 0,0 0-21,0 0 34,0 0-29,0 0 11,0 0-14,0 0 12,0 0-5,0 0-14,0 0 6,0 0-18,0 0 0,0 0 12,0 0-23,0 0 10,0-4-1,0 0-50,0-2-15,8-6 4,-2 0-54,1 0-63</inkml:trace>
  <inkml:trace contextRef="#ctx0" brushRef="#br0" timeOffset="870">81 239 101,'0'0'160,"0"0"-70,0 0-17,0 0 25,0 0-66,0 0-2,0 0-29,0 0 18,2 0 1,0 7-5,3 4 9,-3 4-12,0 3 24,-2 3-26,0 5 17,0-1-25,-7 4 8,-22 7-10,0-6-82,0-4-217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6:51.8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178 0 45,'0'0'128,"0"0"-41,0 0-18,0 0 32,0 0-32,0 0-2,0 0-14,0 0-8,0 0 20,0 0-28,0 0 17,0 0-37,0 0 21,0 0-37,-7 0 20,-2 0-20,-2 0 0,-2 0-1,-3 1 1,1 6-2,-3 0-13,1 0 14,0-1-28,3-4 18,1 0-14,5-2 24,1 0 0,2 0-6,3 0 6,0 0-2,2 0-9,-3 0 21,3 0-19,0 0 15,0 0-12,0 0 6,0 0-1,0 2 1,0 2-15,0 2 14,0 6 2,0 2-11,0 4 21,0 6-12,0 2 1,0 4 0,0 2 0,3 2 0,-1 0-1,2-3 2,1-4-8,0-4 15,1-3-9,1-2 1,-1-2 0,2-4-6,-4-2 6,0-2 0,0 0-8,-1-4 6,-1 0-30,-2 0 31,2 0-23,-2-2 23,0 0-15,0 2 13,0-2-11,2 2-30,2-2 7,2 0-14,-2-2 24,0 2-16,3-2 42,1 0-10,2 0 10,-1 0 1,4 0 0,1 0 1,-1 0 11,0 0 7,-4 0-18,0 0 8,0 0-8,-2 0-2,-1 0 2,3 0-1,-2 0 1,2 0-1,-3 0 0,3 0-22,3 0-30,-4 0-92,1 0-22</inkml:trace>
  <inkml:trace contextRef="#ctx0" brushRef="#br0" timeOffset="1135">305 118 22,'0'0'1,"0"0"18,0 0 0,0 0 21,0 0-8,0 0 26,0 0 4,0-16 7,0 14-7,0 0-17,0 2 15,0 0-31,0 0 27,0 0-37,0 0 7,0 0-16,0 0 6,0 0-5,0 2-11,0 10-13,0 6 13,0 4 3,0 4-1,0 2 0,2 0 4,0-2-7,2-1 1,1-3-16,-2-7-4,1-1-20,0-3-4,-2-5-61,-2-5-33,0-1-125</inkml:trace>
  <inkml:trace contextRef="#ctx0" brushRef="#br0" timeOffset="1579">284 154 170,'0'0'100,"0"0"-87,0 0 16,0 0-13,0 0 5,0 0-20,0 0 8,50-60-8,-40 54-1,2 2 0,-1 2 6,0 2-2,-2 0-3,2 0 28,-4 2 10,-1 8 7,-1 4-15,-5 2-5,0 0-8,0 2 0,0 0 3,-5-2-20,-6 0 17,1-4-18,-2-1 10,5-6-8,1-1 3,4-4-5,0 0 1,2 0-1,0 0-6,0 0-14,0 0-41,0-6 27,2 3 12,8-4 21,2 5 1,1 2-1,-2 0 0,1 0 0,-1 0 1,-3 4-2,2 6-8,-4 0 20,-1 2 5,-3 1-1,-2 1 22,0 0-3,0 1 6,0 2 0,-7-4-18,-4 4 23,-2-3-38,-3-2 13,0-2-18,1-2 2,1-4-1,1 0-4,2-4-5,2 0-42,2 0-26,3-10-80,2-3-39</inkml:trace>
  <inkml:trace contextRef="#ctx0" brushRef="#br0" timeOffset="2359">652 34 140,'0'0'183,"0"0"-98,0 0 22,0 0-23,0 0-35,0 0-27,0 0-21,0 14 11,0 4-11,-7 2 17,1 6-17,-3 4 26,2 0-14,0 2 7,-1 0-19,1 0 0,0-4 5,3-3-5,-1-3-2,3-7-9,0-4 10,2-4-45,0-4-5,0-3-77,0 0-69</inkml:trace>
  <inkml:trace contextRef="#ctx0" brushRef="#br0" timeOffset="2719">519 150 82,'0'0'120,"0"0"-62,0 0-41,0 0 26,0 0 1,0 0 29,0 0-12,39 38 5,-25-20-8,-1 2-36,3 0 3,-3 1-24,3-2 8,-3-2-7,3-3 4,-3-2-6,0-2-1,1-2-46,1-5-73,-3 0-44,-5-3 6</inkml:trace>
  <inkml:trace contextRef="#ctx0" brushRef="#br0" timeOffset="3321">770 36 61,'0'0'134,"0"0"-49,0 0-13,0 0 28,0 0-47,0 0-5,0 0-38,-2-4-9,2 2 5,6-2-4,8 2 16,-1-3-17,1 4 27,-3-2-28,0 2 18,-4 1-18,0 0 1,-1 0-1,-1 0 1,-1 0-1,0 0 0,-2 0 0,1 4 6,0 0 2,-1 2-6,2 2 24,-2 0-13,3 6-2,-3 0 8,2 2-12,0 0 0,-1 0 2,0 2-15,-1 2 16,0 0-17,0 4 16,0 0-9,3 0 0,-3 2 0,0 2 0,0 0 1,2 1-1,-1-1 1,2-2-2,-1-4 7,-2-2-8,0-4 3,1-6-1,-1-2 1,0-2-1,-2-2 0,0 0 7,0-2-1,0-2-4,0 2 37,0-2 9,0 2 32,-4 0-49,-7-2-25,-5 2-6,1-2-16,-4 2-57,-1-2-66,3 2-30,3-2-223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7:55.9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165 5 39,'0'0'114,"0"0"-50,0 0-28,0 0 31,0 0-26,0 0-7,-9-1-23,7 1 17,-3 0-10,3 0-7,0 0 20,2 0-16,-2 0 23,2 0-18,-4 0 10,-1 0-29,-1 0 6,-1 5-7,-4 8 0,0 5 0,-2 2 0,1 6-1,-1 4-2,-2 4 3,1 6 0,3 2 0,1 5 1,4-1-1,4-5 0,2 0 0,0-5-1,10-6-5,5-2 5,7-2 2,2-4-15,3-2 21,0-2-14,-1-2 5,-2-4 2,-1 1 0,-6-2-11,-2 0 10,-1-4-44,-3 5-62,-2-3 44,-4-4-61</inkml:trace>
  <inkml:trace contextRef="#ctx0" brushRef="#br0" timeOffset="2582">269 242 2,'0'0'108,"0"0"-26,0 0-4,0 0-2,0 0-34,0 0-4,0 0-25,0 0 8,0 0-12,0 0 11,0 0 12,0 0-19,0 0 9,0 0-21,0 0 11,0 0-11,0 0 20,0 0-20,0 0 12,0-6-12,0-2-1,0 1 0,5-2-3,2 1-5,1 0 15,3 0-16,1 2 16,1 0-14,-3 2 4,1 2 3,1 2 0,-3 0-3,-1 0-4,-1 0-19,-2 6 25,-1 6 1,1 2 21,-3 2-20,-2 2 9,0 3-10,0 1 9,-11 2-9,-5 2 0,1 0-6,-3 2 6,0-2-14,0-2-3,5-4 16,2-2 1,5-4-1,1-2 1,5 0-8,0-4 7,0 0-11,0-2 1,5-2 5,8 0-1,2-4 7,5 0-1,0 0-21,2 0 14,0 0-4,-2-6-46,5-4-17,-8 4-59,-6 0-53</inkml:trace>
  <inkml:trace contextRef="#ctx0" brushRef="#br0" timeOffset="3287">632 184 2,'0'0'245,"0"0"-146,0 0 30,0 0-86,0 0 21,0 0-11,0 0-8,-33 4-32,24 8-12,1 4-2,1 7 0,0 0-9,2 5 19,3 1-16,2 0 7,0 0 0,0-5-1,0-2 1,2-2-1,10-4 1,-1-4-6,2-4 9,1-2-9,-1-4-4,0-2-15,-1 0 7,0-2-7,-3-8 16,0-4 9,-2-4 5,-2 0-4,-5-2 5,0-5 1,0 2-7,-3-4 9,-11 1-3,4 2-6,-3 2 0,1 3-2,1 2 2,3 3-6,1 4-20,0 4-5,2 4-89,1 0-140</inkml:trace>
  <inkml:trace contextRef="#ctx0" brushRef="#br0" timeOffset="3926">792 112 26,'0'0'136,"0"0"-27,0 0-22,0 0 11,0 0 6,0 0-38,0 0 5,0-2-28,0 2 5,0 0-47,4 12 4,1 8-4,2 6-1,1 4 0,1 4 9,2 2-18,0-1-1,-2 1 0,2-4-59,-3-5 21,6-2-47,-5-7-73,-5-8-97</inkml:trace>
  <inkml:trace contextRef="#ctx0" brushRef="#br0" timeOffset="5098">1064 380 51,'0'0'144,"0"0"-43,0 0-22,0 0 27,0 0-43,0 0 1,0 0-36,0-1 6,0 1-26,0 0-7,0 0-1,0 0-1,0 14 1,0 4 0,0 2-8,0 4-4,0 0-7,3 0-27,1 10 23,0-6-85,-1-6-88</inkml:trace>
  <inkml:trace contextRef="#ctx0" brushRef="#br0" timeOffset="5690">1270 391 54,'0'0'129,"0"0"-55,0 0-2,0 0-1,0 0 4,0 0-32,0 0 9,-2 2-33,-7 3-7,0 8-12,-2 1 0,0 4 0,0 2 0,2 4-1,0 0 1,5-2 0,2 0-16,2-4 9,0-4-6,0-2 12,0-4-9,10-1 9,1-4-9,3-3-23,1 0 16,-1 0-19,-3 0 15,0 0 0,-5-8 20,-1 2-15,-5-1 16,0-2 4,0 1-3,0 2 2,-3 2 0,-5 2-6,1 2-1,-3 0-2,-2 0-107,3 6-81</inkml:trace>
  <inkml:trace contextRef="#ctx0" brushRef="#br0" timeOffset="6450">1203 0 55,'0'0'52,"0"0"-10,0 0-5,0 0 4,0 0-17,0 0 11,0 0 25,103 76-3,-79-58-24,0 2 6,1 2-13,-6 4-6,-1 2 10,-2 3-7,-8 5 3,-3 1-25,-5 3 4,0 5-5,0-3-28,-11 12-58,0-12-80,-2-6-160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6:58.64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226 8 97,'0'0'141,"0"0"-63,0 0-6,0 0 21,0 0-49,0 0 5,0 0-28,0 0 20,0 0-9,0 0-6,0 0-6,0 0-20,0 6 3,-5 4 4,-4 2-11,-2 0 14,-5 2-16,-4 2 12,-2 0-6,-3 2 0,-2-2-5,6-4 4,-2 0-8,5-4 8,5-3-5,4-1-1,4-4 14,3 1-16,2-1 9,0 0-8,0 0-14,0 0-17,0 0 7,5 0-7,8 0 37,2 0 1,6 0-8,1 0 9,1 6 0,0 2-1,4-1 1,-2 0-9,-2-3 8,-2 0-1,-3 0 4,-5-1-4,-3-1 10,-8-2-18,0 1 10,-2-1 0,0 0 9,0 0-8,0 0 7,0 0 3,0 0-19,0 0 8,0 0 0,0 0-23,0-10 23,0 1-6,0-5 5,0 1 0,0-2-9,0-4 8,-2 1-25,-4-2 24,-2-2-21,0 0-54,-1-2-59,2 6 30,2 6-27</inkml:trace>
  <inkml:trace contextRef="#ctx0" brushRef="#br0" timeOffset="946">286 133 22,'0'0'114,"0"0"-26,0 0-25,0 0 8,0 0-15,0 0-17,0 0 4,0 0-18,0 0 8,0 0-26,0 0 20,0 0-26,0 0-1,0 0 0,4 0 0,7 0-1,9 0 3,3 0 2,5 0 5,3 0-12,6-5 9,-2 3-12,-2 0 12,1 0-5,-3 2-1,0-2-26,-8 2-55,-10-2-114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00.7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0 149,'0'0'166,"0"0"-71,0 0 7,0 0-34,0 0-9,0 0-33,0 0 18,0 0-27,0 0 7,0 2-18,-2 14-4,-6 6 9,0 4-11,-1 6 28,-3 2-28,0 4 14,-1 0-5,1 1-9,1-6 0,5-6 0,3-5 0,0-6-8,3-6-8,0-8-77,0 0-51,10-2-113</inkml:trace>
  <inkml:trace contextRef="#ctx0" brushRef="#br0" timeOffset="398">100 56 149,'0'0'189,"0"0"-98,0 0-2,0 0-14,0 0-23,0 0-33,0 0-3,4-2-3,-1 2-13,3 0 9,3 12 10,2 4 31,2 2-20,1 4 5,-1 0-23,3 2 6,-1 1-18,2-2 1,-5-2-1,-1-1 7,-3-4-17,-2-2 1,-2-4 8,-1-2-58,-1 0 5,-2-1-34,0-2-91,0-1-204</inkml:trace>
  <inkml:trace contextRef="#ctx0" brushRef="#br0" timeOffset="796">64 284 72,'0'0'127,"0"0"-79,0 0 25,0 0-15,0 0-26,0 0-15,0 0-5,87-32 1,-67 28-13,-2 3 7,0-2 3,0 3-20,3 0-12,-5 0-73,-5 0-92</inkml:trace>
  <inkml:trace contextRef="#ctx0" brushRef="#br0" timeOffset="1080">360 42 211,'0'0'186,"0"0"-131,0 0 37,0 0-13,0 0-11,0 0-42,0 0 15,0 0-1,0 2-14,2 8 4,1 4-22,-1 0 23,0 4-31,-2 0 26,0 4-14,0 2 10,0-2-21,0 0 0,0-1 2,0-6 4,0-1-13,5-3 15,0-1-16,1 0 14,3-1-13,-1 2 8,4-4-2,3 2 0,3-5 1,5 0-2,1-4-16,12 0-60,-10 0-106,-3-2-155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05.9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104 14 68,'0'0'62,"0"0"-10,0 0-6,0 0-11,0 0-11,0 0 9,0 0-14,-6-2 26,6 2-26,-3 0 20,1 0-9,2 0 16,-2 0-17,0 0-13,0 0-2,0 0-13,0 0 3,-1 0 6,0 8-16,-1 2 8,2 2-3,2 2 1,0 2 0,0 2-1,-2 4 2,2 0-2,-3 0 9,1 0-16,-2 0 16,-3-2-4,0 0-3,-2-2-2,3-2-4,-3-1 5,2-5 0,3-2 7,-1-2-16,3-2 21,0-4-22,0 1 21,2-1-12,-2 0 1,2 0 0,0 0-1,0 0-35,0 0 11,0-1-14,0-3 29,6 2-6,5 2 15,1 0-12,1 0 12,-2 0-5,0 0 5,-2 10 0,0 4 0,-2 2 0,-3 2 2,-2 6 18,0 4-18,1 2 21,-1 0-12,0 2 7,2-2-8,4-2 3,-2-2 22,5-2-24,1-3-4,1-6 4,2-1-10,1-3 10,0-4-11,-1-3 1,3-4-9,-5 0-66,-4 0-138</inkml:trace>
  <inkml:trace contextRef="#ctx0" brushRef="#br0" timeOffset="1007">276 172 116,'0'0'158,"0"0"-71,0 0 1,0 0-29,0 0-11,0 0-47,0 0 22,2 23-23,0-4 19,3 5-12,1 5 2,-1 3 8,0 1-16,1 4 6,-1-3-7,-1-2-1,-2-6-63,2-6 15,2-10-42,-2-4-44,-2-6-73</inkml:trace>
  <inkml:trace contextRef="#ctx0" brushRef="#br0" timeOffset="1314">258 158 72,'0'0'77,"0"0"-47,0 0-1,0 0 16,0 0-27,0 0 8,0 0-20,103-4 32,-84 12-1,-3 6 1,0 5 9,-5 2-9,-2 3 15,-5 4-28,-2 0 6,-2 2-29,0-3 19,-2-4-19,-9 0 6,2-7-1,0-2-1,3-6-4,1-2 0,1-4-4,2-2-50,-3 0-54,3 0-132</inkml:trace>
  <inkml:trace contextRef="#ctx0" brushRef="#br0" timeOffset="1699">557 296 140,'0'0'143,"0"0"-45,0 0-36,0 0-11,0 0-43,0 0 21,0 0-28,-36 7 14,30 3-14,-2 6-1,6 0 0,0 4 6,2-2-14,0 0 16,0-6-13,4-2 7,6-4-3,-1-2 1,1-2 0,0-2 2,-1 0-2,1 0-10,2-10-9,-1-6 10,-3 2-44,-3-2 37,-5 2-9,0 2 23,0 4-6,0 2 8,0 6 19,0 0-17,0 0 26,0 8-27,3 10 15,3 2-9,3 2-4,2-4-3,1 0 0,1-6 0,7-8-11,-5-4-59,-1 0-93</inkml:trace>
  <inkml:trace contextRef="#ctx0" brushRef="#br0" timeOffset="2187">715 178 140,'0'0'146,"0"0"-114,0 0 22,0 0 0,0 0-24,20 115-8,-13-91-22,-3-1 12,0 4-11,1-3-2,-5 6-41,0-6-56,0-6-106</inkml:trace>
  <inkml:trace contextRef="#ctx0" brushRef="#br0" timeOffset="2411">671 365 103,'0'0'93,"0"0"-61,0 0-17,0 0 15,0 0-13,0 0-10,0 0-5,89-18 4,-68 11-12,-2 6-20,-6-3-51</inkml:trace>
  <inkml:trace contextRef="#ctx0" brushRef="#br0" timeOffset="2622">889 335 137,'0'0'146,"0"0"-83,0 0 5,0 0-45,0 0-7,0 0-16,0 0 7,-10 60 0,8-40-6,2-4 23,0-2-23,0-2 2,2-4 6,8-4-10,3-4 2,-1 0 6,1 0-7,-3-2 0,0-6-1,-6-4-2,-2 0-7,-2 2 20,0-2-19,0 0 9,-6 0-30,-6 2-75,1 6-48</inkml:trace>
  <inkml:trace contextRef="#ctx0" brushRef="#br0" timeOffset="3231">1145 250 111,'0'0'146,"0"0"-68,0 0-55,0 0 6,0 0-29,0 0 1,0 0 8,49-42-8,-42 30-2,-1 0 9,-2 2-9,-1 2 2,-3 2-2,2 4 8,-2 0-8,0 2 1,0 0 0,0 0 8,0 4-1,0 12 13,0 4-20,0 2 20,0 2-19,2 2 20,1 1-10,-1-4 1,0-1-12,1-1 1,-1-3 0,0-4 5,0-2-11,0-2 11,-2-2-7,0-4 2,0 0-2,0-2-9,0 0-5,-2 0 3,-4 0 3,-4-2 8,3 2 2,3-2-6,0 2 15,0-2-12,1 2 4,3-2-2,-2 0 0,2 0 0,0 0-1,0 0 3,0 0 12,0 0-7,0 0 21,2 0-17,9 0 12,3-4-22,1-2 0,1 2 9,2 0-10,0 0 0,-3 2 11,-1 0-21,-3 2 10,-3 0-11,4 0-74,-3 0 47,-5 0-144</inkml:trace>
  <inkml:trace contextRef="#ctx0" brushRef="#br0" timeOffset="4117">1372 10 172,'0'0'101,"0"0"-26,0 0-13,0 0-3,0 0-52,0 0 9,0 0-14,0 12 9,9 2 12,2 6 12,3 4-3,1 6-4,1 2 11,-1 6-24,-1 2 11,-5 4-25,-3 3 11,-6 0-11,0 6-2,-4-3-8,-12-2-23,-3-6-7,-6 0-51,4-11-8,4-12-68</inkml:trace>
  <inkml:trace contextRef="#ctx0" brushRef="#br0" timeOffset="5557">1348 0 142,'0'0'106,"0"0"-75,0 0 55,0 0-25,0 0-19,0 0-32,0 0 4,4 0-12,-2 0 0,3 0 2,-1 6-2,3 0 11,2 2-13,0 0 32,-1 2-31,2 0 23,-1 2-23,-3-2 21,1 4 0,0 0 4,0 2 8,-1 2-16,-2 0 6,3 2-17,-3 0 1,4-2-7,-2 0 1,3-2-2,-3 0 0,4 0 0,0 0 1,-1-2-1,3 3 7,-1-6-14,-3 2 16,2-4-17,-4 0 9,1-5-1,-1 0 0,2-3 1,-2 2-2,-1-3-8,1 0 9,0 0-35,-1 0 28,0 0-18,-3 0 24,-2 0-14,0 0 15,0-6 6,0 2-4,0-3-2,-4 3 7,-6-1-14,0 3 17,-4-2-16,1 4 6,0 0-2,-3 0-12,3 0-11,-3 0 9,5 0 2,-1 8 14,6 2-4,1 1-6,3 0 17,0 1-7,2 2 0,0-4-7,0 2 7,0 0 0,0 0 0,0 0 12,0 0-15,0 0 9,2 0-7,0 0 2,0 2-2,1-2 1,-1 2 0,0 0 0,-2 2 8,0 0-7,2 0 0,-2 2 4,0 0-5,0-1 0,0 1-1,0-2 1,0 0-1,0-3 2,0 0-2,0-3 7,0-2-14,-2 2 16,-2-4-8,-1 2 0,1-4 0,0 0 2,2 0-2,2-2 0,-3 0 6,3 0-16,-2 0 20,-1 2-18,-1 0 15,2 0-14,-3 2 5,3-2 2,-2-4-64,2 2-69,-3-2-129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16.9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0 2 150</inkml:trace>
  <inkml:trace contextRef="#ctx0" brushRef="#br0" timeOffset="4433">2377 0 177</inkml:trace>
  <inkml:trace contextRef="#ctx0" brushRef="#br0" timeOffset="5350">3472 95 363,'0'0'96,"0"0"-96,0 0-82,0 0-147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14.5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203 26 211,'0'0'180,"0"0"-60,0 0-12,0 0-7,0 0-16,0 0-36,0 0 11,0-2-21,0 2 29,0 0-42,0-2 8,0 2-34,0 0 1,0-2-1,0 0-30,0-2-56,3-3-91,5 2 39,-2 3-133</inkml:trace>
  <inkml:trace contextRef="#ctx0" brushRef="#br0" timeOffset="565">185 228 127,'0'0'165,"0"0"-80,0 0 27,0 0-27,0 0-14,0 0-35,0 0 22,0 0-15,0 0-2,0 0-10,0 0-29,2 10 22,2 12-8,-4 9 29,0 2-38,0 7 13,-8 1-18,-11 1-4,-10-2-14,-21 12-94,6-12-55,3-10-188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16.0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225 0 84,'0'0'173,"0"0"-59,0 0-10,0 0 16,0 0-58,0 0-16,0 0-38,-24 8-6,3 2 5,-3 0-7,-1 0 0,1-4 10,4 0-15,4-4 11,3-2-3,4 2 0,5-2-3,2 0 0,2 0 0,0 2 0,0 4 0,0 4-8,0 6 16,0 4-15,0 6 16,0 2-11,0 4 3,0 2-1,0-2 6,2-5-6,0-4 0,-2-6-2,2-7-6,-2-4-5,2-6-26,1 0-88,-1 0-104</inkml:trace>
  <inkml:trace contextRef="#ctx0" brushRef="#br0" timeOffset="390">0 234 224,'0'0'161,"0"0"-132,0 0-3,0 0 13,0 0 12,0 0-24,0 0-10,120 0-12,-95 0 2,-3-2-14,4-7 2,-5 0-67,-5 1-115</inkml:trace>
  <inkml:trace contextRef="#ctx0" brushRef="#br0" timeOffset="599">276 126 370,'0'0'134,"0"0"-85,0 0-47,0 0 70,0 0-56,0 0 8,0 0-24,4 83 7,-4-72-7,0 1-8,0-3-41,0-1-134,0-7-176</inkml:trace>
  <inkml:trace contextRef="#ctx0" brushRef="#br0" timeOffset="977">276 126 150,'139'32'160,"-139"-24"-83,2 2-12,-2 1 0,2 0-45,0 0-6,-2-6-5,0 1-12,0-3 13,0-3-14,2 0 4,1 0-36,1-9-25,2-9 26,2-2 34,-2-2-5,3-2 4,0 4-31,0 2 23,0 8 4,-3 4 5,1 6 1,0 0 0,0 2 33,-1 14 24,3 6-11,-3 0-20,-1 2 18,2 1-34,-3-3 13,1-3-23,-1-2 2,2-6-2,2-3-135,-4-3-213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18.3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168 135 48,'0'0'95,"0"0"5,0 0-41,0 0-6,0 0-20,0 0-15,0 0 6,0 0-17,-94 20 9,76-8-16,2 2 28,1 4-18,4 2 11,4 4-21,2 0 2,3 0-1,2-2-1,0-2 0,0-8-2,2-4 1,10-6-9,1-2 10,2 0-11,6-11 10,-1-10 1,-3-3 0,2-2 0,-4-2 1,-4-2 1,-4-2-1,-3 2 47,-4 0-47,0 0 20,0 4-20,0 4 10,-6 4-5,1 6-4,1 6-2,2 6-6,2 0-2,-2 0-38,2 15 45,0 6-4,0 3 5,0 4 0,0 0-1,0 2 1,2 0 0,7-4-8,1-6 16,2-4-16,-1-4 16,2-6-4,1-4-3,1-2 18,1 0-11,-3 0-7,1-8 5,-3-6 2,-3-4-15,-3 0 7,-5 0-1,0 2-29,0 0 15,-7 4-16,-4 6 9,0 6 20,2 0 2,5 2 7,-1 16 2,5 10-8,0 2-1,0 4 29,9-2-22,5-2 9,1-4-15,3-5 21,-1-7-22,10-10-2,-6-4-117,-1 0-147</inkml:trace>
  <inkml:trace contextRef="#ctx0" brushRef="#br0" timeOffset="744">611 149 320,'0'0'169,"0"0"-89,0 0-10,0 0-12,0 0 0,0 0-41,0 0-4,0 120-5,0-84-7,0 0-2,0 3 11,0-3-22,0-2 5,0-6-64,2-4-90,7-8-79,-2-8-72</inkml:trace>
  <inkml:trace contextRef="#ctx0" brushRef="#br0" timeOffset="993">602 167 149,'0'0'135,"0"0"-101,0 0 20,0 0-15,0 0-13,0 0-1,0 0-1,100-32 30,-87 44-17,1 4 15,-5 2-26,-5 0 10,-2 4-23,-2-2 2,0 0-1,0-2-14,-4-2 12,-5-6-11,3-2-2,-2-4-17,6-4-22,2 0-78,0-4-110</inkml:trace>
  <inkml:trace contextRef="#ctx0" brushRef="#br0" timeOffset="1255">881 179 168,'0'0'242,"0"0"-91,0 0-58,0 0 6,0 0-81,0 0 3,0 0-20,0 50 9,0-34-9,0-4-1,0-2 0,0-4 6,0-2-14,0-4 21,0 0-26,0 0 9,0-2-9,2-12-27,7-4 24,3-2-7,7 0-45,3 4 16,3 2-17,15 2-1,-7 4-65,-6 4-132</inkml:trace>
  <inkml:trace contextRef="#ctx0" brushRef="#br0" timeOffset="1541">1087 181 153,'0'0'193,"0"0"-76,0 0-30,0 0-14,0 0-44,0 0 25,0 0-27,-11 88 8,11-67-24,0-3 8,0-4-19,0-3 0,5-4 1,3-3 1,2-4-4,1 0-9,1 0 11,-4-13-34,1-1 21,-5-2-33,-2-2 30,-2 0 1,0 2-5,0 0-23,-2 2-97,-6 4 4,3 2-63</inkml:trace>
  <inkml:trace contextRef="#ctx0" brushRef="#br0" timeOffset="1886">1328 185 140,'0'0'152,"0"0"-47,0 0-33,0 0-4,0 0-18,0 0-12,0 0-24,-44-8-14,35 8 10,0 6-4,4 8-12,1 0 13,4 0-8,0-2 1,0-2-1,0-4-7,2-4-5,7-2 4,0 0-26,0 0 19,0-2-20,-1-6-4,4 2 2,-5-2 20,-1 4-5,1 2 2,-2 2 11,-1 0 3,0 0 7,3 10 7,-3 10 39,1 10-14,2 7 22,-5 4 5,0 4 6,0 3 1,-2-6-40,0-2-5,0-8-20,-6-6 1,-4-6 5,2-8 4,-1-4-11,3-6 12,0-2-12,2 0-1,2-18-31,2-6 5,0-8 27,0-6-23,0-2 7,9 0-26,7 0 23,-1 4 2,5 3 4,1 4 1,-2 2-8,-1 5 19,0 4-27,-5 2 27,-2 6-30,-3 6 30,-4 2-13,-2 2 14,-2 0 1,2 8 34,3 10 2,-1 0-12,0 4 4,-2-2-15,4 0 14,-4-4-27,0-3 13,-2-8-13,2-1 0,-2-4 0,0 0 0,0 0 14,0-4-15,2-14 0,0-1-13,3-6 13,-1 1-51,5 0-11,0 6 19,4 4 11,3 6 0,2 8 18,-2 0 14,-1 0-39,-1 6 19,7 8-44,-5-2 20,-1-4-147</inkml:trace>
  <inkml:trace contextRef="#ctx0" brushRef="#br0" timeOffset="2697">1760 227 208,'0'0'189,"0"0"-81,0 0-1,0 0-41,0 0 4,0 0-37,0 0-6,-50 0-20,40 14-7,1 2 0,5 4 5,2 0-14,0-2 18,2-2-18,0-2 18,0-6-18,0-2 8,6-6 0,5 0 0,1 0-30,1-6 5,1-6-41,-4-3 26,1 1-14,-3-3 42,-4 5-13,0 1 25,-4 4-11,0 3 12,0 4 7,0 0-7,0 0 33,3 11-31,-1 2 21,2 3-22,2-2 4,-1-2-5,4-2-1,4-10-107,-1 0-90,-3 0 22</inkml:trace>
  <inkml:trace contextRef="#ctx0" brushRef="#br0" timeOffset="3130">1760 227 177,'135'-42'159,"-135"50"-100,0 8 46,0 4-15,0-2-35,0 2-21,0-4-24,0-2 6,0-3-14,0-6-1,0-1-1,0-4 0,2 0-35,2 0-44,3-8-5,3-8 54,2-4 29,3-2-43,6 0 33,-1 2-17,4 4 28,-4 4-8,-2 10 7,-7 2 2,-7 0 8,-1 8 53,-3 8-23,0 2 44,0-2-34,0-2 4,0-4-43,0-4 2,2-1-11,-2-5-1,2 0 0,2 0-9,4-5 9,0-9-4,1-4-8,3 2-1,-2 0-13,1 6-24,1 4 42,1 4 0,-1 2 1,-1 0 5,-3 16 4,1 2 21,-2 4-22,2-2 12,0-2-12,2-4-2,11-6-37,-4-6-53,-1-2-293</inkml:trace>
  <inkml:trace contextRef="#ctx0" brushRef="#br0" timeOffset="3621">2380 131 165,'0'0'153,"0"0"-48,0 0-10,0 0 6,0 0-46,0 0-26,0 0-6,0 0-10,-69 66 32,67-42-24,2-2 24,0-4-42,0-4 10,0-4-12,6-4-1,4-4 0,-2-2 0,5 0-13,1 0-30,-3-12 8,3-2-11,-3 2 16,-1 4-28,0 2 21,-6 4-7,1 2 21,-1 0 23,-2 4 11,0 10 26,3 2-24,-3 1 3,2-4-9,1-1-7,4-4 1,0-1-2,9-7-10,-1 0-74,-1 0-45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56.05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0 0 127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52.4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53 217 114,'0'0'91,"0"0"17,0 0-28,0 0 10,0 0-32,0 0 11,0 0-8,0-2 3,-2 2-1,-3 0-8,1 0-15,0 0-40,-2 0 10,0 0-8,0 0-4,-1 12-13,3 4 7,-2 0-5,4 4-7,2-2 10,0-2-17,0-4 12,2 0-27,6-6 13,3-2-8,-3-2 5,4-2-24,-1 0 24,2 0 32,-1-6 0,-4-6 0,1 0 10,-4-2-3,-1-2-6,-4 2 38,0-2-6,0 2-10,0-2-13,-2 2-9,-7 0-1,-2 4-25,0 4-40,-1 6-23,6 0-37,-1 0-200</inkml:trace>
  <inkml:trace contextRef="#ctx0" brushRef="#br0" timeOffset="509">313 0 101,'0'0'162,"0"0"-61,0 0-2,0 0-32,0 0-4,0 0-50,0 0-11,-9-2 5,9 24-7,0 8 1,0 6-1,0 5 0,0 3 1,0 4-2,0-2-38,5-2-67,-1-6-85,1-14 58,-2-10 35</inkml:trace>
  <inkml:trace contextRef="#ctx0" brushRef="#br0" timeOffset="795">249 265 38,'0'0'64,"0"0"-18,0 0-9,0 0-8,0 0-3,0 0-25,0 0 15,95-46-15,-79 38-2,-1 0 1,-1 2 0,-3 2 0,-3 2-2,-4 0-4,-4 2-7,2 0 13,-2 0 26,0 0 21,2 4-28,3 8 27,-3 4 0,2 0-1,0 0-4,-2 0-11,1-2-3,0-2-25,-3-4 27,2-4-28,-2 0 7,0-4-8,0 0 0,0 0-19,0-6-40,2-10 32,0-2-38,5-2 13,-1 2-14,6 0-8,1 4-30,9 2 55,-2 4-1</inkml:trace>
  <inkml:trace contextRef="#ctx0" brushRef="#br0" timeOffset="1178">579 176 170,'0'0'168,"0"0"-76,0 0-33,0 0-14,0 0 1,0 0-39,0 0-4,0 69 9,6-63-12,2 0 0,-2-4 0,3-2-23,-1 0 5,2 0 11,-2 0 7,1 0-7,-2-10 4,0-2-11,-5-2-7,-2 2 13,0 0 8,0 0-25,0 1-30,-4 8-15,-1-1 35,2 4-79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54.01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66 91 130,'0'0'208,"0"0"-77,0 0-27,0 0 1,0 0-27,0 0-26,0 0-19,-22-6-28,11 6-5,-1 10-1,1 1-25,5 6 3,4-1-3,0-2-11,2 0 11,0-4-21,0-2 19,4-2-7,4-4 18,1-2-15,3 2 22,-4-2-9,1 0 11,-2 0 7,-2 0 2,-3 0-8,-2 0 12,0 0-6,0 0 2,0 6-2,-10 2 7,2 4-6,1 2 1,3 2 8,4 0-9,0-2 7,0-2-16,0-4 18,9-2-8,1-2 1,4-4-1,-1 0 5,1 0-6,1 0 0,6-6-60,-6-4-69,-1-2-138</inkml:trace>
  <inkml:trace contextRef="#ctx0" brushRef="#br0" timeOffset="448">210 215 10,'0'0'100,"0"0"-37,0 0 12,0 0 2,0 0-17,0 0-9,0 0-31,8 48 13,-8-38-33,2 2 14,0 0-13,0 2 8,0 2-8,1 0-1,1 0 12,0 5-12,4-3 27,-4 1-26,-2-1 8,-2 0-7,0-1 9,0-3-10,-4-2 16,-8-5 3,3 0-4,-1-3 3,0-4-18,4 0-2,-1-12-59,5-9-67,0-3-111</inkml:trace>
  <inkml:trace contextRef="#ctx0" brushRef="#br0" timeOffset="833">216 114 116,'0'0'150,"0"0"-91,0 0-3,0 0 25,0 0-22,0 0-42,0 0-17,0-11-36,0 11-89,8 0 32,-1 0-64</inkml:trace>
  <inkml:trace contextRef="#ctx0" brushRef="#br0" timeOffset="1110">349 281 52,'0'0'82,"0"0"-2,0 0-37,0 0 7,0 0-21,0 0-6,0 0-15,49 6-8,-40-6 0,-3-2 10,3-8-19,-5-2 9,0 0-16,-4 0-1,0 0 11,0 2 5,0 2 1,-12 4-1,3 2-2,-2 2-7,4 0 11,-2 2-2,5 12-1,2 4 0,2 6 2,0 0 0,0 2 0,2-4 1,7-4 2,-1-2-3,2-6 22,1-4-21,-3-4 19,2-2-20,1 0-14,-3 0 1,2-8-16,-1-6-32,-3-4-41,-2 0 35,-2 0 24,1 0 19,-3 6 44,0 2-20,0 4 39,0 4 26,0 2-8,0 0-34,0 0-22,0 12 15,0 2 32,5 0-25,-1-2-1,1-2-22,-1-2 16,2-2-16,-3-2 1,1-2-2,3-2-10,-2 0 10,1 0-14,3-10-31,-2-4-45,0 0 51,-3-2-51,0 2 52</inkml:trace>
  <inkml:trace contextRef="#ctx0" brushRef="#br0" timeOffset="1628">567 253 13,'0'0'54,"0"0"-7,0 0-37,0 0-5,0 0-4,0 0 8,11 8-8,-9-4 7,3 0 1,-2-2-9,-1-2 4,0 0 5,2 0-18,1 0 8,-3-2 1,2-8-8,-2 2 8,-2 2 23,2 2-9,-2 2 9,0 2-22,0 0-1,0 0 1,4 10 11,-2 4 11,2 2 1,-2-2-15,2 2 0,1-4-3,-1-2-6,8 0-26,-1-6-150,-3 0 81</inkml:trace>
  <inkml:trace contextRef="#ctx0" brushRef="#br0" timeOffset="2060">567 253 127,'139'-22'140,"-139"36"-49,0 4 6,0 2-35,0 2-26,2 0-13,0 2-22,3 2 11,-3 0-2,2-2-20,0-2 8,3-1-60,0-7-114,-2-6-40</inkml:trace>
  <inkml:trace contextRef="#ctx0" brushRef="#br0" timeOffset="2252">701 179 67,'0'0'108,"0"0"-82,0 0 24,0 0-15,0 0-3,0 0-22,0 0-10,0 0 0,72-26 6,-62 40 13,-1 2-18,-5 2 18,-1 4 4,-3 2 2,0-2-18,0 0-7,-7-4-26,-2-4-6,1-8 4,1-4-66,2-2-153</inkml:trace>
  <inkml:trace contextRef="#ctx0" brushRef="#br0" timeOffset="2550">841 0 215,'0'0'117,"0"0"-88,0 0 10,0 0 11,0 0 14,0 0-24,0 0-10,9 105 5,-3-73-25,4-2 2,-1 2-2,-3-4-20,4-2-8,-2-2-62,1-8-96,-5-6-137</inkml:trace>
  <inkml:trace contextRef="#ctx0" brushRef="#br0" timeOffset="2793">984 146 82,'0'0'172,"0"0"-84,0 0-32,0 0 14,0 0-11,0 0-26,11 117-7,-7-101-20,5-4-12,-1-4 13,0-4-14,-1-2-4,1-2 10,0 0 1,-4 0 0,0-12 0,-1-2-23,-3-2 23,0-2 0,0 0-1,-13 2-81,-6 6-35,1 4-11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2:23.1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3 123,'0'0'156,"0"0"-42,0 0-8,0 0-15,0 0-20,0 0-39,0 0 12,0-2-43,0 2 12,0 0-4,0 0-18,0 0 5,0 0-38,0 0-46,0 0-45,4 0-110</inkml:trace>
  <inkml:trace contextRef="#ctx0" brushRef="#br0" timeOffset="841">17 154 165,'0'0'124,"0"0"-36,0 0 10,0 0-16,0 0-36,0 0 3,0 0-26,0 0 18,0 0-33,0 0 18,0 0-25,0 0 7,0 0-8,0 0-1,0 0-31,0 2-99,0 0-54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0:16.7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0 287 36,'0'0'106,"0"0"-52,0 0-20,0 0 13,0 0-28,0 0-12,0 0 0,69-16-7,-54 10-7,2 0-106</inkml:trace>
  <inkml:trace contextRef="#ctx0" brushRef="#br0" timeOffset="7695">2831 0 212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27:31.2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862 628 111,'0'0'100,"0"0"-84,0 0-10,0 0-5,0 0 19,0 0-6,0-4 41,-2 2 1,2 0 45,-2 2-22,2 0-15,-2 0-16,2-2-18,0 2 2,0 0-31,-2 0 18,2 0-18,0 0 2,0 0 6,-2 0-18,-1 0 8,-1 0-9,-2 10 10,-2 4-21,0 4 21,1 3-7,3-2-4,-3 6 18,2-3-17,3 2 10,0 0 0,2-4 0,0 0-15,0-6 14,0-2-20,4-4 20,8 0-19,1-4 19,3 0-33,-1-2 17,1-2-25,1 0 19,-1 0 4,-1 0 19,1-6-7,-5-8 14,1 0-14,-6-4 17,-1-2-5,-5 0 28,0 0 17,0-1-14,0 2-18,-11 1-4,-3-4-7,-3 1-14,-4 1 0,1 2-3,3 4-42,-1 4 36,2 6-3,3 4-27,4 0-111</inkml:trace>
  <inkml:trace contextRef="#ctx0" brushRef="#br0" timeOffset="758">1068 530 166,'0'0'208,"0"0"-71,0 0-46,0 0-3,0 0-36,0 0-23,0 0-22,0-6-14,0 6-16,8 0 22,6 0-7,1 0 8,1 0-1,-1 2 1,2 2-7,-5-2 17,0 2-20,-1 0 20,-4 2-11,-1 0 2,-1 6-2,0 2 2,-1 4-1,-2 6 25,0 6-6,-2 2 5,0 4-22,2-1-2,1-2 7,-1 0-14,0-9-1,0-4-2,-2-6 0,0-4-17,0-4 15,0-4-28,0 0-8,0-2-41,-2 0-38,-7 0-139</inkml:trace>
  <inkml:trace contextRef="#ctx0" brushRef="#br0" timeOffset="1195">1103 749 238,'0'0'142,"0"0"-118,0 0-5,0 0-2,0 0 11,0 0 2,0 0-23,81-4 2,-57 4-2,-2 0-13,11 0 6,-4 0-49,-6 0-133</inkml:trace>
  <inkml:trace contextRef="#ctx0" brushRef="#br0" timeOffset="1922">1620 837 33,'0'0'246,"0"0"-105,0 0-80,0 0 31,0 0-34,0 0-6,0 0-51,-2 0-1,9 0 0,15 0 0,7 0-1,7 0 4,3 0-10,7 0 15,-2 0-15,3 0 9,-5 0-4,5 0-37,-11 0-98,-12 0-127</inkml:trace>
  <inkml:trace contextRef="#ctx0" brushRef="#br0" timeOffset="2591">2407 813 93,'0'0'157,"0"0"-89,0 0-12,0 0 22,0 0-42,0 0 16,0 0-23,-103 0 25,86 0-15,-1 0 8,5 0-26,3 0-6,6 0-2,-1 0-12,5-5-2,0-6-9,0-5 8,0-4-27,0-5 21,0-1-5,9 1 0,-2-4 12,2 5-44,-2 2 44,-3 2-21,2 6 15,-2 2 14,-2 6-4,0 2 4,-2 4-2,0 0-4,2 0 1,0 0-2,5 14 1,1 10 1,4 6-1,1 6 7,-1 5-7,1 3 27,-3-1-15,2 2 0,-3-5-11,-1-4-2,-1-6-12,5-2-58,-6-8-44,1-6-155</inkml:trace>
  <inkml:trace contextRef="#ctx0" brushRef="#br0" timeOffset="3793">2522 670 39,'0'0'163,"0"0"-76,0 0-17,0 0 5,0 0-20,0 0-30,0 0-24,12-24 11,-3 18-12,2-2 11,2 3-5,0-2-12,3 5 6,0 0 0,-3 2-1,3 0 0,-5 0-1,-4 8 4,-3 4 21,-2 4 10,-2 2 36,0 2-30,0 3-10,-10-4-14,0-2-8,1-3-7,3-6 7,1-4-14,3-2 14,0-2-14,2 0-10,0 0-2,0 0-30,0 0-13,0 0 0,2 0-5,9-5 43,0 1 2,3 3 21,-3 1 2,3 0-10,-6 0 9,1 4 0,-5 8 11,-2 2 55,-2 0 29,0 0-27,0 2-3,-2-2-36,-11 0 14,-3 0-31,-1 0 16,-1-4-27,0 0-2,4-4-11,-1-6-55,1 0-50,6-2-209</inkml:trace>
  <inkml:trace contextRef="#ctx0" brushRef="#br0" timeOffset="5202">1290 293 23,'0'0'176,"0"0"-68,0 0-54,0 0 27,0 0-2,0 0-5,0 0-43,0-1-16,0 1-15,0 0 0,0 14 2,0 8 19,0 7 31,0 7-30,2 7 11,2 1-32,0 0 10,0-4-11,0-6-2,1-10 1,-3-8-20,2-8 21,-2-4-22,1-4 3,0 0-28,-1-1 13,2-18 17,0-1-3,3-4 4,-1-2-9,2-2-22,1 4-47,-1 0 94,1 4-13,5 4 7,-4 6 12,2 4-6,-3 4 0,-1 2-12,-1 0 12,-3 10 3,4 6 21,-4 6-3,0 0 22,1 2-37,-1-2-6,3 10 0,-2-8-85,-3-4-107</inkml:trace>
  <inkml:trace contextRef="#ctx0" brushRef="#br0" timeOffset="6562">2842 414 100,'0'0'92,"0"0"-60,0 0 41,0 0-22,0 0 9,0 0-28,37 130 4,-30-92-23,-1-2 0,2 0-7,-4-2-5,2-5-2,-1-7 7,-1-4-12,0-7 7,-1-2-2,-3-7-24,3-2 5,-3 0-15,2 0-18,0-7 29,2-8 24,1-6 9,1-2-8,3-2-1,0 1 6,2 2-6,1 7 0,-1 2 0,-3 9-2,4 4 2,-3 0 21,1 4-11,-1 12 20,-1 4 21,-2 2 34,-2 1-39,3-4-13,-3 2-26,8-3-7,-6-4-31,-1-6-194</inkml:trace>
  <inkml:trace contextRef="#ctx0" brushRef="#br0" timeOffset="15249">3305 526 25,'0'0'128,"0"0"-40,0 0-29,0 0 2,0 0-11,0 0-14,-4 0-5,4 0-10,0 0 23,0 0-24,0 0 20,0 0-21,0-2 7,0 2-19,0 0 9,0 0-7,0 0-2,0 0 7,0 0-12,0 0 10,0 0-11,0-2 27,0-2-5,0 0 1,0-4-24,0-2-21,2-4 5,9-4-1,7-4 15,1-2-1,6-1-9,4 0-1,2-4 6,3 3-29,-1 2 29,2 2-6,4 4 0,1 0 12,-3 4-9,1 2 10,-1 2 0,-4 2 5,-7 2-5,1 2 0,-7 2-13,3 0 13,-6 2-1,1 0-12,3 0 6,-6 0 14,3 0-17,-3 0 13,1 2-10,-3 2 2,0 2 4,1 2-7,-3-2 2,-2 2 5,0-2 2,-1 2-8,1-2 16,1 0-21,-4 0 22,1-2-18,-3 0 8,0-2 0,2 1-1,-4-2 3,0 1-4,0 0-1,0 0 2,0-2-26,-2 2 16,3-2-18,-3 0 26,0 0-2,0 0 5,0 0 9,0 0-8,-5 0-2,-1 0-12,-4-2 12,4-5-22,-3-4-5,0 1 1,2 0 26,3-4-8,-1 2 6,1 0-6,2 0 18,-2 2-3,1 2 5,1 0 43,2 2-24,0 2 8,0 0-31,0 4 3,0 0 0,0 0-9,0 0-2,0 0-2,0 0-3,5 10 12,3 4-3,3 0-2,-1 2 6,-2-2 1,1 2-7,-3-2 17,2 0-17,-4 0 23,0-4-24,-4 2 25,0-2-14,0 0 2,0-2-13,-2 9-6,-9-6-26,0 0-106</inkml:trace>
  <inkml:trace contextRef="#ctx0" brushRef="#br0" timeOffset="17893">4481 241 139,'0'0'128,"0"0"-62,0 0 9,0 0 11,0 0-11,0 0-32,0 0 6,0-12-3,0 10-8,0 2 9,0-2-37,-2 2 15,-4-2-24,-4 2 17,-1 0-18,-2 0 4,-1 0-3,1 0-1,-1 2 0,-1 8-11,1 4 9,1 4 4,0 4-15,4 4 16,2 1-10,5-1 1,2-1 6,0 0-2,0-5-10,9 0 11,7-4-13,6-2 7,0-2 4,5-4-7,0-4-3,2-2-3,4-2-33,-4 0-73,-11 0-108</inkml:trace>
  <inkml:trace contextRef="#ctx0" brushRef="#br0" timeOffset="18455">4787 252 39,'0'0'124,"0"0"-55,0 0 22,0 0 16,0 0-19,0 0-14,0 0-27,-5-3 21,-7 3-29,4 0 3,-5 0-29,-1 0 3,3 0-15,-3 0 0,3 0-1,1 3 6,2-2-11,4 1 18,0 2-23,-1-2 12,3 2-4,0 2-4,2 2 6,0 6-1,0 3-5,0 5 5,0-1 2,0 4-5,0-3 14,2 0-19,0-4 16,0-2-9,1 0 2,-3-4-2,0 0 2,2-4-2,-2 0-4,0 0-30,0-2-8,0 0-53,0-2-26,2-2-103</inkml:trace>
  <inkml:trace contextRef="#ctx0" brushRef="#br0" timeOffset="18934">4646 370 97,'0'0'133,"0"0"-70,0 0-27,0 0 36,0 0-36,0 0 10,0 0-25,58 0 3,-42 0-23,-1 0 8,1 0-9,3 0-10,-2 0-100,-9 0-219</inkml:trace>
  <inkml:trace contextRef="#ctx0" brushRef="#br0" timeOffset="41938">4978 288 87,'0'0'85,"0"0"-7,0 0 7,0 0-36,0 0 10,-2 0-16,2 0 6,-2 0-14,2 0 0,-3 0-1,3 0-21,-2 0 16,0 0-19,2 0 13,-2 0-21,0 0 25,0 0-17,-4 0 2,4 0-2,0 0-10,-2 0 6,-1 0 6,1 0-24,0 0 17,0 4-11,-4 3-3,4 0 9,-1-2-11,3-1 2,0 1 6,0-1 6,2-3-9,0 2 16,0-3-8,0 1 5,0-1 4,0 0-5,0 0 12,0 0 5,0 0-10,0 0 7,0 0-19,0 0-2,0 0-16,11 0 17,13 0-8,8 0 8,5 0-11,1-5-5,1 1 15,-6 1-34,-4-1-31,2 4-35,-9 0-65,-6 0-190</inkml:trace>
  <inkml:trace contextRef="#ctx0" brushRef="#br0" timeOffset="42884">4971 452 64,'0'0'83,"0"0"-38,0 0-5,0 0 1,0 0-9,0 0 11,0 0-14,-6 0 27,4 0-17,2 0 10,-2 0-16,2 0 15,0 0-15,-3 0-7,3 0 0,0 0-25,0 0 8,0 0 3,0 0-24,0 0 12,0 0 0,0 0-6,0 0 6,0 0 1,0 0-1,0 0 0,0 0 7,0 0-16,0 0 2,0 0 6,13 0-4,8 0 5,3 0 0,5 0 1,8 0 2,2 0-3,1-2-6,-3-4-33,4 6-2,-12 0-85,-12 0-142</inkml:trace>
  <inkml:trace contextRef="#ctx0" brushRef="#br0" timeOffset="44455">5479 201 101,'0'0'165,"0"0"-108,0 0 4,0 0 14,0 0-4,0 0-17,0 0-23,14 0-1,-8-4-27,5-6 16,3-2-18,-1-4 11,1-2-11,-1-2 2,1-2-3,-3 2-1,-5-1 0,1 3-8,-5 3 7,-2 3 0,0 3-7,0 5 17,0 4-16,0 0-6,0 0 13,0 0-21,0 11-1,0 7 23,0 2 0,0 4-1,0 2 8,0 2-1,0-2-5,0 2 8,3-2-9,1-2 2,-2 0 7,3-2-7,-1 0-1,0-4 6,3 3-14,0-3 14,0-2-8,1 0 1,-1-2 0,2-2 0,-2 0 0,-3 0-1,0-4 10,-1 0-19,-1-4 20,-2 2-8,0-2-1,0-2-1,0 2 1,0-2-1,0-2 0,0 2 0,0-2-1,0 0 10,0 0-9,0 0 6,0 0 4,0 0 7,0 2 2,-2-2-19,-7 0 1,0 2-2,0-2 4,-2 0-9,0 0 12,2 0-12,2 0 8,1 0-2,3 0 0,1 0 1,0 0 4,0 0-4,2 0-2,0 0 8,0 0-16,0 0 11,0 0-4,0 0-9,0 0 1,0 0-18,0 0 13,0 0 14,6 0 2,1 0-3,-3 0 8,3 0-12,-2 0 12,2 0-6,-1 0 0,0 0 7,1 0 6,-2 0-13,0 0 5,1 0 5,-2 0-16,1 0 15,1 0-5,6 0-4,1-4 0,3 2 0,5-4-2,-2 2-85</inkml:trace>
  <inkml:trace contextRef="#ctx0" brushRef="#br0" timeOffset="49184">4334 696 142,'0'0'183,"0"0"-74,0 0-22,0 0-8,0 0-28,0 0 17,0 0-15,-25-4 3,23 4-8,0 0-3,2 0-18,0 0-25,0-2-1,0 2 1,0 0-4,0 0-28,0 0 1,12 0-30,7-2 47,4 2 11,4-3 1,-1 0-6,1-1 12,-3 0-10,-4 0 17,-7 2-20,-3 2 15,-6 0-16,-2 0 15,-2 0-7,0 0 11,0 0-2,0 2 36,-8 9-38,-8 4 8,-2 6-5,-2 5-18,2-1 16,5 0-9,0-1 1,5-6-1,4-6 0,2-2 0,2-4-9,0 0 11,0 0-2,0 0-14,0 0 14,0 0-6,4-2 1,3 0-4,5-2-15,0-2 1,5 0-40,2 0 22,6 0 10,2 0 32,-1-10-23,-1 2-17,0 0-29,-10 4-27,-4 2-67,-6 2-64</inkml:trace>
  <inkml:trace contextRef="#ctx0" brushRef="#br0" timeOffset="49869">4234 859 45,'0'0'104,"0"0"-44,0 0-22,0 0 17,0 0-39,0 0 18,0 0-25,89-40 10,-60 34-12,0 0-7,0 4 4,2 0-4,3 2-19,-7 0-90,-10 0-79</inkml:trace>
  <inkml:trace contextRef="#ctx0" brushRef="#br0" timeOffset="50268">4816 664 23,'0'0'136,"0"0"-11,0 0-61,0 0 22,0 0-26,0 0 9,0 0-42,-12-8-1,5 8 2,-1 0-28,-3 0 0,-3 0 7,-1 2-15,-1 0 8,1 2-1,-1-1-4,5-2 5,1-1 0,6 0 0,0 0 16,1 0-16,3 0 1,0 4 0,0 2-2,0 2-9,0 6 10,0 4 0,3 3 0,3 1 10,-1 2-9,2 2 30,-3-2-31,3 0 19,-1-2-19,-2-2 9,2 0-9,-2 0 0,0-4 0,-2-2 1,-2-2-8,3-4-10,-3 0 1,0-2-42,0-2 9,0-2-63,0-2-90</inkml:trace>
  <inkml:trace contextRef="#ctx0" brushRef="#br0" timeOffset="50762">4702 875 42,'0'0'74,"0"0"-40,0 0 30,0 0-4,0 0-2,0 0-35,0 0 9,87-14-32,-63 10 13,8 0-13,-11 2-39,-3 0-127</inkml:trace>
  <inkml:trace contextRef="#ctx0" brushRef="#br0" timeOffset="51167">5063 718 75,'0'0'117,"0"0"-58,0 0-7,0 0 3,0 0-33,0 0 2,0 0-11,60-22 6,-31 14-12,0 2 0,2 1-10,0-2 3,-4 5 0,-5 2-73,-8 0-28,-10 0-74</inkml:trace>
  <inkml:trace contextRef="#ctx0" brushRef="#br0" timeOffset="51513">5059 837 62,'0'0'110,"0"0"-50,0 0-3,0 0 5,0 0 8,0 0-13,0 0 8,75 0-58,-53 0 27,3 0-33,-1 0 11,1 0-12,8-4 0,-6 0-66,-7 1-127</inkml:trace>
  <inkml:trace contextRef="#ctx0" brushRef="#br0" timeOffset="52061">5703 612 192,'0'0'218,"0"0"-130,0 0-10,0 0-25,0 0 14,0 0-41,0 0 4,-52-6-30,41 16 6,-1 4-6,2 5 0,3 2-6,3 5 10,4 5-15,0-1 14,0-2-11,0-5 0,8-5-2,5-1-6,6-9 7,0-2-10,6-4-18,-1-2 8,1 0 12,0 0 8,-4-4-3,0-6 12,-3-2-30,-5 0 17,-2-2-3,-4-3 1,-5 2 15,-2-3 23,0-3 10,0 2-8,0-2 6,-11-1-25,-2 0-2,-6 2-4,2 2-14,-3 6-2,-1 6 6,-8 6-30,4 0-119,2 4-104</inkml:trace>
  <inkml:trace contextRef="#ctx0" brushRef="#br0" timeOffset="52706">5829 636 32,'0'0'138,"0"0"-44,0 0 10,0 0-12,0 0-41,0 0-24,0 0-25,-40 64 35,22-33-35,-2 1 24,1 2-25,0 0-2,3-4 0,-1 6-48,6-10-77,2-6-121</inkml:trace>
  <inkml:trace contextRef="#ctx0" brushRef="#br0" timeOffset="157425">504 1065 48,'0'0'27,"0"0"5,0 0 20,0 0 14,0 0-4,0 0-24,0 0 11,0 0-15,0 0 13,0 0-26,0 0 8,0 0 0,0 0 7,0 0 13,0 0-11,0 0 21,0 0-27,0 0 9,0 0-33,0 0-1,0 0-7,0 0-1,0 0-19,0 0-19,0 0 1,0-2-8,2-1 32,5-1-5,-3-1 18,3 3-38,-4 0 15,1 0-1,-2 2 12,0-2 13,1 2 0,1-1-3,0 1 9,1-3-7,0 3 8,-1 0-9,3 0 4,-3 0 4,0 0 4,1 0-9,-1 3 3,1 0 6,2-1-20,-5 0 20,2 0-18,-2 0 16,3-2-7,-1 0-1,1 0 0,0 0 0,1 0 0,0 0-7,1-6 14,0 1-17,-2-2 19,-1 3-21,0 0 14,-2 2-3,-2 0 1,3 2-5,-1 0 4,0 0-1,2 0-5,2 2 14,-2 6-3,0 1-2,3-4 5,-1-1-7,2 1 0,-2-4-2,1-1 5,-1 3-6,3-3 3,0 0-9,0 0-2,-3 0 10,4-4-29,-4-3 21,-1 0 0,-1-2 5,0 1 3,-2 3 2,-2 0 1,0 3 4,0 2-12,0 0 7,3 0-2,1 0 0,3 0 1,0 4 1,2 2 5,-1 0 0,0-2 0,0 1-12,-1-5 12,1 1-11,2-1 14,-4 0-16,3 0 7,3 0 0,-1-8-7,-1-2-22,2 0 10,-1 0-13,-2 0 32,-2 2-12,-3 2 11,1 2-3,-3 2 4,0 2 0,-2 0-12,2 0 12,2 2 16,1 10 36,0 0-39,2 0 4,1 0-11,1-4 1,-2-2-7,2-2 0,-3 0 8,1-4-7,-1 0-2,4 0 6,-2 0-12,3 0-9,3-4 16,1-6-19,1-2 12,-1-2-3,-3 2-15,-3 2 15,-3 4 6,-4 2-3,1 2 12,-3 2-5,2 0 0,1 0 29,1 6 5,1 4-2,1 2-13,1-2-19,-3-2 8,3-2-7,2-2-2,-3 0 8,1-2-14,0-2 8,0 0-2,-1 0 0,3 0-28,1 0 28,-4-2-13,3-4 13,-3-2-16,2 2 17,-4-2-3,-2 4 3,0 2 0,-2 2 1,0 0 1,0 0 15,0 0 15,2 0-31,3 6 25,-1 4-26,2 2 18,2 0-16,-2 0 2,3-2-4,-3-2 0,2-2 0,-2-2 7,1-1-17,1-3 4,4 0-17,-1 0-44,0 0 56,3-4 3,-1-5-2,1-3 9,-4 2-16,-3 0 16,-1 4-7,-3 2 7,-3 2 2,3 2 14,-3 0-3,2 0 17,0 0-5,4 6 35,1 6-14,1 2-36,4-2-9,-1-2 13,3-2-19,-3-2 13,-3 1-7,4-6 0,-5-1-13,1 0-14,1 0 8,-2 0-16,-2 0 8,1-1 26,-2-7-28,-1-1 20,1 1-4,-2 0 12,3 1-7,-2 0 7,1 3 1,-2 2-4,2 1 1,1 1 6,1 0-2,4 0 7,-2 5 31,3 5 2,1 3 0,-1-1-12,2-2-19,1-2 2,-2-2-11,0-1-2,1-5-6,-1 0 6,-1 0-42,0 0-12,0-8 10,0-2 2,-4-1-2,1-1-41,2-1 68,-4 1-31,3 5 35,-3 0 14,2 3 3,-2 2-3,1 2 0,1 0 17,4 0 35,1 0-19,-1 4-8,1 5 22,-2-4-16,0 1 8,0-2-18,-4 0-5,-3-4-16,-1 3 1,-1-3-1,0 0 0,1 0 0,1 0-7,4 0 5,4-4-37,1-7 28,0-1-5,3 0 15,-5 0 1,1 4-6,-6 2 6,-1 4-10,-3 0 8,0 2 4,0 0 19,2 0 41,2 10 19,-2 2-39,2-2-13,3 2-20,3-4-8,-1 0-1,2-3 8,0-4-18,5-1 4,0 0-4,-1 0-11,1-8 15,1-2-43,-4-2 18,-3 0 7,-4 2-2,-4 4-9,1 0-1,-5 4 36,2 0 15,-2 2 25,0 0-5,2 0-4,2 0-5,2 8 21,2 4-1,3 0-38,3 0 4,1-2-6,1-2-8,1-3 8,4-4-3,-6-1-3,1 0-13,-1 0-2,-3 0-20,-1-6 3,-5-2-2,-2-2 33,4-2-21,-4 2 22,1 0-10,1 2 9,-2 2 1,4 4 0,-4 2 0,3 0 0,-1 0 7,1 2 22,0 8 27,-1-2-36,1 0 9,-1 0-19,1-2-4,0-2-5,0 0-1,-1-1 3,-1-2-1,1-1-4,-1 0-7,0 0 9,1 0-33,3 0 11,5 0 8,-1-6 8,3-2 5,-1 3-16,-4 0 17,0 5 0,-4 0-9,-3 0 5,0 0 4,4 0 3,-2 5 55,3 4 7,0 7-16,2-1-3,0 0-39,3 2 6,-3-6-11,0 0-4,-2-5 9,0-4-17,-3-2 4,1 0-14,2 0-36,2 0-2,2-12 41,1-5 8,1 2 3,1-2-47,-3 1 18,-1 4-15,-3 4 38,-5 4 4,-2 3 8,0 1 0,-2 0 7,2 0 27,3 0 7,2 3 23,0 7-41,-1 0 7,1-2-14,-1 1-6,2-2-3,-4 0-6,0-6 2,-2 2-2,0-2-2,3-1 2,-1 0-8,4 0-43,0-1-1,5-12 32,1-1-1,1-4 20,-1 2-51,-1 4 40,-1 2 9,-6 6 1,1 2 2,-3 2 27,3 0 21,0 2 21,2 8-13,1 2-23,4-2-12,-3 0-21,0-1 0,-1-6 8,-2-1-11,-1 0 3,-1-2-2,-2 0-11,6 0-30,-1 0-8,1 0 11,4-2 10,-3 0-143,-1 2-50</inkml:trace>
  <inkml:trace contextRef="#ctx0" brushRef="#br0" timeOffset="163965">60 502 111,'0'0'94,"0"0"4,0 0-6,0 0-11,0 0-30,0 0 17,-2-2-31,0 2 15,0 0-6,2 0 9,0 0-22,0 0-14,0 0-15,0 0 5,0 0-18,0 0 2,0 0 7,0 6-12,6 8 2,8 4 12,-1 2-2,3 0 2,-1 2-2,1-2 0,-1 2 3,-1-1-12,-1-2-44,-1 3-1,-3-5-86,-5-7-173</inkml:trace>
  <inkml:trace contextRef="#ctx0" brushRef="#br0" timeOffset="164356">0 534 129,'0'0'128,"0"0"-57,0 0 7,0 0-19,0 0-11,0 0-47,0 0 11,0-6-11,0 4-2,5 2 1,6-2-8,2 2 7,5 0 2,3 0 10,-2 0-11,2 0 17,-1 0-17,-3 8 29,1 4-1,-5 0 9,-1 2 5,-3 2-30,-5 0 9,0 2-21,-1 2 22,-3-2-21,0 2 1,0-3-1,0-2-2,-3 0-35,-5-4-3,-4-4-51,3-5-138,3-2-18</inkml:trace>
  <inkml:trace contextRef="#ctx0" brushRef="#br0" timeOffset="164784">290 564 241,'0'0'152,"0"0"-89,0 0-4,0 0-5,0 0-4,0 0-20,0 0-30,-31-4 0,27 14 6,4 2-17,0 2 18,0 0-9,0-2 2,0 0-1,2-4 1,2-4 0,3-1-3,-3-2 6,4-1-12,-2 0 5,3 0-8,-3-4-5,-2-6 8,2-2-25,-4-2-2,-2 2 11,0 2-5,0 0 23,0 4 7,0 4-6,0 2 2,0 0 4,2 0-25,2 2 25,5 10 56,0 4-7,2 2-15,0-2-34,3-1 0,-3-6 0,0 1-13,0-8-68,-2-2-20,-5 0-228</inkml:trace>
  <inkml:trace contextRef="#ctx0" brushRef="#br0" timeOffset="165257">361 392 80,'0'0'233,"0"0"-104,0 0-47,0 0-6,0 0 5,0 0-53,0 0-28,0-2 2,0 14-4,0 6 4,5 2 8,4 2-9,0 4 6,2-2-5,-2 0-1,0-2-2,-3-2-41,-1-4-3,-3-2-52,-2-4 11,0-4-74,0-3-68</inkml:trace>
  <inkml:trace contextRef="#ctx0" brushRef="#br0" timeOffset="165715">502 474 97,'0'0'150,"0"0"-56,0 0-19,0 0-8,0 0-38,0 0 2,0 0-21,-4 42 17,2-28-26,2 0 21,0-4-14,0-2-7,0-2 6,4-2-6,5-4 1,-1 0-2,4 0 0,1 0-30,-2-4 1,-4-14-34,-3 0-53,-4 2-84</inkml:trace>
  <inkml:trace contextRef="#ctx0" brushRef="#br0" timeOffset="168553">640 317 64,'0'0'124,"0"0"-72,0 0 5,0 0-16,0 0 9,0 0-22,0 0 9,0-2 14,0 2 11,0 0 7,0 0-16,0 0 9,0 0-33,0 0 7,0 0-30,0 0 6,0 0-12,0 0-6,2 5-13,5 8 18,0 6-5,1 1 10,3 0-12,-1 2-11,3 2-27,-5-2-63,2-8-72</inkml:trace>
  <inkml:trace contextRef="#ctx0" brushRef="#br0" timeOffset="202287">3247 171 36,'0'0'136,"0"0"-57,0 0-10,0 0 6,0 0-24,0 0-3,0 0-14,0 0 12,0 0-33,0 0 36,0 0 22,0 0-36,0 0-21,0 0 2,0 0 10,0 0-14,0 0 8,0 0-19,0 0 10,0 0-10,0 0-2,0 0 1,0 0-1,0 0-2,0 0-2,0-2 4,0 0-11,0-2 11,0 0-1,0 0-6,2-2 2,0 0 6,3-2-8,-1 2-2,-2 2 10,0 0-10,4 0 10,-2 2-20,0 0 19,3 0-12,-1 0 12,2 2-12,-2 0 6,-2 0-9,1 0-22,-1 0 30,-2 4 0,-2 6-2,0 0 20,0 2 2,0 2-11,0-2 13,-4 0-13,-1-4-1,3-2 0,0 0 6,2-2-12,0 2 3,0-2 2,0 0 2,0 0-10,13-2 10,3-2-2,7 0-10,21-8-38,-7-10-66,1-2-162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0:22.36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92 15,'0'0'134,"0"0"-66,0 0 5,0 0-11,0 0-17,0 0-28,0 0 11,0 19-5,0-10 6,0 4-8,0-2-9,0 4 24,0 0-22,5 2 10,-3-2-23,2 3 9,0-3-10,1 1 7,-1-4-7,1 0-1,0-4-22,1 0-70,-2-2-71,-1-2-90</inkml:trace>
  <inkml:trace contextRef="#ctx0" brushRef="#br0" timeOffset="338">0 133 182,'0'0'128,"0"0"-73,0 0-14,0 0 15,0 0-16,0 0-24,0 0-2,9-21-12,-1 17 5,4 0 0,-1 1-5,2-1-1,3 4-1,1 0 1,-1 0-1,-1 0 9,-3 0-8,-1 5 17,-2 9-6,-2 0 27,-5 4-31,-2 3 14,0-2-15,0 2 3,0-1-1,-9 0-9,-4 0 0,2-4-9,-3-2 1,5-2-20,1-4-14,3-4-53,2-2-81</inkml:trace>
  <inkml:trace contextRef="#ctx0" brushRef="#br0" timeOffset="811">267 155 150,'0'0'134,"0"0"-86,0 0 23,0 0 24,0 0-50,0 0 12,0 0-31,-40-26 31,34 26-50,-4 0 9,1 0-16,3 0-6,-1 12 5,3-1-5,4 6 0,0-3-2,0 0 7,0-2-32,2-2 32,7-5-31,2-2 13,-4-1-23,2-2 16,-1 0 13,1 0-6,1-5 18,-2-6-24,1 0-13,-2 0-31,-2-1 10,-1-1 17,-2 6 7,0-1 19,-2 4 16,0 4 6,2 0-6,1 0 21,1 0 5,5 1 26,0 10-19,0-1-5,2 0-28,0-5 0,4-2-15,-3-3-90,-1 0-52</inkml:trace>
  <inkml:trace contextRef="#ctx0" brushRef="#br0" timeOffset="1300">421 0 117,'0'0'159,"0"0"-71,0 0-6,0 0-13,0 0 2,0 0-49,0 0-8,-5 34-5,5-14-8,0 2 8,5-1-8,-1-2-2,3 2-8,-2-3-23,-3 1-82,-2-6-69,0-3-108</inkml:trace>
  <inkml:trace contextRef="#ctx0" brushRef="#br0" timeOffset="1554">358 155 48,'0'0'81,"0"0"-44,0 0-15,0 0-1,0 0-10,0 0-10,0 0-2,87-35-12,-64 26-20,-4 0-32</inkml:trace>
  <inkml:trace contextRef="#ctx0" brushRef="#br0" timeOffset="1727">576 64 32,'0'0'169,"0"0"-70,0 0-48,0 0 1,0 0-18,0 0 7,0 0-40,-25 42 14,25-28-8,0-4-6,0-2-1,0-2 0,0-2-1,0-1 2,0-3-2,4 0-3,5 0-9,-1 0-29,4 0 31,-1-10-50,-5-2-36,1-6-31,-5 1-12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7:00.80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0 0 90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6:54.6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64 100 78,'0'0'160,"0"0"-60,0 0-12,0 0-26,0 0 26,-7-9-42,7 9 6,0 0-17,0 0 14,0 0-15,0 0-9,-2 0-6,2 0-19,0 0 11,0 0-9,0 0 3,0 0 3,0 0-7,0 0-1,0 0 1,0 0 9,0-3-9,0-1-2,0-2-2,2-4-4,8 0 7,1 0-6,2-2 7,-2 2-1,2 2 0,-4 0 1,0 2-2,-2 4-9,2 0 8,-1 2-8,2 0 9,-2 0-6,1 12 7,1 4 0,-4 6 1,-2 2-1,-4 7-1,0-2 1,0 1-24,-8 1 15,-8-5-10,-1-4 18,-4-2-5,1-4 5,-2-2 1,4-2 0,0-4-1,3 0 8,2 0-18,-1-2 12,5-2-2,3 2-33,0-2 34,6 0-18,0 2 11,0 0-6,0 2 0,6-2 5,9 2-11,3-2 10,3-2-8,4-2 15,-2-2 3,1 0-1,0 0 0,-1 0-7,4 0-29,-7 0-68,-5-2-94</inkml:trace>
  <inkml:trace contextRef="#ctx0" brushRef="#br0" timeOffset="811">458 76 117,'0'0'231,"0"0"-137,0 0-24,0 0 15,0 0-53,0 0 17,0 0-27,-35-4-6,26 4-15,-3 8-2,2 6 3,-3 4-2,1 4 0,1 3-1,0 2-1,4 4-8,5-1 9,2-2-4,0-2-5,0-4 7,2-2 1,10-2-3,1-4 4,3-4 1,1-4 0,1-2-1,2-4 3,2 0-8,-2 0-4,0-8 9,-4-6-25,-3-2 16,-3 0-3,-10 0 13,0 2-2,0 0 4,-19 6 2,-1 2-3,-2 4 46,-2 2-46,1 0 9,4 8-10,0 8 0,11 14-8,3-6-72,5-4-94</inkml:trace>
  <inkml:trace contextRef="#ctx0" brushRef="#br0" timeOffset="1358">799 257 72,'0'0'205,"0"0"-101,0 0-22,0 0-8,0 0-50,0 0 14,0 0-37,-100 10 16,75-2-5,4 0-1,-2 0-11,5 0 1,5-4 3,7-4-3,0 0-2,4 0-5,2-2-1,0-12-14,0-6 13,0-2-1,10-5 9,0 1 0,1 1 10,1 0-16,-3 3 13,-3 2-14,1 6 14,-4 2-7,-1 6 2,-2 2 19,2 2 11,-2 2-3,0 0 4,0 0-7,2 0-26,3 10 4,1 9-4,5 6 0,1 5 15,1 5-15,-2 1 6,-2 0-6,0-4-5,-3-2-41,1-6-5,0-4 6,-3-8-57,1-6-54,-3-4-166</inkml:trace>
  <inkml:trace contextRef="#ctx0" brushRef="#br0" timeOffset="1944">877 36 127,'0'0'214,"0"0"-108,0 0-18,0 0 6,0 0-16,0 0-35,0 0-41,0 8 22,0 6-24,0 8 18,0 7-18,0 3 13,0 5-12,0 2 1,0 1 3,0-2-4,0-2-2,0-8 2,5-4-8,-3-6-1,2-6 6,-2-6-6,1-2 1,-3-2-20,2-2-31,3 0 28,-1-8 2,3-10 20,1-6 0,2 0-18,-3 2-24,1 2 25,1 6-9,0 4 25,0 4 8,-2 4-12,-1 2 13,1 0 0,-2 0 13,1 12 29,-1 6 13,-1 2-26,-2 2 7,0 0-16,2-2-7,0-4-4,0-2-7,-2-2-4,5-6-33,-5-2-73,0-2-267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6:58.74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 85 176,'0'0'100,"0"0"-56,0 0 24,0 0 6,0 0-6,0 0-16,0 0-19,-2-10 6,0 10-10,2 0 3,0 0-31,-2 0-2,2 4 5,0 8-5,0 2 1,0 2 0,0 3 0,0 0 1,0 3-2,0 5 3,0-1-4,0 4 11,0 2-16,0-2 7,0 0-2,0-4-25,0-6-11,0-8-18,0-4 5,0-6-18,0-2-84,0 0-44</inkml:trace>
  <inkml:trace contextRef="#ctx0" brushRef="#br0" timeOffset="968">10 123 52,'0'0'110,"0"0"-58,0 0 5,0 0 43,0 0 4,0 0-54,0 0-6,-8-4-5,8 2 2,0 0 3,0-2-15,0-4 21,0 0-31,0-4-13,0-2 1,8 0-14,5-2 6,6 4 1,-4 0 0,3 4-6,-2 2 4,-3 6-6,-2 0 6,0 0 4,0 2-5,-2 10 9,0 6 2,-2 2-7,-5 4 6,-2 2-7,0 4 6,-4 2-13,-12-2 7,-4-4-9,0-5-1,-1-3 3,2-8 4,3-2 2,3-2 0,-1-5-39,8-1 38,-1 0-34,5 0 35,2 0 2,0 0-10,0 0 11,0 0-4,0 0-2,4 0-8,9 4 12,3 5 0,2 1 7,0 0-5,0 0 13,-3 0-15,1 0 9,-5 0-7,0-2-2,-2 0 0,-2 0-23,-3-4-46,-2 0-35,-2-4-107</inkml:trace>
  <inkml:trace contextRef="#ctx0" brushRef="#br0" timeOffset="1614">224 308 258,'0'0'158,"0"0"-121,0 0 11,0 0 14,0 0-45,0 0-7,0 0-1,31 0-3,-22 0-5,0-6 1,-2-2 5,2-1-14,-3 0 0,-1-3-3,-3 0 1,-2 0-20,0-1 28,0 3-27,-7 2 20,-3 4-8,-4 2 15,1 2 2,2 0 20,-1 0-21,3 9 1,3 6-2,4 3 2,0 4-4,2 0 10,0 1-14,0-5 14,0-2-2,10-2-4,1-4 1,-1-4-2,1-2-17,2-4 2,-2 0-81,-2 0-181</inkml:trace>
  <inkml:trace contextRef="#ctx0" brushRef="#br0" timeOffset="2081">224 308 90,'154'-56'101,"-154"56"-44,0 0-34,0 0 48,0 0-35,0 4-24,0 4-2,-4 2-9,2 1-2,2 2 2,-3-3-4,3 2 11,0-4-8,0 0 0,0 0-1,0-4 1,0 0-1,0-2 1,0-2 0,0 0-4,0 0 12,0 0-15,-2 0 7,-1 2 0,1 2-6,-2 2-5,1 0 4,-1-2-19,2 2-18,0-2 20,-2 2 17,1-4 2,-1 2-19,-1-2-6,0 0-14,3-2-29,-2 0-27</inkml:trace>
  <inkml:trace contextRef="#ctx0" brushRef="#br0" timeOffset="2680">455 271 36,'0'0'110,"0"0"-80,0 0-2,0 0 25,0 0 18,0 0-28,0 0-33,0 0 12,0 7-11,0 0 9,0 2-20,0 3 19,0 2-9,0 0 21,0 2-3,0-2-26,0 2 13,6-4-14,-2 0 5,0-4 2,3-2-10,-3-2 2,1-4-1,4 0 0,-2 0 0,1 0 0,4 0-25,-6-8 25,3-6-55,-2 0 42,-3-4-45,-2-10 2,1 6-83,-3 2 35</inkml:trace>
  <inkml:trace contextRef="#ctx0" brushRef="#br0" timeOffset="3130">638 81 230,'0'0'203,"0"0"-119,0 0-24,0 0 51,0 0-14,0 0-32,0 0-36,0-6 14,0 6-43,0 6 0,0 8 3,0 6-9,0 6 7,6 2-1,-2 5 0,-2-1-9,2-2 9,-1-2-52,-3-4 4,2-4-26,2-4 24,2-6-53,2-4-51,-2-4-97</inkml:trace>
  <inkml:trace contextRef="#ctx0" brushRef="#br0" timeOffset="3511">786 35 186,'0'0'194,"0"0"-93,0 0-21,0 0-38,0 0-26,0 0 3,0 0-18,0 102 23,2-66-24,2 4 19,-2 3-19,3-1 14,0 0-14,-1-6-33,0-8-35,1-6-24,-1-12 28,0-6-77,-2-4-16</inkml:trace>
  <inkml:trace contextRef="#ctx0" brushRef="#br0" timeOffset="3784">744 294 82,'0'0'107,"0"0"-58,0 0 6,0 0 1,0 0-21,0 0-28,0 0 3,97-6-10,-74 6-1,4 0-22,-6 0-127,-2 0 12</inkml:trace>
  <inkml:trace contextRef="#ctx0" brushRef="#br0" timeOffset="3941">953 270 108,'0'0'178,"0"0"-17,0 0-71,0 0 14,0 0-34,0 0-13,0 0-40,-27 22-16,23-6-1,1 0 7,3-2-15,0-4 15,0-2-9,0-2 2,0-2 0,0-2-33,0-2-19,0 0-10,7 0-35,-2 0-20,1 0 31,-2-6-2,1 0 21,-5 0 67,2 4 8,-2 2 0,0 0 2,2 0 72,1 0-13,2 8-10,-1 4-31,2 2-27,3 0 2,5-2-3,-3-2-52,-3-6-111</inkml:trace>
  <inkml:trace contextRef="#ctx0" brushRef="#br0" timeOffset="4414">1066 328 116,'0'0'93,"0"0"-38,0 0 13,0 0 30,0 0-43,0 0-23,0 0-32,-21-8 0,13 18 7,4 4-14,2 0 9,0 2-8,2 0-3,0-2 8,0-2-3,0-4 4,0-2 10,4-4-10,2 0 6,0-2 6,0 0-4,3-4 20,-3-10-1,-2-4-20,2-4-5,-6-2-1,2-2 0,-2-4 2,0 0 8,0-5-22,0 6 8,0 0 1,-8 9-2,4 7 4,0 6 0,2 7 2,0 0-5,-1 0-4,3 12 7,0 10-5,0 5-4,0 3 18,0 2-18,0 0 15,0 0-16,7 2-50,-1-8-107,-4-10-46</inkml:trace>
  <inkml:trace contextRef="#ctx0" brushRef="#br0" timeOffset="4916">1164 316 85,'0'0'163,"0"8"-104,0 4-8,0 2-22,0 4 43,0 2-53,0-2 20,0 0-22,0-6-4,0-2 5,2-4-17,6-4 18,0-2-18,1 0-1,3 0 1,-2-4-9,1-10-59,-1-2 8,-8-8-46,-2 4-25,0 2-1</inkml:trace>
  <inkml:trace contextRef="#ctx0" brushRef="#br0" timeOffset="5600">1378 115 152,'0'0'115,"0"0"-11,0 0 4,0 0-36,0 0 2,0 0-41,0 0 35,-13 0-28,13 0-11,0 0-20,0 0-9,0 0-1,13 0-30,10 0 30,6-4 2,4 2-8,2 0 8,1 0-1,3 2 9,-6 0-9,0 0 11,-6 0-9,-5 0 5,-4 0-6,-7 0-2,-6 0-3,-3 0 3,-2 0-34,0 0-1,0 0-30,-2 0-125</inkml:trace>
  <inkml:trace contextRef="#ctx0" brushRef="#br0" timeOffset="6080">1407 147 137,'0'0'163,"0"0"-145,0 0 35,0 0 32,0 0-1,0 0-14,0 0-23,-31-6 7,29 6 1,-1 0-7,1 0-48,0 0 14,2 0-13,0 0-2,0 0-7,0 0 8,0 0 0,0 0-3,0 0-4,0 0 11,0 0-17,0 0 22,0 0-18,0 0 2,0 0 6,0 0 1,0 0 0,0 4 0,0 0 6,2 2-12,3 2 12,1-2-7,4 5 9,1-1-5,-1 2 6,6 2-9,-1 0 7,4 0-7,-1-2 3,-1 2 7,4-4-16,-6 2 12,3-2-7,-5-2 11,-1-2-12,-6-2 2,-2-2 0,-1 0-1,-3-2 2,0 2-4,0-2 12,0 0-10,0 0 9,0 0-3,0 0-4,0 0 23,0 2-1,0-2-10,0 2 1,0 2-12,-5 0-4,-3 4 9,-2 0-14,-1 2 14,-2 4-8,-3 2 1,-1 2-2,1 2 1,1-2 1,-1 0-10,5-2 17,-1-2-14,4-4 14,1 1-17,3-4 17,-1 0-7,2-3 0,3-3 0,0-1-6,0 0 16,0 0-20,0 0 23,0 0-27,0 0 14,0 0 0,0 0-14,0 0 2,0 0 5,0 0-7,0 0 13,0 0 2,0 2-16,0 0 23,0 0-18,0 0 7,6-2 1,-2 0-4,2 0-2,1 0 1,5 0 7,1 0-6,2 0 14,5 0-12,3 0 13,1-4-9,0 2 0,3 0 0,0 2 0,0 0-5,-5 0 3,-2 0 4,-4 0-4,-3 0 8,-6 2-16,-3 0 7,1 0 3,-5 0-41,2 3-9,2-4 2,-2-1-31,-2 0-84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7:10.8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515 27 65,'0'0'159,"0"0"-71,0 0-10,0 0 17,0 0-20,0 0-17,-4 0-34,4 0 17,-2 0-17,2 0 19,0 0-28,0 0 2,0 0-10,0 0-6,0 0-1,0 0 6,0 0-14,0 0 3,0 0 4,0-3-35,2 0 29,7-3-8,2 0 13,2 2 2,1 1 0,-1 3-1,-2 0-3,3 0-6,-3 0 17,0 0-15,-2 4 5,0 5 3,-3-1-13,4 2 13,-6-1 6,-2 6-6,-2-1 11,0 2-11,0 0 18,-8 0-16,-6 0 24,-4-2-25,0 2 10,0-2-11,1 0 0,1-2 2,3-2 7,-1-2 17,3 2-25,2-4 0,3 0 5,1-2-12,0-2 6,5 0-1,0-2 1,0 5-18,0-2 0,5 1-8,8 0 19,5 0-16,2-4 21,5 0-20,2 0 9,0 0-30,-2 0-10,4 0-15,-8 0-88,-5 0-108</inkml:trace>
  <inkml:trace contextRef="#ctx0" brushRef="#br0" timeOffset="728">843 81 155,'0'0'106,"0"0"14,0 0-71,0 0 23,0 0 28,0 0-50,0 0 12,-20-20 9,13 20-38,1 0-7,-4 0-4,4 0-13,-1 0-18,3 10 3,-3 4 5,3 2-9,4 6 9,0 0 0,0 2-13,0 0 14,0-2-9,4 0 3,7-4-2,2-2 8,1-4-45,1-1 43,1-4-15,-1-3 1,1 0-17,-3-4 3,1 0-11,-1 0-12,-1-8 27,-3-3-23,-3-6 49,-6-1 10,0-2-1,0 0-2,0-4 29,-8 2 3,-6 0-23,1 2 0,-3 2-15,3 4 4,2 4 3,-1 4-11,3 2 3,5 4-42,-2 0-33,-2 0-65,6 4-108</inkml:trace>
  <inkml:trace contextRef="#ctx0" brushRef="#br0" timeOffset="1358">1066 109 235,'0'0'113,"0"0"-35,0 0 4,0 0-21,0 0-37,0 0-15,0 0-6,-21 24 7,19-8-15,0 4 14,0 2-18,2 0 15,0 0-12,0 1 4,2-5 2,8-3-1,0-3 2,1-2-7,3-2 12,-3-3-12,0-4 16,-2-1-19,2 0 9,-4 0 0,2-6-1,-2-7-10,-3-5 10,-2-1 2,-2-3 10,0 0-10,0 0 18,0-2-19,-11 4 4,0 0-4,-5 6 0,3 4-21,-7 10-7,4 0 2,3 0-180</inkml:trace>
  <inkml:trace contextRef="#ctx0" brushRef="#br0" timeOffset="1855">1259 79 397,'0'0'144,"0"0"-73,0 0 30,0 0-25,0 0-35,0 0-40,0 0-2,0 28-5,0-6 6,6 2 0,-2 6 0,2 0-1,-1-2 10,1 0-19,-2-3 20,2-10-20,-2-3-5,-2-3 15,-2-8-8,2-1 8,-2 0-1,3 0 2,-1-10-10,0-6 8,2-6 1,0 0-18,1 0-1,0 4-29,-1 4 28,3 6 7,-1 4-3,1 4 15,2 0-15,-2 10 16,-1 8 16,3 6 30,1 0-29,-2 3 18,-1-4-35,2 8 0,-2-9-39,-5-6-170</inkml:trace>
  <inkml:trace contextRef="#ctx0" brushRef="#br0" timeOffset="2882">509 510 117,'0'0'81,"0"0"-18,0 0 44,0 0-13,0 0-29,0 0-13,0 0-23,0-2 1,0 2-30,0-4 19,2 2-19,9-4 9,3 2-9,3 0 0,3 0 1,3 2-1,-4 2 0,2 0 2,-3 0-4,-5 0 4,-7 4 21,0 6 1,-4 2 2,-2 2 0,0 4-11,0 2 6,-12 2-13,-3 2 7,-1 0-15,-1 0-21,0-4-12,5-6 33,4-4-10,4-6 10,2 0 0,2-4-3,0 3 2,0-2-41,0 4 17,6-4-28,6-1 28,5 0 5,4 0-19,3 0-3,14 0-18,-7-10-15,-4 2-81</inkml:trace>
  <inkml:trace contextRef="#ctx0" brushRef="#br0" timeOffset="3378">914 532 136,'0'0'167,"0"0"-86,0 0-57,0 0 24,0 0-35,0 0-13,0 0 0,-40 22-1,36-10-4,0 2 5,4 0-10,0 2 8,0 0 1,0-2 2,0-3 4,6-6-5,3-1 20,2-2-18,3-2 6,-2 0 4,2 0-11,1-11 12,-1-4-13,-1 1 0,-4-2 1,-4 0-2,-3 0 1,-2 0 0,0 2-1,0 0 1,-14 4-13,4 2-23,-4 4 11,5 2-61,1 2-112</inkml:trace>
  <inkml:trace contextRef="#ctx0" brushRef="#br0" timeOffset="3856">914 532 191,'152'-74'229,"-152"74"-141,0 0-66,0 0 38,0 0-40,4 14 5,0 2-15,2 4 13,0 4-1,-2 0-9,1 2-1,-1 0-11,-2 0 0,3-4-1,0-2-10,-3-4-91,0-6 24,0-3-168</inkml:trace>
  <inkml:trace contextRef="#ctx0" brushRef="#br0" timeOffset="4308">1265 496 38,'0'0'200,"0"0"-92,0 0-61,0 0 15,0 0-23,0 0-2,0 0 1,0 0 1,15 74 8,-13-48-15,0 4 7,2 0-38,-2-2 19,4-3-17,-4-6 3,0-6-6,0-5 0,0-5-1,1-3 2,-3 0 3,2 0-3,2-6 3,0-9 2,3-4 1,0-5-7,0 2 0,-1 2-8,1 2-14,2 6 22,-2 6-22,-1 4 22,3 2-20,0 0 19,2 2 1,0 14 6,1 2 7,-1 3 6,-1-2-3,2-1-16,-3 0 0,-3-1-60,-4-8-121</inkml:trace>
  <inkml:trace contextRef="#ctx0" brushRef="#br0" timeOffset="5908">618 981 90,'0'0'164,"0"0"-54,0 0-47,0 0 19,0 0-35,0 0-1,0 0 1,-3-20-28,3 16 4,0 0-23,0-2 0,10-2 2,5-2-4,5 0-3,3 0 5,1 0 1,-2 4-1,-1 2 0,-6 2-6,-6 2 5,-2 0 2,-5 0 2,-2 6-3,0 6 18,0 6-2,-4 0 16,-10 4-10,-1 0-21,-1 2 19,-2 0-18,0 1-4,5-6 11,1-2-16,4-8 14,3-3-6,3-2-1,2-4-1,0 3 0,0-2-19,0 2 20,0 1-36,7-2 26,1-1-3,4-1 13,1 0-16,3 0 0,1 0-4,4 0-17,-1-6 2,4-7-53,-4 0-29,-1 3-122</inkml:trace>
  <inkml:trace contextRef="#ctx0" brushRef="#br0" timeOffset="6502">976 907 68,'0'0'215,"0"0"-100,0 0-51,0 0-30,0 0 24,0 0-36,0 0-12,-33 30 7,29-16-7,-3 4-10,5-2 10,0 2-20,2 0 20,0 0-20,0 1 16,0-6-7,0-3 2,7-2-1,1-6 0,3-2 0,1 0-1,1 0-9,3-2 1,-3-10-10,1-3 19,-1-3-32,-5-3 22,0 1-15,-6-2 15,-2 2-3,0-2-27,-6 4 38,-6 2-1,-4 4-4,5 4 7,2 4-17,3 4-84,3 0-212</inkml:trace>
  <inkml:trace contextRef="#ctx0" brushRef="#br0" timeOffset="7154">1111 915 101,'0'0'61,"0"0"-25,0 0 3,0 0 10,0 0 6,0 0-41,0 0 16,0 0-12,0 0 21,0 0-3,0 0 0,0 0-10,0-4-18,0 2-6,4-2 5,7 0-10,0 0 12,3 0-12,-4 2 9,4 2-8,-3 0 3,-2 0-1,-3 0 16,2 0 23,-6 4-15,0 2-23,0 4 27,-2 2-28,0 4 13,0 2-7,-4 4 4,-10 0 0,1-2-10,-1 0 0,5-3 3,1-4-10,3-3 5,3-2-4,2-3 5,0-4 1,0 2-23,0-3-2,7 0 25,6 0 0,3 0-7,1 0-12,8-4-31,-5-5-92,-5 1-176</inkml:trace>
  <inkml:trace contextRef="#ctx0" brushRef="#br0" timeOffset="8002">1371 835 67,'0'0'144,"0"0"-66,0 0-6,0 0-23,0 0-7,0 0-29,0 0 13,13 30-25,-8-12 7,0 2 11,-3 4 10,2 4 1,-2 0-30,-2-2 15,0-2-15,0-8 0,0-3-8,0-8 7,0-3 1,0-2-2,2 0 2,1 0 0,-1-2 21,2-12-20,3-2 3,0-2 6,-1 0-20,1 0-3,3 6 12,-2 2-5,3 4-4,-2 4 9,2 2-8,-2 0 3,0 0 12,-2 6 4,-3 4-9,1 4 35,-1 2-11,-4 0 1,0 0-13,0 0-12,0-4 10,0-2-10,0-2-2,0 0-45,0-2-37,0-3-175</inkml:trace>
  <inkml:trace contextRef="#ctx0" brushRef="#br0" timeOffset="9512">947 1322 36,'0'0'257,"0"0"-103,0 0-67,0 0 10,0 0-12,0 0 4,0 0-53,-4 0 9,4 0-23,0 0 2,0 0-6,0 0-18,0 0 0,0 0-15,0-2-24,0-4-59,0 0 1,2-2 57,5 0 24,-2-2-53,-3 2-38,-2 2-75,0 4-105</inkml:trace>
  <inkml:trace contextRef="#ctx0" brushRef="#br0" timeOffset="10226">976 1545 129,'0'0'210,"0"0"-97,0 0-50,0 0 37,0 0-32,0 0-24,0 0-16,0-4-14,0 4-1,0 0-6,0-2-14,0 2-12,0-2-25,0-2-75,0 2-116</inkml:trace>
  <inkml:trace contextRef="#ctx0" brushRef="#br0" timeOffset="209708">0 157 45,'0'0'140,"0"0"-45,0 0-47,0 0 9,0 0-15,0 0 16,0 0-28,0 0 8,0 0 1,0 0-15,0 0 11,0 0-24,0 0 8,0 0-10,0 0-15,0 0 13,0 0-14,0 0 7,0 0-1,6 0 1,0 0 0,5 2 4,5 0-3,3 2 15,6-2-7,2 2 11,4-2-19,0 0 8,0 2-9,-4 0 0,-4-2-1,-6 2 10,-3 0-16,-5-2 20,-3-2-22,-2 2 19,-1-2-7,-3 0-3,3 0 0,-3 0 0,0 0 2,0 0 6,0 0-1,0 0-5,0 0 8,0-8-12,0 2 2,0-2-8,0 0-15,-8 0 8,2 0 8,2 0-20,-3 2 27,3 0-1,-2 0-5,4 4 7,0-2-1,2 2 1,0 2 0,0 0 7,0 0-7,0 0-1,0 0 3,0 0-13,0 0 10,0 0 0,0 0-11,0 2 5,0 8 4,4 4 2,6 2 12,-1 0-4,-1 2 23,0-2-30,0-2 8,-1-4 1,-3-2-17,-2 0 13,-2 1-12,0 0 6,-4 9-30,-13-2-27,-4 0-280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0:28.4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9 196 101,'0'0'110,"0"0"-54,0 0 9,0 0-7,0 0 11,-2 0-24,2 0 18,-3 0-22,3 0 8,0 0-16,0 0 12,0 0-19,0 0-9,0 0 6,-3 0-17,3 0 12,0 0-16,0 0 3,0 0 1,0 0-3,0-2-3,0-2-10,0-4-6,6-2 3,2 0 3,3 0 14,3 0-14,-3 2 17,-1 1-15,0 2 9,-1 1-2,-1 2 1,0 2-1,-2 0 0,-1 0-3,1 0-6,0 0 20,2 8-11,-2 4 2,-1 2-2,-3 2-8,0 0 8,-2-2 0,0 2 1,0 0-1,0-2 7,-4 0-9,-5 2 16,-3-2-12,2 2 1,-1-2-2,-3 0 0,1-2 0,-1-2 0,3 0 1,3-1-5,0-5 14,2 1-19,3-1 16,1 1-14,2-1 7,0-3 0,0 3-1,0-1-34,0-2-18,13-1 8,3 0 45,7 0-7,1 0 1,5 0-1,-3 0 6,10 0-78,-9 0-78,-7 0-71</inkml:trace>
  <inkml:trace contextRef="#ctx0" brushRef="#br0" timeOffset="1411">439 116 178,'0'0'163,"0"0"-65,0 0 17,0 0-27,0 0-6,0 0-8,0 0-5,-5 0-4,0 0-27,1 0 2,-3 0-38,-1 0-4,-4 6 2,-1 4-2,-1 0-5,1 6 7,-2 2 0,1 2-16,1 6 8,4 0-23,0 0 21,5 0-39,1-2 38,3-4-15,0-2 26,0-4-9,0 0-1,5-3 10,3-4-28,4 1 17,1-3-22,1-4 21,-1-1-18,0 0 10,3 0 11,-3 0 8,1-7-6,-3-4-20,-5 1 18,-1 2-17,-2 1 25,-3 0 2,0 1-1,0 2 1,-12 0 8,-1 3-8,-1 1 0,-1 0-1,1 0-16,-1 0-7,4 5-97,-1 4-156</inkml:trace>
  <inkml:trace contextRef="#ctx0" brushRef="#br0" timeOffset="2748">554 192 84,'0'0'117,"0"0"-29,0 0 3,0 0-28,0 0 2,0 0-36,0 0 18,0 0-15,0 0 4,0 0-13,0 0-22,0 0-1,9-2 0,4-2-8,3-2 16,2 0-16,0 0 15,-1 2-8,-1 0 1,-3 2 0,-1 2 0,-3 0-5,-5 0-1,-2 0 8,-2 2-2,0 8 0,0 4 26,-2 0-12,-11 2 6,-3 2-13,1-2-6,1 0-2,1 0 11,1-2-22,6-2 22,-1 0-23,5-4 8,0 0-26,2-3-22,0-2-8,0-1-8,9-2-18,4 0 40,0 0 11,6 0 30,-4 2-4,-1 0 8,-1 2 3,-5-2-2,2 5 1,-4-2 0,-4 4 50,-2 0 13,0 4 10,0-2-32,0 2 14,-8 0-29,-4 0 15,-1-3-10,-1-2 0,1-2 9,3-4-27,0-2-9,1 0-4,1-7-54,0-8-115,4-2-160</inkml:trace>
  <inkml:trace contextRef="#ctx0" brushRef="#br0" timeOffset="4490">989 0 143,'0'0'185,"0"0"-96,0 0-37,0 0 20,0 0-27,0 0-3,0 0-34,0 0 17,0 0-3,0 0 1,0 0-9,0 0-13,0 5 7,0 13-6,0 5 14,0 4-15,0 8 8,0 1-9,0 4 9,0 2-8,0 0-1,0 0 2,0-4 6,0-4-16,0-5-2,0-6 10,0-2-37,0-7 26,0-6-16,0-5 8,0-3 3,0 0 6,0 0-11,0 0 15,0 0-4,0 0 11,0-3-2,0-5-11,0-4-15,0-2-9,0-3 0,0-1 18,0-1 8,4 1 9,5-3-2,0 5-6,0 0 10,0 2-1,-3 6 0,1 0 0,-3 6-1,4 2 1,-4 0 36,0 0-21,3 0 11,-1 10-2,2 4 33,-2 0-24,-2 4 4,3 1-21,-5 0-9,2 2-7,-1 0-10,0 9-39,-3-5-76,0-7-145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7:21.7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1723 111,'0'0'198,"0"0"-67,0 0-37,0 0 7,0 0-23,0 0-19,0 0-17,0 0-23,0 0 11,0 0-27,0 0-2,0 0-1,0 0-36,0 0-101,2 0-71</inkml:trace>
  <inkml:trace contextRef="#ctx0" brushRef="#br0" timeOffset="1750">1466 11 150,'0'0'82,"0"0"-2,0 0-5,0 0 14,0 0-27,0 0-20,0 0 3,-9 0-22,9 0 22,-2 0-24,2 0 20,0 0-28,0 0 4,0 0-17,0-2-1,0 2 1,0 0-14,0-2-4,2 0-20,13 0 37,3 2 2,3 0-8,0 0 8,0 0-2,-3 0 1,-1 0 0,-1 10 7,-3 0-6,-2 4 23,-1 2-10,-4 4 18,0 4-32,-3 2 7,-1 6-7,0 2-7,0 3 7,-2-1-18,3-3 17,2 3-19,-1 1 2,0-3-21,1 0 39,-1 0-6,-2 0 6,2 2 0,2-1 0,-2-4-1,2 0 2,1-6-2,1 0 8,2-1-15,-1-2 15,-1-2-9,4 0 2,-3-2 0,-1-2-2,2 0 4,1-2-4,0 0 0,-2-4-4,0-2 12,-1-2-6,1 0 0,1 0 0,-2-4-13,1-2 11,1 0-14,-4 0-18,0 0 32,-3 0-8,-3 0 10,0-4 1,0 0 15,0 2 0,0 0 4,0 0-4,0 2-6,0 0-10,-3 0-3,-1 0-16,-2 0-2,-4 0 9,1 0-12,-1 0 18,-2 0-1,1 0 7,-2 0 7,1 2-6,-1 2 15,2 4-7,2-2 34,0 2-34,-2 2 3,2 0-12,-2 4 0,-1 3 10,4-2-1,1 3-9,3 0 10,-2 4-16,0 3 12,4 0-9,-2-3 5,4-1-3,0-1 1,0-4-10,0 0 9,0 0-5,0-2-4,0 0 4,0 0 6,0 2-13,0 2 13,0 0-1,0 2 1,0 2-23,6-2 13,0 1-12,0 1 2,1-3 19,-1-1 2,0-1-2,2-2 2,-4 2 0,1 1-1,1 0 0,-2 2 0,-2 0 10,4-2-13,-4 4 9,0-2-12,0 2 16,3 2-10,-3 2 2,0 0 2,0 3 3,0-6-7,0 4 0,1-4 0,-1-1-7,1 1 14,-1-5-14,0-4 15,0 0-9,-2-2 1,0 2 0,2-2 1,-2-2 8,0 0-2,0-2-5,0 2-4,0-2 11,0 0-19,0 4 10,0 0 0,0 2 2,-6 0-1,-1-4 11,0 2-11,-2-2-2,1 2 2,-2 2-2,-1 0 2,1 0 0,0 0-1,-1 1 0,0-4-15,0 2-22,0-1 35,-1-2-18,-1-2 13,2-2-5,0-2 11,0-4-8,2 0 9,0 0 0,4 0 0,1 0-20,2-3-75,0-4-54,2-1-95</inkml:trace>
  <inkml:trace contextRef="#ctx0" brushRef="#br0" timeOffset="5668">2192 424 85,'0'0'145,"0"0"-55,0 0-26,0 0 37,0 0-33,0 0-15,0 0-10,0 0-4,0 0 12,0 0-21,0 0 25,0 0-23,-2 0 8,0 8-38,0 8 8,-1 4-10,-2 8 0,3 2-1,2 6 0,0 3 1,0-3-55,0 0 15,0-8-76,0-6 11,0-6-12,0-8 10,0-6-148</inkml:trace>
  <inkml:trace contextRef="#ctx0" brushRef="#br0" timeOffset="6112">2377 508 139,'0'0'215,"0"0"-104,0 0 4,0 0-17,0 0-26,0 0-34,0 0 21,-9 0-13,2 0-15,1 2-11,-1 8-20,1 4 3,-2 6 4,2 6-14,4 0 13,0 5-12,2-3 6,0-5 0,0 0 0,0-7-6,4-4 5,4-2-21,4-4-4,-1-4-16,1-2 9,3 0-31,-2 0 28,1-10 10,-6-6 0,1-2 10,-4-2 16,-3-3 0,-2 1 0,0 0 9,0-2-7,-9 2-2,-4 4 1,0 2-1,-3 4 0,-7 8-72,6 4-99,1 0-60</inkml:trace>
  <inkml:trace contextRef="#ctx0" brushRef="#br0" timeOffset="6668">2587 492 18,'0'0'258,"0"0"-104,0 0-79,0 0 10,0 0 2,0 0-38,0 0-12,-10-6-31,4 8 14,-1 8-19,1 4 5,1 4 1,2 6-9,1 5 2,2-1-5,0 2 3,0-2 4,0-2-14,8-8 22,0-2-20,1-8 1,0-2 7,2-4-12,0-2 5,3 0-2,-1 0-12,0-8 7,1-6-19,-1-3 19,-4-1 3,-4 0 6,-3-4 14,-2 0-7,0-2 2,-7 2 11,-7 0-7,-3 2-5,1 4-2,1 6 1,-3 6 0,5 2-88,3 2-69</inkml:trace>
  <inkml:trace contextRef="#ctx0" brushRef="#br0" timeOffset="7298">2909 392 189,'0'0'137,"0"0"-78,0 0-23,0 0-15,0 0 10,0 0-10,0 0 23,11 92-15,-5-62 12,-4 6-17,0 0-12,0 3 0,-2-5-11,2-9-2,-2-3-5,0-9 5,2-5-35,3-8 7,-3 0-122,0 0-90</inkml:trace>
  <inkml:trace contextRef="#ctx0" brushRef="#br0" timeOffset="7598">2885 416 104,'0'0'139,"0"0"-98,0 0-29,0 0-11,0 0 23,0 0-8,0 0 34,109 30 2,-86-10 51,-4 4-47,0 4-24,-9 2-22,-1 1 3,-9 1-5,0-2-2,-4-2 1,-14-4-7,0-4 26,-2-4-14,0-4 2,4-6-12,1-2-2,3-4-15,4 0-25,1 0-13,1-8-227</inkml:trace>
  <inkml:trace contextRef="#ctx0" brushRef="#br0" timeOffset="7966">3188 426 67,'0'0'323,"0"0"-173,0 0-71,0 0 22,0 0 3,0 0-75,0 0-29,0 20 9,0 2-11,0 8 4,-2 4 3,-5 2-5,1 2 0,1-3-7,0-6-18,1-4-33,0-7-25,1-7 34,3-6-37,0-5-42,0 0-117</inkml:trace>
  <inkml:trace contextRef="#ctx0" brushRef="#br0" timeOffset="8267">3204 434 48,'0'0'114,"0"0"-15,0 0-14,0 0 25,0 0-38,65 104-40,-59-80 1,0 2-31,-3 1-4,-1-4 1,-2-2-25,0-7-19,0-4-17,0-5-12,0-2-45,0-3-52</inkml:trace>
  <inkml:trace contextRef="#ctx0" brushRef="#br0" timeOffset="8522">3152 629 137,'0'0'143,"0"0"-95,0 0-22,0 0 44,0 0-41,0 0 22,0 0-41,61 0 7,-41-3-17,11-4-12,-5-1-56,-3-1-134</inkml:trace>
  <inkml:trace contextRef="#ctx0" brushRef="#br0" timeOffset="8815">3331 460 136,'0'0'140,"0"0"-91,0 0-2,0 0-21,0 0 16,0 0-26,0 0 3,87-20-18,-70 20 12,4 0-12,-4 0 0,1 0 5,-5 0-6,-3 0-1,-8 0-80,-2 6-60,0 0-96</inkml:trace>
  <inkml:trace contextRef="#ctx0" brushRef="#br0" timeOffset="9084">3415 472 185,'0'0'101,"0"0"-33,0 0 17,0 0-6,0 0 2,0 0-32,5 111-10,-3-86-20,3 4-1,-3-5-16,-2-1 2,2-1-4,0-5-21,0-5-24,0-6-58,-2-2-112</inkml:trace>
  <inkml:trace contextRef="#ctx0" brushRef="#br0" timeOffset="9371">3591 508 104,'0'0'274,"0"0"-124,0 0-75,0 0 44,0 0-37,0 0-36,0 0-39,-11 40-6,7-18-1,2 6 6,0-1-13,2-1 14,0-4-14,0-4 4,0-7 0,8-4-6,3-5-8,3-2-31,-1 0 4,0 0 22,3-9-29,-3-5 49,1-1-3,-3-3-5,-5-3-9,-4 2 19,-2-3-10,0 1 10,-4 1-1,-9 6-5,-3 4 5,-3 4-27,2 4-119,7 0-121</inkml:trace>
  <inkml:trace contextRef="#ctx0" brushRef="#br0" timeOffset="9806">3788 430 310,'0'0'169,"0"0"-62,0 0-52,0 0 49,0 0-42,0 0-28,0 0-26,-16 8-16,11 2 7,3 2 1,2 0-2,0 0-29,0 0 21,5 2 10,8 0-1,0-2 2,0 2 12,-1 0-13,-5-2 11,-5 0-11,-2 2 1,-14 9-1,-12-4-31,-3-2-266</inkml:trace>
  <inkml:trace contextRef="#ctx0" brushRef="#br0" timeOffset="13432">2426 995 205,'0'0'160,"0"0"-92,0 0 13,0 0-15,0 0-5,0 0-48,0 0 16,0 0-1,0 0 26,0 4-27,0 1 5,0 3-6,0-1-13,0 8 25,0 3-28,0 2 12,0 3-21,0 6 16,0 3-10,0 6-1,0 2-6,0 4 0,-5-2 0,3 0 1,2-6-3,0-5 5,0-8-16,0-5 14,0-5-2,0-4-11,0 0 12,0-5-8,0 2-16,0-2 8,0-2-20,0 2 23,0 0-52,0 0 0,0 0-39,0-2-95</inkml:trace>
  <inkml:trace contextRef="#ctx0" brushRef="#br0" timeOffset="14010">2234 1293 39,'0'0'116,"0"0"-63,0 0-23,0 0 58,0 0-34,0 0-23,0 0 5,-15-27 19,15 23-46,-2 2 34,2 2-11,-3-2 7,3 2-26,0 0 10,0 0-10,0 0-7,0 0-5,0 0 0,0-4-2,14 2-2,8-4-4,4 2 11,9 0-11,0 0 14,5 2-7,-2 0 7,2 2-5,-4 0 6,-1 0-7,-1 0 21,-5-2-16,-2 2-5,-3-4 2,-4 2-3,-4-2 6,-3 0-5,-5 0-2,0 2-10,-6 2 10,0 0-44,-2 0-4,0 0-62,-9 0-116</inkml:trace>
  <inkml:trace contextRef="#ctx0" brushRef="#br0" timeOffset="14627">2402 1040 88,'0'0'202,"0"0"-86,0 0-14,0 0-20,0 0-37,0 0-24,0 0-20,0 9 33,9 10-13,1 3 31,-1 4-24,3 4 4,-1 0-18,-3 4-5,0 2 2,-2-2-11,-4-2 0,-2-4-42,2-3 12,-2-10-31,0-4 19,0-8-49,0 0-86,0-3-229</inkml:trace>
  <inkml:trace contextRef="#ctx0" brushRef="#br0" timeOffset="14956">2446 1074 61,'0'0'135,"0"0"-44,0 0-24,0 0 19,0 0-32,0 0-17,0 0 5,2 14 13,0 2-29,1 4-3,1 6-3,0 6-20,1 4 10,0 2-9,-5 2-1,2 0-21,-2-4-16,0-6-47,0-5 19,0-9 10,0-7-43,0-2-14,0-5-2</inkml:trace>
  <inkml:trace contextRef="#ctx0" brushRef="#br0" timeOffset="15285">2428 1134 140,'0'0'120,"0"0"-75,0 0-24,0 0 53,0 0-5,0 0-14,0 0-35,18 102-1,-14-68-19,1 2 10,-1 1-22,-2-6-24,1 4-23,-3-10-118,0-8-9</inkml:trace>
  <inkml:trace contextRef="#ctx0" brushRef="#br0" timeOffset="15521">2471 1248 61,'0'0'81,"0"0"-21,0 0-45,0 0 0,0 0-15,4 108-232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51.4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33,'0'0'67,"0"0"-45,0 0-22,0 0-27,134 17 17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8:12.64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33 32,'0'0'98,"0"0"-37,0 0-11,0 0 24,0 0-21,0 0 6,0 0-20,-2 0 3,2 0 1,-3 0-17,1 0 19,2 0-28,-2 0 21,0 0-12,0-3 16,2 3-24,-3 0 13,3-1-8,0 1-7,-3-3 8,3-1-12,-2 2 4,0-3-8,2 1-15,-2 0 7,2-1-1,0 3-31,0 2-12,-2 0-56,2 0-115,-2 0-169</inkml:trace>
  <inkml:trace contextRef="#ctx0" brushRef="#br0" timeOffset="1292">46 257 41,'0'0'141,"0"0"-66,0 0 1,0 0-16,0 0 0,0 0-28,0 0 10,0-6-5,0 6-8,0 0 0,0 0-23,0 0 9,0 0-14,0 0-2,0 0 0,0 0 0,0 0-4,4 0 5,5 0 1,0 10 12,1 2 6,0 2-18,-1 4 20,-3 2-12,-2 2 11,-4 4-19,0 5 16,0-2-16,-2 1-1,-9-3-17,-5-4-28,3-2 30,-2-3-37,2-6-15,5-4-131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49.57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 36 35,'0'0'268,"0"0"-121,0 0-66,0 0 27,0 0 9,0 0-32,0-2-12,0 2-42,0 0 37,0 0-33,0 0 16,0 0-40,0 0 3,0 0-14,0 0-12,0 2 12,0 12-14,0 8 12,0 4 4,0 6-10,0 6 8,0 1 0,0 2-43,0 0 8,-2-3-38,-3-8-62,1-8 40,2-8 0,2-14 5,0 0-29,0-2-121</inkml:trace>
  <inkml:trace contextRef="#ctx0" brushRef="#br0" timeOffset="354">0 54 198,'0'0'137,"0"0"-51,0 0-38,0 0 8,0 0-54,0 0 12,0 0-13,129-52-1,-100 52 36,-2 0-19,-6 12 3,-7 2-10,-5 4 29,-9 2-33,0 4 14,-7 4-10,-15 1 15,-5 0-25,-2 0-7,4-5-19,4-5 8,2-4-36,11-5-43,4-4 85,4-2-24,0 0 22,6 0-1,9 0 15,6 4 1,3 0 5,3 0 10,2 0-13,0-2-6,0-2-11,9-4-37,-9 0-74,-8 0-27</inkml:trace>
  <inkml:trace contextRef="#ctx0" brushRef="#br0" timeOffset="774">358 255 126,'0'0'163,"0"0"-119,0 0-25,0 0 17,0 0-13,0 0-9,0 0-13,118-28-2,-100 16-8,-5 2 8,-4-1 1,-7 1 0,-2 2 6,0 0 2,0 2 9,-15 1 3,-3 1 32,1 4-42,0 0 41,0 0-38,3 8-1,1 11-12,4 8 0,4 0-1,3 4 1,2-3-9,0-4 15,5-4-13,11-6 14,-1-6-7,5-4 0,1-4-20,12 0-47,-6-6-93,-4-6-85</inkml:trace>
  <inkml:trace contextRef="#ctx0" brushRef="#br0" timeOffset="1121">686 189 42,'0'0'342,"0"0"-153,0 0-118,0 0-11,0 0-38,0 0 4,0 0-26,-63 26-20,50-16-1,2 2-2,4-2 23,5 0-27,2-2-2,0-2-6,0-4 28,7 0-20,6-2 7,0 0-5,0 0-4,1 0 29,-1-6 0,-4 0-11,1 0 19,-4 0-15,0 3 7,-3 2 0,-3 1-13,2 0-16,0 0-8,0 14 37,6 6 1,-2 6 19,3 2 21,-1 2-22,2 0 18,-1-4-21,-5-2 6,-2-8-8,0-4-14,-2-3 41,0-6-6,-4-1 23,-11-2-58,-8 0-55,5-5-53,3-10-45</inkml:trace>
  <inkml:trace contextRef="#ctx0" brushRef="#br0" timeOffset="1615">857 257 142,'0'0'281,"0"0"-174,0 0-70,0 0-27,0 0 49,0 0-50,0 0 1,7 18 6,-2 2 27,-3 4-35,0 2 0,0-2-8,2 0-11,1-6-30,-1-6-24,6-10-21,-4-2-126,-2 0-103</inkml:trace>
  <inkml:trace contextRef="#ctx0" brushRef="#br0" timeOffset="1968">1180 198 385,'0'0'112,"0"0"-25,0 0-16,0 0 20,0 0-18,0 0-47,0 0-24,-39 9 8,33-1-20,2 2 8,4-2 2,0 2-47,0-2 6,0 0 5,10-2 7,5 0 13,1 0 5,-1 2 4,1 2 12,-5 2-6,-3 4 2,-3 2 18,-5 2 32,0 2 1,-2 2-22,-16-2-16,0 0-14,1-4-34,-1-8-56,9-6-69,1-4-204</inkml:trace>
  <inkml:trace contextRef="#ctx0" brushRef="#br0" timeOffset="2351">1299 2 100,'0'0'163,"0"0"-59,0 0-58,0 0 3,13 119-13,-11-78-13,0 2-9,-2-1-14,2-4-10,-2 0-95,0-10-45,0-10-120</inkml:trace>
  <inkml:trace contextRef="#ctx0" brushRef="#br0" timeOffset="2538">1267 277 58,'0'0'112,"0"0"-35,0 0-44,0 0 15,0 0-40,0 0 11,0 0-19,123 16-19,-104-16-7,0 0 17,-4-6 8,-3 2 1,-6 2-1,-4 2 2,-2 0 19,0 0 19,0 8 23,0 8-17,0 4-10,0 0-12,2-4-22,-2-2 4,2-4 5,1-6-10,-3-4 1,2 0 31,0 0 47,0 0 15,-2-4-52,5-6-42,0-4-3,1-2-6,3 2-6,0 0-78,2 4-9,0 2-35,1 6 4,-6 2 13,1 0 19,-5 0 55,-2 10 34,0 0 12,0 0 8,0-2 27,0-2 20,0-4 60,0 0-31,0 2-84,-2-2-57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3:28.8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35,'0'0'79,"0"0"-79,0 0-60</inkml:trace>
  <inkml:trace contextRef="#ctx0" brushRef="#br0" timeOffset="5407">2390 75 172,'0'0'138,"0"0"-138,0 0-14,0 0-68</inkml:trace>
  <inkml:trace contextRef="#ctx0" brushRef="#br0" timeOffset="9475">3198 273 227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3:24.1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62 0 77,'0'0'183,"0"0"-78,0 0-40,0 0-7,0 0 18,0 0-30,0 0 6,0 0-23,0 0 25,0 0-11,0 0-14,0 0 3,0 0-25,0 0 19,0 0-25,0 0 3,0 0 7,0 0-22,0 2 11,0 14 0,0 8-1,0 10 2,0 6-2,0 6 12,-2 6-21,-2 2 22,-1 0-17,-1-3 11,1-9-12,2-10 2,3-6-12,0-10-7,0-6-32,0-4-17,0-6-46,0 0-77,0 0-202</inkml:trace>
  <inkml:trace contextRef="#ctx0" brushRef="#br0" timeOffset="487">0 38 72,'0'0'107,"0"0"-28,0 0-32,0 0 6,0 0-21,0 0-16,0 0-6,16-4-3,-7 4 38,6 0-2,3 0 16,0 0-36,4 2 32,-2 8-29,3 4 17,-4 2-1,1 2-7,-1 2 1,-4 0-36,-2 0 17,-2 0-15,-4 0 10,-7 2-11,0-2 18,0 1-4,-7 1 17,-11 2 2,-6-2-19,-6 1-5,-1 0 1,3-5-21,1-2 10,5-4-16,4-4-28,3-4 3,6-4-34,1 0-58,4-6-27,4-6-105</inkml:trace>
  <inkml:trace contextRef="#ctx0" brushRef="#br0" timeOffset="1057">481 100 46,'0'0'143,"0"0"-81,0 0-42,0 0 44,0 0-24,0 0-11,0 0-28,0-6 21,0 6 9,0 0 10,0 0-2,0 0-3,0 0 1,0 0-16,0 0 18,0 0-16,0 0 14,0 0-36,0 0 9,-2 0-8,2 12 8,-2 6 13,-3 2-10,1 6 13,-3 4-25,1 5 16,-3 2-7,-3 3-14,1 1 4,0-5-20,4-8-2,1-10 13,4-6-1,-1-6 19,3-4-19,0 0 13,0-2-13,0 0-3,0 0-28,0 0-6,9 0 21,7 0 20,-1 0 6,6 0-7,3-2 14,0 2-16,3 0 19,-2 0-17,1 0 10,-3 0-3,-4 2 0,-2 4-7,-5-2-61,-5 0-103,-2 0-141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3:25.9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203 9 18,'0'0'137,"0"0"-15,0 0-27,0 0 5,0 0-32,0 0 17,0 0-22,0-8 24,0 8-35,-10 0-23,-3 0-28,-2 2 0,-3 6-1,-2 4 1,-2 2-2,0 3-8,-1 1 2,3 0-38,4-4 9,4 0-10,4-2 21,6-5 9,0 0-12,2-1 9,0-2-23,0 0 39,8-3-14,4 4 8,1-3 4,1 0 4,-1-2 2,-2 2-1,3-2 0,-6 2 6,1-2-13,-2 1 7,0-1 0,-3 0-23,-2 0 14,3 0 8,-3 0 1,0 0-15,0 0 15,3 0 0,-2-3-5,-1-3 5,0-4 0,-2-3-1,0 0 7,0-1-3,0-3 4,0 3 7,-2-1 1,-5 1-14,2 1 11,1 5-10,1 3 2,1 0 3,2 3-14,0 2 4,0 0 2,0 0-33,0 0-35,0 0 13,0 0 13,0 2-9,5 4-23,1-2 26,-1-2-58</inkml:trace>
  <inkml:trace contextRef="#ctx0" brushRef="#br0" timeOffset="774">201 83 46,'0'0'96,"0"0"-56,0 0 19,0 0-4,0 0 8,0 0-27,0 0 19,-2 0-26,2 0-4,0 0-18,0 0-6,0 0-2,0 0 2,13 0 4,5 0 3,3 3 27,8 1-8,3 0 18,6-2-23,2 2-5,4-3-7,3-1-1,0 0 13,-4 0-21,-10 0-2,-8 0-18,-10 0-18,-13 0-40,-2 0-60,0 0-23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3:27.4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0 103,'0'0'101,"0"0"-26,0 0-8,0 0-12,45 132-6,-37-88-24,1 5-8,1-7-10,-4-6-5,1-10-4,-3-8 8,2-8-13,0-6 14,-2-4-7,0 0 69,5-12-5,0-8-22,2-6-16,0-4 1,0-3-20,-1 1 1,0 0-8,1 5 0,1 2-28,-1 5-30,-3 8-38,0 4-53,-4 6-161</inkml:trace>
  <inkml:trace contextRef="#ctx0" brushRef="#br0" timeOffset="437">354 182 149,'0'0'189,"0"0"-93,0 0-8,0 0-30,0 0 16,0 0-61,0 0 6,-66-4-18,54 19-2,1 4 1,3 4-6,2 0 5,2 4-1,4-3-5,0-2 14,0-8-17,4-2 17,8-6-15,-1-2 6,1-2-5,-2-2-19,3 0 3,-1-2 17,-1-10-21,-2-2 20,0-2-21,0-4 28,-5 0-10,0-3-11,-1 4-23,-1 2 3,-2 3 31,0 6 9,0 4-6,0 4-6,0 0-6,2 4-7,0 13 26,3 1 12,0 4 1,1-4 7,1-3-18,2-2-2,-2-5 8,1-4 0,-3-2 7,1-2 35,-1 0-38,0-2-12,-1-10-7,0-2-18,1-4 5,-1 0-23,-2 0-25,0 0-22,4 5 28,-4 5 51,2 7 9,3 1 4,-1 0 4,0 8 27,4 10 16,-3 1 36,-1 6-3,-2-3-10,1 0-30,-3-2 0,1-4-42,-3-6 19,0-2-9,0-6 5,0-2 8,0 0-12,0 0-5,0-4-6,0-12-29,0-2-31,0-4-23,0 0-51,9 0 51,4 4 32,-2 6-14</inkml:trace>
  <inkml:trace contextRef="#ctx0" brushRef="#br0" timeOffset="1225">639 239 366,'0'0'133,"0"0"-45,0 0-10,0 0 1,0 0-53,0 0-25,0 0-1,0 54 0,0-28 9,3 4-8,-3 0-2,2-4 7,-2-2-12,2-4-9,0-8-32,0-4-47,8-8-56,-4 0-38,1-8-98</inkml:trace>
  <inkml:trace contextRef="#ctx0" brushRef="#br0" timeOffset="1645">918 226 185,'0'0'221,"0"0"-146,0 0-6,0 0 29,0 0-24,0 0-12,0 0-54,-67-5 7,53 19-14,1 2 5,5 6-6,-2-1 1,8 2-8,2-1 11,0-4-14,0-4 20,0-2-13,5-6 10,4-2 2,0-4-9,1 0 0,2 0-1,1-6-16,3-10-9,-3-6-62,1-2 1,-5-2-28,-5 0-22,-2 2-41,0 5 70,-2 6 108,0 8 66,0 5-11,0 0-54,2 9 38,1 10 53,2 3 7,-1 5-41,3-1-13,1-4-13,-1-2-19,2-6 1,0-2-14,4-10-16,-3-2-134,-2 0-139</inkml:trace>
  <inkml:trace contextRef="#ctx0" brushRef="#br0" timeOffset="2170">1130 60 28,'0'0'220,"0"0"-107,0 0-25,0 0-12,0 0 9,0 0-38,0 0-16,-9-2-25,9 22-1,0 6-4,0 8 19,0 4-6,0 3 5,0-4 8,0 0-26,0-7 2,2-8 8,-2-6-17,2-8 12,-2-4-4,3-2-2,-3-2 0,2 0-2,0-4 3,0-14-2,0-2-47,2-4 6,1 0-23,2 6 35,2 4-55,-1 6 59,4 5 24,1 3-11,0 0 13,1 11 0,-3 9 21,1 0-14,-4 2 27,-1-2-8,-5-2 19,-2-2-19,0-2-1,-7-4 15,-11 2-20,-6-4-15,-2-2-5,1-4-13,-4-2-77,8-2-30,6-10-142</inkml:trace>
  <inkml:trace contextRef="#ctx0" brushRef="#br0" timeOffset="2852">1397 32 85,'0'0'198,"0"0"-94,0 0-26,0 0 8,0 0 4,0 0-51,0 0 7,-9 32-26,9-6 12,0 4 4,0 6-16,0 2 2,0 3-21,0-3 9,0-2 3,-2-2-26,2-8 10,0-6-20,0-6-36,0-8-19,0-6-36,0 0-104,4-2-86</inkml:trace>
  <inkml:trace contextRef="#ctx0" brushRef="#br0" timeOffset="3168">1495 325 313,'0'0'126,"0"0"-105,0 0 15,0 0 18,0 0 9,0 0-48,0 0-3,89 8-11,-71-8-1,-4 0 3,1-2-3,-3-6 0,-6-2-18,0 0 17,-6-4-6,0 1 5,0 2 4,0-1-2,-6 2 1,-6 0 8,-1 3 21,2 6 8,0 1 31,2 0-52,0 11-17,0 11 1,2 7-1,3 1 0,4 2 1,0-2 12,0-4-1,7-2 4,6-8-14,5-2-4,6-10-52,-1-4-77,-6 0-249</inkml:trace>
  <inkml:trace contextRef="#ctx0" brushRef="#br0" timeOffset="4371">1932 64 26,'0'0'185,"0"0"-113,0 0-23,0 0-14,0 0 14,0 0-36,0 0 39,35 0-8,-8 0-8,6 0-2,5 0-1,5 0 16,3 0-22,4 0-7,-2 0-14,-3 0 4,-5 0-8,-7 0 2,-8 0-4,-9 0-15,-11 0-51,-5 0-51,0 0-36</inkml:trace>
  <inkml:trace contextRef="#ctx0" brushRef="#br0" timeOffset="4679">2212 92 234,'0'0'153,"0"0"-104,0 0 1,0 0 44,0 0-51,0 0 2,-15 112-19,6-72-6,0 5-10,0 1-4,0-2-6,4-4 2,1-4-8,2-8-16,2-6 2,0-6-29,0-8-36,6-8-25,11 0-15,-2 0 6</inkml:trace>
  <inkml:trace contextRef="#ctx0" brushRef="#br0" timeOffset="4957">2384 345 208,'0'0'190,"0"0"-76,0 0-4,0 0-31,0 0-14,0 0-55,0 0-2,-45 10-7,37 6-2,-1 2-3,5 0 3,1-2 0,3-4 0,0-4-6,0-2 2,3-2 5,5-4-33,3 0 23,3 0-23,-1 0 23,3-6-16,-3-6-7,-2-2-8,-4 0-2,-2 0 11,-5 0-17,0 0-4,-5 4-70,-4 2 2</inkml:trace>
  <inkml:trace contextRef="#ctx0" brushRef="#br0" timeOffset="5391">2596 84 263,'0'0'75,"0"0"-46,0 0-28,0 0 30,-7 106 18,2-67-8,-1 5 11,-5 2-34,-1 4 3,2 0-10,-1-6-22,1-4-2,4-12-29,6-9-9,0-9-48,0-9-99</inkml:trace>
  <inkml:trace contextRef="#ctx0" brushRef="#br0" timeOffset="5646">2460 341 135,'0'0'95,"0"0"-23,0 0-10,0 0-1,0 0-34,0 0 5,0 0-31,120 0 12,-91-4-12,2 0 11,-2-2-12,-2 0-36,-2 0-60,-8 0-49,-3 0-36</inkml:trace>
  <inkml:trace contextRef="#ctx0" brushRef="#br0" timeOffset="5850">2756 267 201,'0'0'127,"0"0"-44,0 0 23,0 0-10,0 0-60,0 0-14,0 0-19,-53 60 6,42-34-8,1 2 7,4-4 0,1-4-9,3-2 1,2-6-2,0-4 2,0-4-15,0-2 9,0-2-25,7 0 10,5-6-9,3-10 4,-2-4-79,0-2 31,-4-4 14,0 4-2,-6 2 2,-1 6 60,-2 6 28,0 6 37,0 2 0,0 0-58,0 10 10,0 8 12,0 2 4,0 2-8,2-2-14,3-4 15,1-4-25,0-4 22,4-4-23,1-4 36,2 0-21,5 0-5,2-8-10,4-10 0,1-2-13,0-6-5,-3-4 6,-2-4-30,-4-4-66,-6-2 16,-5-3-9,-5 3-12,0 6 113,0 8 51,-13 6 31,-1 8-10,-1 6-37,2 4-2,-1 2-27,1 0 1,1 20-7,4 6-1,1 8 0,3 7-1,-1 3 2,2 3 0,3 2 19,0-5-18,0-6 3,0-6-3,0-6-2,8-8 1,5-8-8,-3-4-101,0-6-179</inkml:trace>
  <inkml:trace contextRef="#ctx0" brushRef="#br0" timeOffset="6631">3128 313 316,'0'0'142,"0"0"-72,0 0-36,0 0 7,0 0-24,0 0 5,0 0-15,-14 116 6,12-88-13,0-2 1,0-2-1,2-7 0,0-6-12,0-3-73,0-8-159</inkml:trace>
  <inkml:trace contextRef="#ctx0" brushRef="#br0" timeOffset="7688">3260 283 166,'0'0'173,"0"0"-98,0 0-21,0 0-17,0 0-5,0 0-32,0 0 0,0-3 0,0 3 6,0 5-6,0-1-7,0-2 7,0-2 0,0 0-7,0 2 3,0-2 2,0 0 4,0 0-9,-3 0 7,-1 0-9,2 0-3,0 0-6,0 0 10,2 0-29,0 0 36,-3 0-9,3 0 3,0 0 3,0 0 4,0 0 1,0 0 12,0 0 11,0 0-9,0 0 6,0 0-19,0 0-4,0 0 4,0 0-3,0 0 2,0 0-1,0 0 0,0 0 1,0 0 0,0 0 9,0 0-20,0 0 7,3 8-6,3 6 9,-2 2-1,3 6 2,-3 2 11,-2 4 26,-2-2-37,0-2 16,0-6-11,0-4 2,0-6-7,0-4 27,0-4-9,0 0 2,0 0 1,0 0 5,0-12-27,0-2 6,0-2-13,0-2-13,0 2 2,0 0-26,3 2 6,4 2-10,8 2-27,1 4 5,-3 2-72</inkml:trace>
  <inkml:trace contextRef="#ctx0" brushRef="#br0" timeOffset="8716">3249 291 65,'0'0'153,"0"0"-45,0 0-17,0 0-9,0 0-38,0 0-8,0 0-29,4-8 6,16 5-12,6-1 1,3 3 4,0-1-7,-2 2 1,-6 0-1,-4 0 1,-7 0-7,-6 6 7,-4 8 0,0 4 15,-21 6 6,-3 4 11,-5 4-30,3 2 6,3-4-7,7-6-1,8-4 0,8-6-12,0-3 11,0-6-20,4-1 10,14-2-14,2-2 25,2 0-15,5 0-1,2 0-34,0-10-67,-6 2-52,-8 0-72</inkml:trace>
  <inkml:trace contextRef="#ctx0" brushRef="#br0" timeOffset="9122">3239 449 143,'0'0'170,"0"0"-129,0 0-30,0 0-1,0 0 21,0 0-20,0 0 6,123-4-17,-87 2 2,8-2-2,-8 0-85,-5 2-100</inkml:trace>
  <inkml:trace contextRef="#ctx0" brushRef="#br0" timeOffset="9281">3603 377 39,'0'0'235,"0"0"-99,0 0-60,0 0 20,0 0-42,0 0 13,0 0-33,-61-28-23,55 30-11,-3 10-2,1 6 2,0 0-3,4 4-6,2-2 15,2 0-18,0-6 11,0-2 1,0-4-9,2-4 9,4 0 0,2-4-14,0 0 13,-1 0-32,1 0 7,2-4-45,-3-8-15,-3 2 15,0-2 21,-2 2-4,1 2 2,-3 4 38,2 4 4,-2 0 10,0 0 16,2 12 34,1 4 15,1 2-12,3 0-28,-1-1-9,5 1-16,-1-7-56,-2-3-120</inkml:trace>
  <inkml:trace contextRef="#ctx0" brushRef="#br0" timeOffset="9753">3766 447 401,'0'0'179,"0"0"-108,0 0-2,0 0-23,0 0-5,0 0-27,0 0-13,-47-58 15,36 54-6,-1 4 3,1 0-12,5 4-2,-4 12-16,6 6 10,0 4 1,4 2 5,0 1 0,0-6 0,0-6-2,0-6-18,6-3 20,2-6-8,-2-2-1,3 0 17,-1 0-8,2-14 1,1-8-1,-1-2 1,0-6 0,-3-2 5,-3-4 2,0-2-10,-2-2 13,-2-1-8,0 5-1,0 3-1,0 8 10,0 10-10,0 6 0,0 9-10,0 0-9,0 2-40,0 20 41,0 7 10,0 9 7,0 4 1,0 4 0,0 0 0,0-4-36,0-2-52,0-10-91,2-12-53</inkml:trace>
  <inkml:trace contextRef="#ctx0" brushRef="#br0" timeOffset="10578">3914 401 114,'0'0'166,"0"0"-78,0 0-16,0 0 38,0 0-37,0 0-25,0 0-29,-42-4-18,32 18-1,-2 2 6,3 4-12,3 0 12,1 0-15,5-2 12,0-4-3,0-2 0,0-4 6,5-1 23,3-3-23,3-4-6,1 0 11,-1 0-22,3-3 9,-4-9-11,1-6-20,-1 0 19,-4-2 6,-4-2-1,-2 2 8,0 0-9,0 2-25,-2 2-63,-4 6-6,0 4-135</inkml:trace>
  <inkml:trace contextRef="#ctx0" brushRef="#br0" timeOffset="10964">3914 401 227,'108'-42'267,"-108"42"-155,2 0-92,4 0-1,1 6-19,5 10 49,1 4-10,1 0-12,-6 0-11,-1-2-15,-5-2 13,-2-2-14,0-4-14,0-4-19,0-6 32,0 0-22,-2 0-8,-1-6-71,1-12 34,2-2 7,0-14-34,0 4-26,5 4-98</inkml:trace>
  <inkml:trace contextRef="#ctx0" brushRef="#br0" timeOffset="11225">4227 339 202,'0'0'201,"0"0"-131,0 0-39,0 0 42,0 0-14,0 0-57,0 0 16,0 0-17,-20 92 17,20-80-4,0-4 9,2-2-18,7-4-5,0-2-1,2 0-8,0 0 3,0-6-21,-2-4 7,0 0-11,-5 2 30,0 2-5,0 4 6,-2 2-2,2 0 2,0 0 5,3 10-4,-1 6 28,4 0-28,5 4-2,-1-6-79,-1-6-297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3:39.27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210 158 232,'0'0'223,"0"0"-99,0 0-61,0 0 32,0 0-24,0 0-7,0 0-51,2-3-13,16 3-15,11 0 14,7 0-9,6 3 20,5 2-19,-3-1 18,-3 1-18,-6-4-5,-6 2-2,-7-3-12,-6 0-3,-7 0-13,-7 0-35,-2 0 30,-7 0-116,-6 0-181</inkml:trace>
  <inkml:trace contextRef="#ctx0" brushRef="#br0" timeOffset="331">272 143 114,'0'0'127,"0"0"-55,0 0 8,0 0-5,0 0-29,0 0-32,0 0 5,-2 2-13,2 2 27,-2-2-26,0 2 29,-1-1-8,1-2 11,0-1-5,0 3-8,0-3 9,2 0-16,0 0 18,0 0-35,0 0 9,0 0-4,-2 0-4,2 0-3,0 0 0,-3 0 5,3 0-4,0 0-2,-3 0 9,3 0-16,0 0 16,0 0-5,0 0-3,0 0 22,-2 0-3,2 0-9,0 0-6,-2 0 6,2 0-17,0 0 16,0 0-18,0 0 0,0 3 9,0 4-20,0 2 14,0 4 4,10 2-12,0 3 11,6 4 6,2 3-6,2-1 12,0 2-12,2-2 4,-4-2-1,0-4 0,-4-4 1,-1-2-1,-5-2 0,2-4 16,-6-2-14,0-2 3,-4 0 1,3-2 6,-3 0-2,0 0 3,0 0 3,0 0-9,0 0 2,-3 0-2,-3 0-14,-4 0 11,2 2-13,-3 0 6,-5 4 2,-1 0 1,-6 4-2,-2 2-5,-2 4 9,-2 0-10,3 5 14,0-2-17,1 2 12,5-3-2,4-3-7,5-4 6,4-4 1,5-3-9,2-4 8,0 0-35,0 0 11,13 0 5,10 0 12,3 0 18,6 0-9,3 0 0,1 0 0,-1-4 0,-1 3 0,-2-2-1,-9 3 2,-2 0-11,-3 0 22,-5 0-24,-2 3 12,-4 1-20,-3 2-28,-1-2-4,-3 1-36,0-1-94,-5 1-219</inkml:trace>
  <inkml:trace contextRef="#ctx0" brushRef="#br0" timeOffset="1457">152 15 182,'0'0'144,"0"0"-57,0 0 34,0 0-29,0 0-27,0 0-8,0 0 0,-36-14 26,25 14-49,0 0 1,-2 8-29,-3 12-11,3 8 6,-2 8-1,3 8 0,1 9-1,1 2-6,6 4 7,4-1-7,0-4 4,0-4-4,12-8 0,7-2 6,4-8-10,4-1-7,4-9-37,2-2-17,1-6 14,11-6-15,-10-2-63,-8-4-141</inkml:trace>
  <inkml:trace contextRef="#ctx0" brushRef="#br0" timeOffset="2111">633 83 232,'0'0'185,"0"0"-134,0 0-27,0 0 9,0 0 6,0 0-26,0 0 35,15 30-3,4-10-4,1 5-7,2 4-20,0 6 16,-4 5-24,-5 6 35,-8 6-10,-5 6 34,-9 4-60,-20 2-5,-25 16-67,6-17-84,5-13-207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16.5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0 183,'0'0'93,"0"0"-21,0 0 7,0 0-4,0 0-42,0 0-33,0 0-13,9 15-103,-9-14-161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3:51.0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318 37 146,'0'0'190,"0"0"-80,0 0-58,0 0 11,0 0-42,0 0 9,0 0-11,0 0 5,0 0 9,0 0-18,0 0 15,0 0-29,0 0 13,0 0-12,0 0 12,0 0-14,0 0 11,0 0-10,0 0 0,0 0 40,0-2-40,-11 2 4,0 0 5,-5 0-20,-3 0-17,-6 0 26,-4 0-9,-2 6 8,0 4-4,-1 4-25,3 0 29,3 6-14,3 2 6,6 2 13,5 2-9,8 0 7,4-2-2,0-2-10,6-2 7,12-4 3,7-1 2,2-5 2,4-5 9,2-5-24,3 0 12,-1 0-10,10-5-40,-9-8-76,-12 1-206</inkml:trace>
  <inkml:trace contextRef="#ctx0" brushRef="#br0" timeOffset="630">604 5 150,'0'0'170,"0"0"-66,0 0-30,0 0 7,0 0-22,0 0-6,0 0 6,0-2-24,0 2-5,-2 0-24,-2 6 3,2 6-8,-2 6 5,0 4 17,-1 2 3,-1 4-13,-1 2-12,2 0 6,-1 0 10,1-4-27,1-4 22,2-5-15,0-3 9,2-6-8,0-4 2,0-3 0,0 2 0,0-3-7,0 0 6,0 0-16,0 0 17,0 0-29,0 0 13,0 0-36,8 0 41,8 0 11,4 0 0,4 0 7,3 0-6,4 2 6,1-1 0,-1-1-14,-2 3 7,-4 1 0,-4 0-45,2 3-48,-7 0-42,-8-3-160</inkml:trace>
  <inkml:trace contextRef="#ctx0" brushRef="#br0" timeOffset="1344">1209 103 87,'0'0'183,"0"0"-92,0 0-28,0 0 9,0 0 22,0 0-43,0 0 1,0 0-15,-6 0 5,-5 6-23,-5 6-13,-2 2-6,0 4 4,-2 0-7,3 0 6,0 0-6,5-4-9,1-2 11,3-2-17,6-3 3,2-2-21,0-2-14,0-2 21,0 1-10,12-2 10,1 0-11,0 0 34,1 0-3,-1 0 3,1 0 6,-2 0 0,2 0 0,-5 0-6,0 0 5,-5 0-27,1 0 18,-3 0-26,1 0 30,-3 0-3,0-2 9,0-6 0,0-2 1,0 1 9,0-4-10,-3 1 0,-4 2 7,1 0-16,1 2-21,1 0 1,0 4 8,1 2 21,3 0-1,-2 2 2,2 0-2,0 0-3,0 0 4,0 0-26,0 0 25,0 0-3,0 0 4,5 0 0,3 2-1,1 0 1,5 2-1,3-4 1,3 0-1,3 0-1,6 0 4,2 0 5,3 0-7,5 0 27,9 0 54,2 0-4,2 0-40,1 0-15,-4-2 15,-6-2-17,-5 2 5,-7 0-16,-7 0 15,-6 2-12,-7 0-2,-6 0-9,-3 0-1,-2 0 0,0 0-25,0 0-2,-10 0-83,0 0-157</inkml:trace>
  <inkml:trace contextRef="#ctx0" brushRef="#br0" timeOffset="3004">2223 43 78,'0'0'98,"0"0"-63,0 0 20,0 0 25,0 0 8,0 0-18,0 0 0,0-16 21,0 16-50,0-2 11,0 2-28,-7-2 1,1 2-5,-6 0-13,-1 0-7,-3 0-25,-1 4 23,-4 8-15,2 4 15,1 4-6,0 2-1,5 6 9,2 2-6,7 2-28,0-4-33,4-6 38,0-5 2,10-8 21,5-3 9,6-3-13,1-3 9,2 0-1,1 0-15,6-9-45,-7 1-103,-3 3-155</inkml:trace>
  <inkml:trace contextRef="#ctx0" brushRef="#br0" timeOffset="3432">2383 133 149,'0'0'167,"0"0"-50,0 0-75,0 0 49,0 0-54,0 0-9,0 0-21,-69 18-6,58 0-2,3 2 6,0 2-11,4 0 12,2 0-8,2-4 3,0-1-2,0-7 0,0-2 0,6-3 1,8-2-27,-1-3-3,3 0-11,-1 0 40,2-12-18,-7-2-1,-1-3-3,-2 2 17,-4-2 6,-3-1 0,0 4 15,0-2-15,0 6 11,0 2-5,0 2-12,-3 6-95</inkml:trace>
  <inkml:trace contextRef="#ctx0" brushRef="#br0" timeOffset="3837">2564 163 78,'0'0'198,"0"0"-129,0 0-27,0 0-15,0 0-14,0 0-11,0 0 6,0-2 8,0 10 19,0 8 15,0 4-31,-2 4 16,-5 1-12,1-2 3,-1 0-18,2-5-7,3-4 9,0-6-10,2-7 0,0-1 9,0 0-18,0 0 9,0-3 0,2-12-10,9-4-5,0-2 13,3-3-14,1 2 4,1 3-17,-3 2 13,0 5-5,1 6 14,-3 4-4,1 2 9,-4 0-4,1 6 6,-3 8 30,4 3-5,-6 2 19,-1-1-32,-1 3-9,-2-2-3,0-2-20,0-2-51,-2-4-65,-3-4-211</inkml:trace>
  <inkml:trace contextRef="#ctx0" brushRef="#br0" timeOffset="4370">2945 15 55,'0'0'218,"0"0"-152,0 0-43,0 0-17,0 0 10,0 0 14,0 114-20,0-78 22,0 0-20,0 4 14,-7-2-19,0-1-7,1-3-22,-1-6-69,1-6-31,-1-10 2</inkml:trace>
  <inkml:trace contextRef="#ctx0" brushRef="#br0" timeOffset="4633">2867 227 116,'0'0'67,"0"0"-23,0 0 3,0 0 14,0 0-34,0 0 21,0 0-32,98 0 4,-78 0-19,5-4-1,4 0-22,-4 3-100,-4-4-115</inkml:trace>
  <inkml:trace contextRef="#ctx0" brushRef="#br0" timeOffset="4971">3245 219 71,'0'0'164,"0"0"-89,0 0-4,0 0 8,0 0-8,0 0-9,0 0-23,-8 0 13,3 0-32,1 0 6,-2 0-25,-4 0 21,-1 0-21,0 6 9,-2 1-10,2 1 0,-3 2-1,5 1 2,-2 1-8,5 5 11,-2-2-11,6 2 13,0-1-12,2 0 4,0-2 1,0-2-6,7-2-5,2-2 12,2 0-29,0-6 20,3 0-14,-3-2 23,2 0-13,0 0 13,3-10-13,0-2-5,-6-2 4,2-2-27,-8-1 33,1 2-1,-5-2 2,0 3 13,0 2-6,0 5 0,0 3 12,0 4-12,0 0-16,0 0 2,0 7 7,4 9-5,6 7 24,3 0-20,2 12 8,-1-7-40,-4-6-237</inkml:trace>
  <inkml:trace contextRef="#ctx0" brushRef="#br0" timeOffset="15325">3594 187 7,'0'0'143,"0"0"-104,0 0-20,0 0-18,0 0 35,0 0 17,-61 0-22,52 0-21,-2 2 16,2 4 5,1 0-5,-4 2-7,3 2-4,1 0 8,-2 4-22,4 2 20,-3 1-21,5 1 13,-2-3-13,6-1 0,0-3 0,0-1 0,0-4 8,0-2-8,10-2 8,1-2-8,1 0-1,1 0-4,-1 0 5,2-15 0,1 0-2,2-6-5,-4-2-6,0-4 13,0 1-1,-4-3 1,-2 0 0,-2-1 12,-5 2-2,0 0-1,0 4-9,0 2-1,0 6 0,0 4 2,0 6-7,-2 4 6,-3 2 0,2 0-54,1 18 30,2 8 11,0 6 13,-2 8 0,2 4-5,-2 2 4,0 0-21,2-6-62,0 1-25,0-14 35,0-6 8</inkml:trace>
  <inkml:trace contextRef="#ctx0" brushRef="#br0" timeOffset="15948">3725 251 110,'0'0'176,"0"0"-107,0 0-43,0 0 22,0 0-24,0 0 6,0 0-28,-40 119 4,40-103 4,0-2-2,0-4-2,0-4 1,0-4-3,9-2-3,-1 0 10,4 0-11,-3-2 0,1-10 0,0-2 0,-3-2 13,-1-2-5,-4 2 13,-2-1-21,0 2 6,0 1-6,0-1-2,0-1-52,-6 7-49,1 2-102</inkml:trace>
  <inkml:trace contextRef="#ctx0" brushRef="#br0" timeOffset="16375">3895 255 123,'0'0'151,"0"0"-96,0 0-23,0 0-8,0 0 8,0 0-31,0 0 62,8 35-20,-6-16 15,-2 2-15,0-1-7,0 0-18,0-4-7,0-4-9,0-4 8,0-4-9,0-2 5,0-2 0,0 0 0,0 0-2,0-8-4,0-8-17,3-4-12,7 0-2,9-2-5,14-4-39,-4 5-4,0 5-57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09.70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120 158 65,'0'0'130,"0"0"-48,0 0-52,0 0 11,0 0-15,0 0-3,0 0 0,-60 0-22,52 1 34,4 2-11,-2-2 22,1 3-36,-1 2 28,-2 1-37,0 3 10,1 2-11,3-1 0,2 4-1,0-3 2,2 0 0,0-2 5,0-4-11,0 0 5,8-2 0,3-4-20,3 0-16,-1 0 30,1 0 6,-1-14 3,3-2-1,-5-4-1,2-2 9,-2-3-16,-2-1 18,-3 1-5,-1-1 12,-3 1 0,-2 1 2,0 2-12,0 6 28,0 4-37,0 6 0,0 4 6,0 2-12,0 0-24,0 6-15,0 12 45,0 10 0,-4 2-3,-1 6 12,1 0-6,4 1-2,0-8-2,0-2-70,0-5-19,9-8-18,0-8-88</inkml:trace>
  <inkml:trace contextRef="#ctx0" brushRef="#br0" timeOffset="578">262 235 235,'0'0'204,"0"0"-152,0 0-12,0 0-5,0 0 9,0 0-32,0 0 17,20 0-2,-5 0-5,6-4-13,1 1-7,0-5-4,-2 1 2,-1-2 0,-4 0-34,-7-1 8,-2 1-17,-6-1 27,0-1 15,0 1 0,-6 2-6,-7 2 1,-2 2 5,1 3 2,1 1 4,2 0 5,0 7-11,0 11 1,4 4-1,2 3 1,5 1 0,0-2 9,0-2 4,5-2 9,9-2-22,3-6 0,14-4-13,-4-6-62,-5-2-127</inkml:trace>
  <inkml:trace contextRef="#ctx0" brushRef="#br0" timeOffset="1951">788 33 179,'0'0'199,"0"0"-91,0 0-33,0 0 15,0 0-32,0 0-22,0 0-15,0 30 7,0-3 22,0 5-14,0 5 2,-2 8-38,-7 1 17,0 0-17,-2-4-21,4-4-59,3-8-14,2-10 6,2-8-3,0-12-46,15 0-53</inkml:trace>
  <inkml:trace contextRef="#ctx0" brushRef="#br0" timeOffset="2244">912 75 224,'0'0'193,"0"0"-102,0 0-2,0 0-5,0 0 13,0 0-58,0 0-26,0 12-12,0 9 22,0 6 10,0 8-24,0 3 5,0 2-5,0-2-18,0 0-50,0-8-10,0-4-38,0-8-3,-6-8-20,2-8-69</inkml:trace>
  <inkml:trace contextRef="#ctx0" brushRef="#br0" timeOffset="2545">669 250 307,'0'0'162,"0"0"-83,0 0-21,0 0-27,0 0-3,0 0-27,0 0-1,90-60 0,-52 54 0,2 2 0,2 1 0,-1 3-6,-1 0 4,-7 0-4,-6 7-66,-8 0-9,-11 4-37,-8-1-30,0-2-32</inkml:trace>
  <inkml:trace contextRef="#ctx0" brushRef="#br0" timeOffset="2822">683 296 39,'0'0'113,"0"0"-76,0 0 27,0 0 34,0 0-16,0 0-19,0 0-41,129 8 7,-89-8-28,3 0 13,-3 0-13,-2 0-1,7 0-52,-12 0-82,-8 0-39</inkml:trace>
  <inkml:trace contextRef="#ctx0" brushRef="#br0" timeOffset="3189">1388 202 227,'0'0'215,"0"0"-126,0 0 5,0 0-18,0 0-22,0 0-34,0 0-13,-104-12-14,87 13 8,3 14-8,3 1 1,3 6 4,4 0-12,4 0-4,0 0 11,0-6-25,2-4 18,6-4-24,5-4 25,1-4-14,-3 0 27,3 0 0,-1-12-7,-2-6 6,0-4 2,-2-2 23,0 0-24,-5-2 3,-1 1 5,-3-1-2,0 4-6,0 2 0,0 4 0,0 6-6,0 6 4,-3 4-41,1 0 24,-3 8-18,1 14 35,2 5 4,2 3 2,0-1-4,0 2 12,0-5-4,4-6-6,8-4 40,3-6-12,1-6 20,4-2-44,0-2 11,3 0-17,-2-6 0,2-10-25,-3-4-2,-5 0 2,-3-2-24,-6 0 9,-6 1-11,0 6 1,0 3-4,-4 3 54,-8 9 8,4 0 14,1 4-21,1 17 6,6 3-14,0 4 14,0 2-14,0-4 16,8-2 2,5-6-10,6-6 22,0-6-23,1-2-8,9-4-20,-6 0-48,-4-6-164</inkml:trace>
  <inkml:trace contextRef="#ctx0" brushRef="#br0" timeOffset="3904">1806 127 401,'0'0'162,"0"0"-84,0 0-55,0 0 4,0 0-26,0 0 19,0 0-19,0 121 5,0-87 0,0 0-5,2-2-2,-2 6-46,0-10-64,0-8-145</inkml:trace>
  <inkml:trace contextRef="#ctx0" brushRef="#br0" timeOffset="4145">1766 173 327,'0'0'129,"0"0"-106,0 0-12,0 0-11,0 0 7,0 0-7,0 0-1,87 11 1,-64 0 0,-2 4 30,-3 1-5,-2 4 21,-2 0-26,-8 0 36,-4 2 5,-2 0-6,0-2-19,-11 2-6,-9 0 12,-5 2-33,-4-2 1,2 0-10,-1 0-20,8-5-109,4-10-92</inkml:trace>
  <inkml:trace contextRef="#ctx0" brushRef="#br0" timeOffset="4481">2065 216 322,'0'0'190,"0"0"-87,0 0-15,0 0 30,0 0-1,0 0-84,0 0-30,-14 22 10,3 0-21,-5 6 8,1 6-1,1 4-7,1 0-15,2 0 0,2-6-46,2-6 5,5-8 12,2-10 42,0-4-16,0-4 5,0 0-10,0-8 24,11-10 7,1-4-8,-2-6 1,-1-2-25,1 0-2,-2-2-53,-1 2-8,-1 4 17,0 6 54,-2 8 24,0 6 6,1 6-5,-1 0 21,2 10 29,2 8-24,-2 8 34,1 2-18,-3 2 22,-2 2-16,0-4-24,-2 0-25,0-3-26,0-7-25,0-8-56,0-6-24,0-4-75</inkml:trace>
  <inkml:trace contextRef="#ctx0" brushRef="#br0" timeOffset="4970">1947 426 212,'0'0'108,"0"0"-53,0 0 23,0 0 13,0 0-46,0 0-19,0 0-18,98 0-6,-80-2-2,1-4 0,6 0-10,-5 0-132,-5 2-80</inkml:trace>
  <inkml:trace contextRef="#ctx0" brushRef="#br0" timeOffset="5231">2161 230 320,'0'0'163,"0"0"-95,0 0-3,0 0-14,0 0-23,0 0-27,0 0 2,44 0 4,-22 0 1,5 0-7,0 0 6,-2 0-7,1 1-6,-4 2-19,-4-2-54,-11 2 17,-3-1-183,-4 0-60</inkml:trace>
  <inkml:trace contextRef="#ctx0" brushRef="#br0" timeOffset="5480">2298 244 133,'0'0'226,"0"0"-143,0 0-39,0 0 7,0 0 25,0 0-28,0 0 5,-19 124-37,15-96-3,0-2-10,4-4 4,-2-1-14,2-7 0,0-3-38,0-4-89,0-6-81</inkml:trace>
  <inkml:trace contextRef="#ctx0" brushRef="#br0" timeOffset="5915">2517 276 232,'0'0'191,"0"0"-74,0 0-9,0 0-8,0 0-18,0 0-58,0 0 7,0-2-24,0 4-7,-5 12 6,-3 6-7,-3 6 1,-1 4-1,1 4 1,-1 0 0,4-2-8,-1-4 16,3-6-19,4-8 8,-1-6 3,3-5-6,0-2 6,0-1 1,0 0-1,0 0-13,0-8-65,0-16-51,0 4-70,0-2-154</inkml:trace>
  <inkml:trace contextRef="#ctx0" brushRef="#br0" timeOffset="6217">2533 284 121,'0'0'109,"0"0"-36,0 0 9,0 0-1,0 0 0,0 0-16,0 0-16,42 108-32,-38-82 18,1-2-35,-5 0 0,0-6-5,0-1-30,0-6 12,0-3-28,0-4-18,0-4-97,0 0-75</inkml:trace>
  <inkml:trace contextRef="#ctx0" brushRef="#br0" timeOffset="6493">2435 448 38,'0'0'291,"0"0"-168,0 0-58,0 0-9,0 0-4,0 0-26,0 0-19,42-8 12,-22 8-19,2 0 4,0 0 8,-1 0-24,8 0 9,-10 0-96,-1 0-160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34.0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0 0 192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8:31.4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137 58 54,'0'0'62,"0"0"5,0 0-18,0 0 24,0 0-39,0-2 15,0 2-8,0 0-2,0 0 21,0 0-37,0 0 13,0 0-28,0 0 23,0 0-19,0 0 14,0 0-16,0 10 6,-6 7-2,0 7-13,-5 4 14,-3 4-14,-1 2 8,1 2-8,-1 0-2,1-1 8,1-5-14,2-4 4,4-4-30,0-6 16,5-4-25,0-2 2,2-2-30,0-2-13,0-4-106</inkml:trace>
  <inkml:trace contextRef="#ctx0" brushRef="#br0" timeOffset="736">141 89 59,'0'0'70,"0"0"-33,0 0 21,0 0 15,0 0-38,0 0 13,0 0-18,0 0 13,4 4-15,0 6 6,3 3-6,1 6-2,2-1-5,-1 4-21,-1 0 13,2 2-12,1 3 10,-1-4-10,0 1-1,-1-1 0,-1-3 0,1-4-1,-2-2 1,0-4-7,-1 0-25,-1-4-10,-1 0-52,-2-2-23,-2-2-17</inkml:trace>
  <inkml:trace contextRef="#ctx0" brushRef="#br0" timeOffset="1157">73 354 41,'0'0'150,"0"0"-81,0 0-19,0 0-5,0 0 6,0 0-23,0 0-15,0 0 4,0 0-16,0 0 8,7 0-7,8-6 9,4 0-11,2 0 5,4 0-5,0 0-17,-1 2-47,-4 0-96,-4 1-91</inkml:trace>
  <inkml:trace contextRef="#ctx0" brushRef="#br0" timeOffset="1914">370 103 10,'0'0'31,"0"0"21,0 0-18,0 0 5,0 0-16,0 0 2,0 0 6,0 0-3,0 0 21,2 4-19,-2 1 21,0 8-21,2-1 9,-2 6-23,2 2 8,2 2-9,0 4-14,0 0 18,0 1-18,1-1 10,-3-4-4,2 0-13,-2-4 14,0-4-16,0-2 9,1-4-1,0 0 0,-1-4 6,0 0-16,0 0 17,3-2-15,-1 0 1,2 0 6,2-2-21,3 0 14,1 0-4,5 0 0,0 0 11,1-4 2,2-2-9,0-2-2,5-2-11,-5 2-59,-7 0-47</inkml:trace>
  <inkml:trace contextRef="#ctx0" brushRef="#br0" timeOffset="6283">785 284 88,'0'0'67,"0"0"-17,0 0 31,0 0-2,0 0-41,0 0-1,0 0-21,0 0 17,0 0-23,0 0 5,0 0-15,0 0 0,0 0-1,0 0 1,0 0-1,15 0 1,9 0-11,5 0 19,11-3-16,8-2 16,5-4-15,4 1 8,7-3-1,-2 0 1,-5-1 1,-3 2 6,-7 0 2,-9 4-13,-9 0 12,-9 4-12,-7 0 3,-13 2-43,0 0-87,0 0-57</inkml:trace>
  <inkml:trace contextRef="#ctx0" brushRef="#br0" timeOffset="7088">949 187 39,'0'0'39,"0"0"-13,0 0 29,0 0-29,0 0 6,0 0-6,0 0 17,0-2 7,0 2-15,0 0-6,0 4-28,0 6 25,-8 4-25,-4 0 23,-1 3-17,0-2 0,-3 2 3,3-2-10,-1 2 0,3-5 7,-1-4-15,6 0 18,-1-4-9,5-2 1,0-2 4,2 0-6,0 0 9,0 0-9,0 0-2,0 0-6,0 0-39,4 0 30,7 0-2,5 0 19,3 0-14,0 0 11,1 0 3,3 0-7,-2 0 6,0 0 2,1 0-3,-4 2 8,-2 0-16,-3 0 20,-7 0-16,-4-2 7,-2 2-1,0 0 13,0-2 24,0 0-8,0 2-22,0-2 28,0 0-22,-4 0-3,-5 0-8,-1 0 16,0-4-18,1-6 0,1-2 0,1-5-12,0 2 11,0-3-18,3 1 17,0 3-35,2 4 18,2 1-20,0 0-53,0 3-99</inkml:trace>
  <inkml:trace contextRef="#ctx0" brushRef="#br0" timeOffset="8348">1723 0 129,'0'0'134,"0"0"-45,0 0 1,0 0 6,0 0-41,0 0 1,0 0-37,0 26 22,-5-4-24,1 6-1,-3 1-16,-2 3 0,2 2 6,1 0 2,-1-2-16,3-3 15,2-7-14,-1-4-12,3-4-3,0-4-17,0-2-19,0-2-61,3-4-108</inkml:trace>
  <inkml:trace contextRef="#ctx0" brushRef="#br0" timeOffset="8695">1723 40 72,'0'0'145,"0"0"-49,0 0-24,0 0 15,0 0-42,0 0-21,0 0-14,11 0 15,-2 11 37,2 3-13,0 4 3,0 2-38,1 2 10,1 0-24,-3 2 0,2 0-10,-3-2-1,-1-2-4,2-4-25,-6-2 33,3-5-35,-5-4-3,2 2-43,-2-4 7,-2 0-90</inkml:trace>
  <inkml:trace contextRef="#ctx0" brushRef="#br0" timeOffset="9062">1685 255 85,'0'0'106,"0"0"-57,0 0-19,0 0 68,0 0-66,0 0-12,0 0-19,84-30 8,-65 24-9,-4 2-5,5 0-2,-5 2-75,-3 2-74</inkml:trace>
  <inkml:trace contextRef="#ctx0" brushRef="#br0" timeOffset="9340">1930 52 133,'0'0'202,"0"0"-120,0 0 3,0 0-3,0 0-15,0 0-50,0 0 5,0-1-21,2 1 8,-2 0-8,0 0 6,0 0 3,2 0 5,3 7 18,-3 5-33,3 5 16,-1-1-15,-2 2-2,0 2 5,1 0-5,-3 2 1,2-2 0,-2-2 0,0-4 1,2-1-7,2-6 12,1 0-13,0-3 11,1 1-10,3-3 7,0 1-1,4-2 0,3-1 0,0 0-12,2 0-12,-1 0 11,8 0-72,-3-1 18,-7-4-102</inkml:trace>
  <inkml:trace contextRef="#ctx0" brushRef="#br0" timeOffset="14814">2432 2 55,'0'0'149,"0"0"-70,0 0-7,0 0 0,0 0-23,0 0 5,0-2-24,0 2 28,0 0-25,0 0 19,0 0-25,0 0 6,0 0-2,0 0-15,0 0-1,0 0-13,0 0 12,0 0-13,0 0 4,0 0-5,0 0 0,0 0-1,0 0-7,0 2 6,2 12 4,2 4-8,0 2 14,1 6-15,2 3 7,-2 1 0,-1 0-11,0-2-5,-2 0 14,3-5-32,-1-4 12,-2-2 0,3-3 15,-2-4-72,-1 0 38,0-4-100,-2-4-65</inkml:trace>
  <inkml:trace contextRef="#ctx0" brushRef="#br0" timeOffset="15564">2353 157 62,'0'0'68,"0"0"-43,0 0-5,0 0 42,0 0-32,0 0 28,0 0-37,77-6 33,-53 4-38,2 0 15,3 0-16,-2 0 4,0 0-19,2 0 0,-7 2-8,-9 0-103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21.7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102 14 139,'0'0'125,"0"0"-34,0 0 3,0 0-21,0 0 0,0 0-39,0 0 24,0-2-18,0 2 17,0 0-23,0 0-12,0 0-18,0 0-3,0 0-2,-2 2-1,-2 12-9,-3 8 17,-1 8-7,1 4 2,0 4-1,0 4 0,1 1 0,2-3 0,-1-2-9,0-8-27,3-8-39,2-6 49,0-8-22,0-8-57,0 0-83,2 0-67</inkml:trace>
  <inkml:trace contextRef="#ctx0" brushRef="#br0" timeOffset="392">0 50 87,'0'0'131,"0"0"-72,0 0-46,0 0 19,0 0-26,0 0 18,0 0-11,98-46 23,-71 42-7,-5 4-3,1 0 10,-4 0-16,-5 0 9,-3 10-13,-4 2 33,-7 0-19,0 2 5,0 4-16,-5 2 2,-12 1-6,-3-2-14,-1-1 11,0-1-11,-2-6-2,3-3-9,5-2 10,3-2-23,5-4 10,5 3-6,2-3-6,0 1-2,0 2-18,0 5 45,13-1-12,5 6 4,3-1 10,2 2-10,4-2 8,0 0 0,-2 0 0,-5-2-5,-5 0-2,-3 2 14,-5 0-5,-7 0-1,0 2 55,0 0-13,-16 4 6,-6 0-22,-3 0-14,-4 0-11,0-4 4,2-4-12,1-4 6,3-4-10,6-2-18,1 0-12,5-16-73,4-2-35,3 2-38</inkml:trace>
  <inkml:trace contextRef="#ctx0" brushRef="#br0" timeOffset="1165">655 104 97,'0'0'245,"0"0"-112,0 0-19,0 0-20,0 0 11,0 0-52,0 0-14,-2 8-10,-9 10-23,-5 6 16,-1 6-22,-4 6 13,2 3-3,-6 3-7,-2 0 4,3-2-3,-1-4-4,5-4-6,4-8 4,6-6-44,5-8-19,3-6-48,2-4 14,0 0-60,0-14-30</inkml:trace>
  <inkml:trace contextRef="#ctx0" brushRef="#br0" timeOffset="1495">403 166 134,'0'0'188,"0"0"-120,0 0-37,0 0 36,0 0-8,0 0 25,0 0-32,63 75 8,-45-50-27,-1 4 19,1-3-31,1 2-3,-4 0-18,1-2-7,-1 0-33,1-6-50,3-4-2,-5-6-87,-3-6-97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23.9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37 138 209,'0'0'143,"0"0"-12,0 0-24,0 0-7,0 0-34,0 0-33,0 0-27,-6 0 1,6 0-14,14 0 14,12 0-14,12 3 14,11-1-8,11-2 1,7 0 0,7 0-2,-1-2 4,-1-5-5,-10 2 13,-11 1-20,-10 2-19,-20 2-14,-9 0-52,-12 0 8,-10 6-24,-11 2-52</inkml:trace>
  <inkml:trace contextRef="#ctx0" brushRef="#br0" timeOffset="736">185 0 61,'0'0'118,"0"0"-39,0 0-24,0 0 27,0 0-27,0 0-11,0 0-17,-2 11 2,-9 3 21,-3 1-25,-1 3 4,-4 0-28,2 1 15,-1-3-9,-2-2-6,2-2 6,0-2-7,5-4 9,1-2 7,8-2 8,0-2-22,4 0 22,0 0-24,0 0 4,0 0-4,0 0-13,0 0-28,8 6 7,8 2 34,5 0 0,-2 4-13,2-2 27,-1-2-27,-5 0 26,1 0-21,-3-4 9,-4 0-1,0-2 3,-2-2-3,-3 2 0,1-2-13,-3 0 12,-2 0 1,0 0 4,0 0 11,0 0 25,0-10-25,0-4-14,-2-2 3,-5-2 2,1-4-5,1-3-1,0 0-7,3-1-41,0 1 35,2 6-30,0 2-44,0 6-53,6 4-86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28.4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112 5 90,'0'0'85,"0"0"-46,0 0-38,0 0 11,0 0-11,0 0-1,0 0 1,0 0-1,0 0 9,0 0-8,0 0 12,0 0-4,0 0 12,0 0-12,0 0 1,0 0-9,0 0-1,0 0 0,0 0 1,0 0-2,0 0 3,0 0 2,0 0-3,0 0 20,0 0 4,0 0 15,0 0-1,0 0-15,0 0 15,0 0-24,0 0 12,0 0-18,0 0 17,0 0-25,0 0 18,0 0-18,0 0 1,0 0-2,0 0 1,0 0-2,0 7 2,0 9-9,-5 6 18,-7 6 0,-1 7-10,-5 1 6,3 2-6,-1-2-5,5-4 4,3-8-42,0-6 28,4-6-19,4-4 5,-2-2-97,2-4-80</inkml:trace>
  <inkml:trace contextRef="#ctx0" brushRef="#br0" timeOffset="937">101 5 16,'0'0'113,"0"0"-72,0 0 11,0 0 28,0 0-24,0 0 9,0 0-28,0-11 30,0 11-27,0 0 6,0 0-17,0 0-3,0 0-10,0 0-16,0 0-1,2 16-3,4 8-2,1 6 12,1 5 4,2 5-10,1 4 15,0 0-15,0-2-1,2-4-6,-2-6-12,1-8 18,-1-2-32,-5-6-24,-1-4-84,-5-4-106</inkml:trace>
  <inkml:trace contextRef="#ctx0" brushRef="#br0" timeOffset="1539">45 223 84,'0'0'177,"0"0"-80,0 0-12,0 0-13,0 0-34,0 0-21,0 0-7,0 0-20,0 0 17,0 0-14,0 0 13,0 0-8,2 0 2,2 0 0,-2 0-1,5 2 2,-1 0-8,6 0 14,3 0-9,6-2 4,1 2 8,5-2-9,1 0 3,11 0-4,-10 0-95,-8 0-175</inkml:trace>
  <inkml:trace contextRef="#ctx0" brushRef="#br0" timeOffset="2118">332 225 61,'0'0'203,"0"0"-77,0 0-70,0 0 16,0 0-21,0 0-12,0 0-25,0 4-4,0 12 3,-2 8-4,2 4 17,-2 6-26,-1 4 17,1 2-15,-2 3-4,2-3-29,-1-4-24,1 2-33,2-8-44,-3-10-79</inkml:trace>
  <inkml:trace contextRef="#ctx0" brushRef="#br0" timeOffset="2418">314 251 54,'0'0'89,"0"0"-34,0 0-16,0 0 27,0 0-17,0 0-1,0 0-6,87-22-12,-71 24-4,-5 8-25,0 2 22,-4 0-21,-5 0 38,-2 2-7,0 0 2,-4 2-22,-10 0 0,-3 0-11,0-4-2,5-4 0,-2-4-15,7-1 13,3-3-66,2 0-56,2-5-212</inkml:trace>
  <inkml:trace contextRef="#ctx0" brushRef="#br0" timeOffset="2740">533 239 309,'0'0'127,"0"0"-101,0 0-9,0 0 6,0 0 2,0 0-1,0 0-23,22 100-1,-15-90 13,-1-4-13,1-2 1,2-4 25,0 0-25,0 0 10,4 0-10,-2-6 0,5-6-2,-2-4-5,1 2-15,3-8-34,-5 4-53,-2 2-140</inkml:trace>
  <inkml:trace contextRef="#ctx0" brushRef="#br0" timeOffset="3017">762 231 212,'0'0'212,"0"0"-137,0 0-66,0 0 62,0 0-35,0 0-9,0 0-18,13 86-8,-13-74 5,0-4-6,0-2 0,3-4-2,-3-2-5,2 0-54,3 0 4,1-2 16,0-10 25,1-4 15,3 2-5,-4 0 6,1 2 9,-3 4-9,0 4 8,-2 4-15,1 0 14,2 0 9,-1 8-14,0 10 31,3 2 13,-3 4-7,0-2-13,4-2-26,-4-2-20,3-6-67,1-8 11,0-1-99,-4-3-99</inkml:trace>
  <inkml:trace contextRef="#ctx0" brushRef="#br0" timeOffset="3424">974 95 111,'0'0'130,"0"0"-98,0 0 10,0 0 34,0 0 2,0 0-33,8 104-15,-8-72-5,0 2-25,0 2-16,0 6-65,0-8-50,-6-6-138</inkml:trace>
  <inkml:trace contextRef="#ctx0" brushRef="#br0" timeOffset="3641">911 313 146,'0'0'111,"0"0"-92,0 0-5,0 0-13,0 0 15,0 0-16,0 0 1,119-4 0,-96 0 5,2-2-9,-2 0 9,-1-2-6,-2 0 3,-6 0-6,-6 2-14,-6 0 17,-2 0 50,0 0-2,0 2-9,0 0-6,-4 4 39,0 0-11,-3 0 1,3 0-51,-1 4-4,-2 10-7,3 8-1,0 0 0,1 0 2,1-4-3,2-6 5,0-4-10,0-2-5,0-4 11,0-2-19,0 0-14,7 0 1,-1-4 13,6-10 6,-3-2-43,-1-2 23,1 0-20,0 0 8,-2 4-23,-3 4 44,1 4 25,-3 4 0,0 2 0,0 0 0,0 0 3,3 10 11,0 2 32,-1 2-18,3-2 12,-3 0-17,0-4-1,1-4-13,-2 0-7,-3-2 7,0-2-8,2 0-2,-2 0-8,2 0-62,-2 0-102</inkml:trace>
  <inkml:trace contextRef="#ctx0" brushRef="#br0" timeOffset="4587">1395 291 82,'0'0'156,"0"0"-59,0 0-16,0 0 5,0 0-27,0 0-1,0 0-23,-9-18 28,2 18-43,1 0 7,-1 0-27,-5 0 0,4 8 0,-3 8-4,1 4-2,4 2 9,2 2-14,1-4 12,3 0-2,0-6-7,0-4 8,0-3-10,7-3 0,2-4-4,2 0-14,0 0 27,3-15-9,1-5 1,1-2-7,-5-4 8,0-2-14,-2-2-1,-4-2-5,-3 0 26,-2 2 0,0 4 1,0 8-5,0 4 12,0 8 12,0 6-6,-2 0 5,0 0-17,2 14-28,-3 8 27,3 8 1,0 4-2,0 4 10,0 0-16,0-4-7,0-2-76,0-8-119,3-9 5</inkml:trace>
  <inkml:trace contextRef="#ctx0" brushRef="#br0" timeOffset="5187">1616 293 103,'0'0'109,"0"0"-57,0 0 13,0 0 4,0 0-37,0 0-6,0 0-9,-29-14 21,22 14-37,0 4 6,0 8 0,1 4-7,-1 4 1,5 0-1,2 0 10,0-2-10,0-4 10,0-1-9,2-4 4,5-4 5,1-1-5,1-4-5,-2 0 0,0 0 0,-1-7 1,1-4 19,-3-6-10,-1-1 1,-3 0-11,0-2 0,0 2-45,0 4 9,0 6-48,-9 2-58,2 6-154</inkml:trace>
  <inkml:trace contextRef="#ctx0" brushRef="#br0" timeOffset="5638">1616 293 192,'104'-24'133,"-104"24"-83,0 0-49,4 0 31,1 4-32,0 12 31,1 4 18,1 4 4,-3 0 1,-4 0-24,2-4-5,-2-5-24,0-8 2,0 0-1,0-7-2,2 0 0,1 0 11,1-5 27,-1-11-38,4-4-3,1-2-43,6-8-8,-1 4-143,-4 8-105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35.7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58 356 36,'0'0'75,"0"0"-46,0 0 35,0 0-17,0 0 11,0 0-29,0 0-3,0 0 11,67-63 17,-53 37 2,-3-4-39,-3 0 24,2-4-34,-6 0 6,0 2-5,-1 0-8,-3 6 0,0 4 1,0 6 4,0 5-4,0 8 9,0 1-8,0 2 4,0 0-5,0 0 2,0 0-3,0 0-1,0 0 0,0 0-3,0 0-2,0 0 12,0 0-6,0 4 9,0 4 35,0 2-10,-3 2 9,1 6-30,2 4-6,0 2 5,0 4-11,0-2 0,0 2 7,0-2-16,7-4 15,-1-2-14,4-2 8,-4-4-1,3-1 0,-3-4-8,2-3 1,0-3-29,1-3-21,3 0 16,-1 0 40,-1 0-15,2-7 15,-1-3-9,0 0 9,-2 1 0,4-6-58,-4 3-78,-2 4-136</inkml:trace>
  <inkml:trace contextRef="#ctx0" brushRef="#br0" timeOffset="638">353 207 133,'0'0'157,"0"0"-83,0 0-21,0 0 3,0 0-17,0 0-26,0 0 9,35 0-21,-24 0 27,-1 0-28,0-4 19,-1-4-17,-3 0 6,2-2-8,-4-2 0,-4 2 0,0-2-3,0 2-10,-2 2 9,-10 2-22,-1 6 26,-1 0 0,4 0 0,-1 16 0,4 6-2,2 8 9,5 2-15,0 2 18,0-2 3,10-3-13,5-5 18,3-8-18,13-6-2,-6-8-108,-8-2-118</inkml:trace>
  <inkml:trace contextRef="#ctx0" brushRef="#br0" timeOffset="1261">137 213 303,'0'0'162,"0"0"-77,0 0-30,0 0 10,0 0-51,0 0-4,0 0 0,-98 28-18,77-10 8,7 4 0,10 11-30,4-8-47,0-4-129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37.7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0 149,'0'0'205,"0"0"-83,0 0-54,0 0-2,0 0-19,0 0-24,0 0 4,0 0-18,0 11 23,0 7-11,0 4 30,0 6-37,0 2 6,0 6-5,-5 0-14,1 0-1,-3-1-2,1-6-9,1-4-28,3-7 26,2-7-46,0-4-3,0-3-57,0-4-139</inkml:trace>
  <inkml:trace contextRef="#ctx0" brushRef="#br0" timeOffset="345">180 201 380,'0'0'172,"0"0"-130,0 0 17,0 0 14,0 0-13,0 0-60,0 0 12,-22 44-12,13-24 0,0 0 0,3 1 1,3-7-3,3-3-10,0-3 11,0-5-19,0-3 19,11 0-29,3 0 30,3-3-8,2-8-12,-4-6 12,-1-1-3,-4 2 4,-3 0 4,-5 2 2,-2-2 2,0 2-1,0 4 0,-6 0-12,-3 6-17,0 4-18,0 0-38,4 0-218</inkml:trace>
  <inkml:trace contextRef="#ctx0" brushRef="#br0" timeOffset="759">535 227 98,'0'0'186,"0"0"-122,0 0-19,0 0 5,0 0-1,0 0 6,0 0-13,-48-12-2,38 12-14,-1 2 3,-5 10-27,3 4 16,-1 6-18,1 2 0,2 2-1,4 0 2,7-4-2,0-4-34,0-5-7,7-7-31,8-4 1,12-2-3,-2 0-54,-8-11-76</inkml:trace>
  <inkml:trace contextRef="#ctx0" brushRef="#br0" timeOffset="1044">581 241 192,'0'0'201,"0"0"-126,0 0-5,0 0-24,0 0-15,0 0-30,0 0 6,-24 72-7,22-60 1,0-2-2,2-3-25,0-6 4,0-1-43,4 0 24,7 0 12,2-4 6,-1-7-9,-2 0 0,-1 0 2,-2 0-6,-2 4 35,-3 0 1,-2 5 0,0 2 0,2 0 0,0 0 12,3 4 4,1 6-3,4 0-12,0 0 13,1-3 12,3-3 6,-1-4-21,1 0 24,1 0 8,-1-7 18,-1-7-25,-2 0-25,1-4-8,-4-1 3,-4-2 0,1 1-5,-3-2 4,-2 0 3,0 0-4,0 2-4,0 0 0,0 6 0,0 4 0,-4 4-2,-1 6-32,1 0 28,0 2-36,-1 16 40,1 6-3,-3 6 5,2 4 7,3 0 1,0 1 11,2-6-18,0-3 3,0-5-3,0-7-2,9-6-25,2-6-78,-2-2-95</inkml:trace>
  <inkml:trace contextRef="#ctx0" brushRef="#br0" timeOffset="1650">904 279 340,'0'0'127,"0"0"-48,0 0-41,0 0 51,0 0-32,0 0-21,0 0-31,-2 107-4,2-101-2,0-5-35,0 2-85,0-3-227</inkml:trace>
  <inkml:trace contextRef="#ctx0" brushRef="#br0" timeOffset="1975">1129 310 111,'0'0'218,"0"0"-101,0 0-54,0 0-9,0 0-25,0 0-9,0 0-20,-35-17 0,24 17-2,-1 0 0,1 6-8,3 12 9,0 3-6,6 1 7,2 0-1,0-4-6,0-4 7,0-4-3,2-6-8,8-4 22,-2 0-11,1 0 1,3-10 29,1-8-21,-5-4-6,4-3 0,-5 1 7,-3-2-14,0 0 12,-4 1-16,2-2 5,-2 3-10,0 6-29,0 4 35,0 10 5,0 4-27,0 0-66,0 10 43,0 10 42,0 6 10,0 5 5,6 6-4,0-5-2,-1-6-153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4:40.2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185 179 211,'0'0'200,"0"0"-110,0 0 1,0 0-8,0 0-6,0 0-50,0 0 4,-67-63-30,47 57-1,0 3 0,2 3-15,2 0 4,3 3-20,4 13 31,0 6-9,2 5 3,3 0 2,2 0 4,2-5 0,0-6-22,0-6-3,0-6-14,8-2 31,2-2-4,3 0 5,3-12 7,1-8 0,-1-4 0,-1-2-17,-1-3 5,-5 0-7,-3-2 18,-1 1-5,-5 4-5,0 4 22,0 4-11,0 8 0,0 4 8,0 6 11,-2 0-19,-3 4 0,1 14 0,0 8-2,2 4 4,-1 2-4,3 2 14,0-3-12,0-4 7,0-4 7,7-7-4,1-6 6,5-6 21,1-4-36,5 0-2,-2 0-5,3-8 6,-3-9-57,2-1 26,-9 0-13,-3 0 13,-4 4 12,-3 4-1,0 5 20,0 5 44,0 0 31,-5 0-59,-2 15-6,1 6-10,4 1 0,0 0-1,2-1-20,0-2-25,15-5-42,5-6-26,0-4-116</inkml:trace>
  <inkml:trace contextRef="#ctx0" brushRef="#br0" timeOffset="684">534 110 360,'0'0'161,"0"0"-103,0 0 13,0 0-39,0 0-1,0 0-18,0 0 26,0 77-11,-6-49 17,-1 0-9,1-4-23,-2-2-5,4-6-7,4-6-2,0-6-23,0-4 16,0 0-39,0 0 8,0-8 29,0-8-13,4-4 12,6-3-11,-4 0 3,3 1-50,-3 4-13,2 5 30,-2 9 37,-1 4-37,1 0 25,2 0 27,-2 12 10,1 2 14,-1 4 1,-2 0 40,1 0-15,-2-3 8,-3-3-25,0-4-1,0-4-15,0-4-5,0 0-11,2 0 1,2 0-4,1-14-6,1-4 8,3-2-30,0-3 24,0 4-23,-3 5 19,3 3 3,-2 8-5,0 3 11,-1 0 2,3 6-4,-2 9 10,2 4 7,-2 1-1,-1-2 28,1-2-21,-2-4-14,-1-6-3,3 0 4,-3-4-10,0-2 12,2 0-2,0 0 0,3-10 13,1-6-18,4-4-3,-3-2 1,3-2-26,-5 2-37,-5-1-18,-2 7 58,-2 6-2,0 5 25,0 5 1,0 0 2,0 0-3,-4 9-14,-1 11 13,1 2-8,0 4 8,1 1 2,1-4 2,2-2 10,0-3-23,0-8 10,0-4 0,0-4-14,2-2-81,7 0 46,2-10-67,-2-6-5,-2 0-21</inkml:trace>
  <inkml:trace contextRef="#ctx0" brushRef="#br0" timeOffset="1435">868 187 49,'0'0'78,"0"0"-35,0 0-5,0 0-1,0 0 28,0 0-29,0 0 18,19 43 6,-17-26 10,-2-1-24,0-4-19,0-4-4,0-2-22,0-4 0,2-2 8,0 0-18,0 0 5,3-10 2,1-6-9,2-2 11,-2-2 0,3 0-26,-1 2-29,2 4 8,1 5 45,3 9-31,-4 0 33,1 0 0,-4 17 1,0-2 1,-3 3 14,-1 0 21,1-1-17,0-3-2,1-4-18,0-4-32,3-6-78,-1 0-51,-1-4-40</inkml:trace>
  <inkml:trace contextRef="#ctx0" brushRef="#br0" timeOffset="1819">1065 189 111,'0'0'169,"0"0"-82,0 0 1,0 0-29,0 0 4,0 0-45,0 0 0,-5 102-16,8-100 31,1-2-24,1 0-9,1 0-16,-2-6-21,3-6 37,-2-2-22,2 0 13,-3 0-47,2 2 11,1 2-11,3 6 37,-4 4 19,3 0 0,-3 0 14,4 9 8,-6 5 10,0 1 1,-2-1 32,1-4-31,-3 0-5,2-4-7,-2-4 1,0-2 7,0 0-17,0 0 12,0 0-9,2-4-16,0-8-9,2-4-33,4-9-46,-2 6-72,-1 1-185</inkml:trace>
  <inkml:trace contextRef="#ctx0" brushRef="#br0" timeOffset="2230">1243 219 140,'0'0'140,"0"0"-46,0 0-18,0 0-41,0 0-15,7 106-20,-3-94-30,-1-6-148</inkml:trace>
  <inkml:trace contextRef="#ctx0" brushRef="#br0" timeOffset="2397">1243 219 12,'85'-67'83,"-81"69"-42,0 9 1,4 0-22,-6 2-7,0-1 0,-2-2-13,0-2 4,0-2 6,0-4 0,0-2 78,0 0 6,0 0-48,0 0-26,0 0 15,0 0 3,0 2-31,0 3 4,0 2-22,4 3 22,1 2-6,1 0-4,4 0 5,-2-2-6,-3-4-106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7:14.6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0 0 191</inkml:trace>
  <inkml:trace contextRef="#ctx0" brushRef="#br0" timeOffset="292209">11353 2655 35,'0'0'120,"0"0"-60,0 0 5,0 0-3,0 0-4,0-2-37,0 2 33,0 0-2,0 0 18,0 0-19,0 0-5,0 0 3,0 0-29,0 0 8,0 0-28,0 0 20,0 0-17,0 0-2,0 0 0,0 0-2,0 0-10,0 0-64,0 0-65,0 0-158</inkml:trace>
  <inkml:trace contextRef="#ctx0" brushRef="#br0" timeOffset="294506">11339 2697 92,'0'0'134,"0"0"-78,0 0 13,0 0-24,0 0-10,0 0-27,0 0 17,0-6-1,0 6-8,0 0-4,0 0-5,0 0-14,0 0-50,7 0-22,-5 0-108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1:32.6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183 120 33,'0'0'109,"0"0"-53,0 0-19,0-4 14,0 4-30,0-2 0,0 0-10,-2 0 31,-1 0-6,0-2 15,3 2-23,-2 0 14,2 2-7,-2-2-5,0 2 6,2 0-14,-2 0 14,2 0-11,-2-2 19,-1 2-34,1 0 25,2 0-15,0 0-1,0 0 6,0 0-25,0 0 9,0 0 1,0 0-20,0 0 3,0 0-21,0 0-82,0 0-115,0 0-182</inkml:trace>
  <inkml:trace contextRef="#ctx0" brushRef="#br0" timeOffset="938">173 313 9,'0'0'150,"0"0"-68,0 0-18,0 0-20,0 0 23,0 0-14,0 0 8,8-2-22,-6 2 2,2 0 13,-2 4-1,3 4 12,-1 2-14,0 4 5,-2 4-43,-2 0 23,0 4-21,0 4 2,-13 2-9,-11 4-8,-7 4-36,-21 8-100,8-8-66,4-7-370</inkml:trace>
  <inkml:trace contextRef="#ctx0" brushRef="#br0" timeOffset="2167">514 16 415,'0'0'200,"0"0"-132,0 0 17,0 0 2,0 0-19,0 0-44,0 0-1,0 0 15,0 0-5,0 0 8,0 0-30,0 0 4,0 4-2,0 12-13,0 6 1,0 4-1,0 6 1,0 4-1,0 4 0,0-1 6,0-2-15,0-2-17,0-7-9,2-8-40,-2-4-13,0-8-55,0-2-78</inkml:trace>
  <inkml:trace contextRef="#ctx0" brushRef="#br0" timeOffset="2595">468 40 61,'0'0'144,"0"0"-79,0 0-45,0 0 45,0 0-27,0 0 11,0 0-23,102-16 14,-79 16-21,1 0 14,-4 0 13,2 14-7,-4 4 9,0 4-4,-4 4 23,-4 6-31,-5 4 10,-5 0-46,0 2 15,0-5-15,-11-4 0,-3-6 10,1-5-8,-3-4 8,-1-4-4,-2-4-1,0-2 1,-1-4-12,-1 0-10,2 0-15,5 0-44,5-16-61,3 4-56,6 0-84</inkml:trace>
  <inkml:trace contextRef="#ctx0" brushRef="#br0" timeOffset="3174">913 0 170,'0'0'215,"0"0"-86,0 0-41,0 0 6,0 0-21,0 0-41,0 0 8,0 0-25,0 0 27,0 0-34,0 0 13,0 12-20,0 8 15,-4 6-3,-1 4-13,1 4 7,-2 2-5,-4 5-2,1-4 13,1-1-25,1-4 28,2-7-26,3-5 10,0-8 0,2-4 0,0-2 1,0-2-2,0-2-6,0-2 6,4 0-48,8 0 17,1 0 10,1 0 21,3 0 1,1 0-5,-1 0-2,2 0 13,-3 4-19,-1-2 13,-5 2-19,2-2-59,-5 4-11,-3-2-51,-4-2-110</inkml:trace>
  <inkml:trace contextRef="#ctx0" brushRef="#br0" timeOffset="4029">1127 235 139,'0'0'141,"0"0"-63,0 0-22,0 0 6,0 0-39,0 0 15,0 0-18,12 0 15,5 0-28,10 0 7,4 0-8,9-3-5,9-3-1,5-2 2,4 0-4,4 1 10,1 0-14,-5 1 15,-8 1-10,-9 2 1,-13 2-36,-7 1-18,-17 0-53,-4 0-11,0 1-133</inkml:trace>
  <inkml:trace contextRef="#ctx0" brushRef="#br0" timeOffset="9203">1426 112 67,'0'0'72,"0"0"-16,0 0 12,0 0-24,0 0-6,0 0-24,0 0 8,0 0-22,0 0 8,0 0-8,0 0-21,0 0 21,0-2-9,0 2 9,0 0-4,0 0 3,0 0 2,0 0 4,0 0-5,0 0-1,0 0 1,0 0 1,0 0 28,-2 0 8,-1 0 30,-1 0-31,-3 0-4,0 0-31,-4 6 10,3 2-11,-4 0 0,-1 0-1,-1 2 3,1 0-4,-1 0 8,1 1-16,0-4 12,-1 4-3,2-4 1,0 1-13,-1 0-6,2-2-3,-1-2 12,4 0-14,1-1 3,1-2 3,0-1 12,4 0 5,2 0 0,0 0 1,0 0 0,0 0 2,-2 0 5,2 0-8,0 0 8,0 0-10,0 0 9,0 0 1,0 0 0,0 0 2,0 0-9,0 0 1,0 0-2,0 0-7,0 0 7,0 0-4,0 0-2,0 0 6,0 0 1,0 0 0,0 0 1,0 0-2,0 0 2,0 0-4,0 0 10,0 0-14,0 0 17,0 0-19,0 0 9,0 0 0,0 0-10,0 0 2,0 0 7,4 0-1,10 0-5,-1 0 13,3 3-12,-1 0 12,6 1-7,-1 0 1,2 0-1,0 2 1,1-2 0,-2 3-1,0-1 8,-3 2-14,-7 0 5,-2-1-6,-5 4-49,-1-1-35,-3 4 26,0-4 11,0-2-13</inkml:trace>
  <inkml:trace contextRef="#ctx0" brushRef="#br0" timeOffset="10496">1419 120 113,'0'0'76,"0"0"-22,0 0 19,0 0 19,0 0-35,0 0 3,0 0-15,-2-2-2,0 2-28,2 2-8,0 10 1,0 0-7,0 4 10,0 2-10,0 3-2,0-2 9,0 2-18,0-2 0,4-1-58,-2-4-95,3-3-117</inkml:trace>
  <inkml:trace contextRef="#ctx0" brushRef="#br0" timeOffset="11164">1392 163 51,'0'0'117,"0"0"-48,0 0-9,0 0-15,0 0-22,0 0 13,0 0-21,-33 25 8,27-19-23,-2 3 9,4-4-9,2 1-11,2-2-80,0-1-215</inkml:trace>
  <inkml:trace contextRef="#ctx0" brushRef="#br0" timeOffset="16344">2134 34 41,'0'0'116,"0"0"-46,0 0-18,0 0 27,0 0-40,0 0 14,0 0-14,0 0 6,0 0-10,0 0-4,-2 0 0,0 0-30,0 0 25,2 0-16,-2 0 15,2 0-18,-2 0 7,-1 0-13,-2 0-1,1 0 7,-1 0-5,1 0 0,-2 0 9,-4 0-21,1 0 18,-1 2-16,-4 4 8,3-2 0,-2 2 1,-1 2-1,1 0 0,1 2 0,-1 2-7,-1 2 14,4 0-14,-1 4 7,4 0 0,0 2-1,5 0-5,2 3 4,0-4-6,0 3 6,0-1 2,12-3-7,3-2 7,5-4 0,3-2 0,0-4 8,4-3-8,0-3 0,0 0 0,0 0-1,0 0-7,-4-1 16,0-7-18,0-2-3,-3 0 13,-3 2-14,-1 0-1,-3-1 5,-2 0-7,-1 0 16,-2 0-3,1-4-6,-5 2 7,1-4 3,-5-1 0,0 0 1,0 0 8,0-2-9,-9 0 15,-6-2-14,-6 2 9,1 2-10,-4 4-8,0 2-34,-6 4 4,1 4-31,-6 2-18,8 0-34,2 0-147</inkml:trace>
  <inkml:trace contextRef="#ctx0" brushRef="#br0" timeOffset="17521">2205 6 103,'0'0'147,"0"0"-85,0 0-48,0 0-5,0 0 8,0 0-5,0 0 19,5 0-5,-5 0 16,0 0-24,0 0 19,0 0-2,0 0 9,0 0-2,0 0-16,0 0 6,0 0-5,0 0 15,0 0-36,0 0 27,0 0-32,0 0 15,0 0 8,0 6-4,-9 14-11,-4 6-9,-3 6 1,-3 6 6,0 2-10,3 0 4,-1-2-2,3-1-49,3-9-7,5-6-26,-1-8-12,5-8-59</inkml:trace>
  <inkml:trace contextRef="#ctx0" brushRef="#br0" timeOffset="35045">256 1018 98,'0'0'152,"0"0"-79,0 0-11,0 0 21,0 0-40,0 0 2,0 0-34,0-1 28,0 1-17,0 0 15,0 0-9,0 0 6,0 0 0,0 0-13,0 0 7,0 0-28,0 0 10,0 0 0,0 0-11,2 0 10,2 0-9,1 12 20,2 2 10,0 5 11,-3 4-28,0 1 17,-4 2-29,0 0-2,0 2-18,-22 4-40,-2-4-139,-3-10-489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2:15.2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237 96 48,'0'0'130,"0"0"-57,0 0-14,0 0-1,0 0-13,0 0-44,0-2 37,0 2-12,0 0 20,0 0-22,0 0 18,0 0-4,0 0-12,0-2 8,0 2-15,0 0 22,0-2-31,0 2 13,-3-2-12,-1 0 8,-2 2-18,-5 0 12,-1 0 4,-1 0-15,-3 0-4,1 0 5,-3 12-13,0 0 0,-2 6 9,0 0-8,0 4 9,0 2-9,5 2 0,1 0 8,7-2 2,5-2-10,2-1 7,0-3-4,0-6-4,17-1 10,4-2-2,8-4 2,4-2 0,5-3 0,3 0-1,-2 0-27,11 0-30,-12-4-80,-9 0-112</inkml:trace>
  <inkml:trace contextRef="#ctx0" brushRef="#br0" timeOffset="609">444 84 215,'0'0'186,"0"0"-101,0 0 3,0 0 6,0 0-51,0 0 2,0 0-25,0 10 24,0 6-33,0 6 14,0 2-24,-2 4 9,-5 4 3,3 0-13,0 0 3,-2-4 6,6-3-15,0-6 8,0-2-4,0-5-2,0-5 4,0-2-1,0-3-16,0-2 11,6 0-20,5 0 26,1 0 0,7 0-10,-1 0 7,-1 0-6,4 0-43,0 0-43,-5 0-71,-3 0-130</inkml:trace>
  <inkml:trace contextRef="#ctx0" brushRef="#br0" timeOffset="1382">928 132 146,'0'0'156,"0"0"-100,0 0 12,0 0-11,0 0 20,0 0-45,0 0-8,-21 12-22,6-2 18,-3 2-1,1 0-2,-6 2-4,3-2-13,-3 2 13,2 2-12,0-3-2,3-2 8,7-1-8,3-3 1,3-6-1,5 2 1,0-3-13,0 1 3,0-1-35,7 0 9,6 3-16,7-3 51,3 0-9,-2 0 10,4 0 0,-2 1 1,-3 3-2,-3-2 9,-1 2-18,-3 0 18,-4-1-16,-2-2 6,-2 2 0,-3-2-11,-2-1 5,0 0 0,0 0 2,0 0-19,0 0-37,0-8 9,0-3 53,-2-1 4,-8-2-4,4-3 6,-3 3-5,0 0 1,0 0-2,2 2 1,1 2 1,1 4 6,3 0-16,0 2 7,0 4 0,2-2-65,0 2-121</inkml:trace>
  <inkml:trace contextRef="#ctx0" brushRef="#br0" timeOffset="2055">874 228 120,'0'0'65,"0"0"-36,0 0 4,0 0 10,0 0-30,0 0 26,0 0-17,45 0 14,-28-2-25,2 1 8,2 1-12,4 0 11,2 0 15,0 0-20,-3 0 11,1 0-24,-5 0 3,0 0-1,-5 0-4,-1 3-11,-3 3-27,-5-4-123</inkml:trace>
  <inkml:trace contextRef="#ctx0" brushRef="#br0" timeOffset="3536">1462 172 45,'0'0'146,"0"0"-40,0 0-48,0 0 30,0 0-39,0 0-13,0 0-14,43-38-8,-36 26 12,-3 0-26,2 0 45,-1-2-25,-3 0 8,0 0-21,-2 0 4,0 2-10,0 2 0,0 2 9,0 2-9,0 2-2,0 4 9,0-2-14,0 2 16,0 0 2,0 0-12,0 0-7,0 8-2,0 8 9,0 6 8,0 2-7,0 2 9,5 2-9,-3 0 14,3-2-6,-3-2-3,0-1-6,0-4 0,0-2 7,-2-3-7,3-1 2,-1 0 6,-2-3-16,0-1 18,0-2-19,0 0 11,0 0-3,0-1 1,0-2-12,0 0 12,0 0-7,0-2 4,0 2 3,0 0-10,0-3 19,0 2-15,0-1 6,0 0-1,0 0 1,0-2 0,0 2-2,0-2 8,0 2-14,0-2 19,0 0-14,0 0 10,0 0-4,0 0-2,-7 2-1,1-2 0,-3 0 1,2 0-1,0 0 10,1 0-8,-1 0-1,0 0 6,0 0-7,1 0 13,-1 0 0,3 0-12,0 0 3,-1 0 2,0 0-12,1 3 9,0 0-13,1-1 19,1-2-15,2 2 6,0-2-3,0 0-3,0 0-10,0 0 16,0 0-30,0 0 21,7 0-4,1 0 12,4 0-7,-1 0 7,2 0 1,3 0 0,-1 0-1,3 0 2,3 0-11,-2 0 20,1 0-17,-1 0 14,-2 0-14,-3 0 7,-5 0-1,-5 0-88,-4 2-155</inkml:trace>
  <inkml:trace contextRef="#ctx0" brushRef="#br0" timeOffset="5329">1117 265 35,'0'0'47,"0"0"4,0 0 28,0 0 18,0 0 8,0 0-23,0 0-1,-11-4-35,11 1-1,0 3-19,0-2-6,0 2-13,11 0-6,2 0 3,7 0 2,1 0-12,0 0 2,2-2-39,-7 0-102,-5 2-176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2:57.5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110 28 124,'0'0'189,"0"0"-52,0-2-10,0 0-24,0 2-8,0 0-43,0 0 20,0 0-37,0 0 24,-3 0-24,3-2 7,0 2-15,0 0-9,0 0-16,0 0 9,0 0-22,0 0 9,0 0-4,0-2-48,0 2 5,0-2-30,0-4-43,0 0-78,0 0-197</inkml:trace>
  <inkml:trace contextRef="#ctx0" brushRef="#br0" timeOffset="848">110 281 85,'0'0'188,"0"0"-76,0 0-18,0 0-22,0 0-10,0 0-40,0 0 5,0 0-15,0 0 15,0 0-11,0 0-3,0 8 18,2 6-10,-2 2 1,2 0-21,1 4 10,-3 2-5,0 2-6,0 2 8,0 4-5,-3 0-3,-11 1-18,-3-1-19,-12 8-37,0-6-25,4-8-157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9:01.2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 0 59,'0'0'106,"0"0"-28,0 0-8,0 0 17,0 0-37,0 0-6,0 0-14,0 0-1,0 0 2,0 0-31,0 0 11,0 0-4,0 0 2,4 10-8,0 6 14,3 5-15,-1 2 6,4 4-6,-2 3-5,1 0 4,1 0-25,-2-2-2,1-2-13,0-4 10,0 1-34,-2-7-34,-3-2-61</inkml:trace>
  <inkml:trace contextRef="#ctx0" brushRef="#br0" timeOffset="428">0 40 91,'0'0'52,"0"0"-35,0 0 5,0 0-21,0 0 15,0 0-6,0 0 11,58-28-13,-42 26 17,2 2-1,0 0-1,2 0 5,0 0-11,0 0 23,-2 14-6,-1 2 23,2 2-29,-6 4 22,-5 5-38,0-1 5,-8 4-15,0 0 0,-2 3-2,-15-1 1,-1-2-9,1-6-25,-1-4 8,1-6-38,0-4 2,2-6 15,1-4-34,4 0 11,1 0-68</inkml:trace>
  <inkml:trace contextRef="#ctx0" brushRef="#br0" timeOffset="908">444 143 49,'0'0'172,"0"0"-47,0 0-32,0 0-27,0 0 16,0 0-44,0 0-11,-20-4-15,11 4-6,-2 8-2,2 4 2,0 2-12,0 4 12,5 2-11,1 0 6,3 0-2,0-3 1,0-3-1,0-5 0,0 0-9,3-5 9,4-2-5,-1-2 5,3 0-43,0 0 13,0 0-20,0-10 31,-3 0 7,2 0-10,-6 0 21,0-1-18,0 5 19,-2 2 2,2 3-6,-2 1 13,0 0-16,0 0-3,0 0 1,2 1 10,3 9 29,-3 1-2,2 0-25,0-2 3,2-1-5,0-4-12,-2 0-38,5-4-21,-2 0-10,0 0-73</inkml:trace>
  <inkml:trace contextRef="#ctx0" brushRef="#br0" timeOffset="1434">604 2 140,'0'0'137,"0"0"-66,0 0-28,0 0 31,0 0-37,0 0-1,0 0-17,0 54 17,0-26-10,0 3 7,0-1 8,0 0-28,0-2 3,2 0-9,1-4-14,-3-3 4,2-6-12,0-4-32,-2-3-31,0-8-3,0 0-75,0 0-85</inkml:trace>
  <inkml:trace contextRef="#ctx0" brushRef="#br0" timeOffset="1713">533 187 74,'0'0'104,"0"0"-68,0 0-15,0 0-5,0 0 32,0 0-11,0 0-8,36-14-29,-21 12 14,3-2-13,0 0-2,4 0-21,-2 0-58,-5 0-33</inkml:trace>
  <inkml:trace contextRef="#ctx0" brushRef="#br0" timeOffset="1960">758 129 90,'0'0'174,"0"0"-80,0 0 14,0 0-27,0 0-20,0 0-33,0 0 6,-15 58-26,13-40 14,-1-2-21,3-2 1,0-4-2,0 0 8,0-3-15,0-3 19,9-4-24,0 0 2,0 0 4,2 0-34,-2 0 20,0-11-2,-5 4 5,-2-6 16,-2 1-21,0-2 21,0 0-7,-9 2-3,1 0 20,1 4-16,0 4 7,3 2-48,1 2-82,3 0-129</inkml:trace>
  <inkml:trace contextRef="#ctx0" brushRef="#br0" timeOffset="2462">961 72 13,'0'0'100,"0"0"-27,0 0 5,0 0-3,0 0 2,0 0-24,0 0-14,-4-14-38,4 10-1,0-2 5,0-2-11,6 2 7,5 1-1,3-2 0,-1 5-1,0 0-1,1 2-8,-3 0 8,0 0 4,-4 8 45,-3 4 5,-2 2 2,-2 4-22,0 2 7,-4 2-3,-10 3-10,-1-1 0,1 2-24,3-2-1,5-2 8,4-1-18,2-3 8,0-2 1,4-4-7,14-4-41,2-4 14,17-4-47,-5 0-20,-3 0-188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3:00.0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75 36 129,'0'0'225,"0"0"-98,0 0-31,0 0-25,0 0 3,0 0-44,0 0-4,0 0-16,0 0 10,0 2 8,0 14-2,-4 6 7,-3 6-27,-1 8 19,0 4-24,0 0 17,1 0-17,3-4-2,-1-5-5,2-7-34,3-6 2,0-6-33,0-4-5,0-6-61,0-2-57,0 0-189</inkml:trace>
  <inkml:trace contextRef="#ctx0" brushRef="#br0" timeOffset="400">31 68 146,'0'0'131,"0"0"-103,0 0-5,0 0-12,0 0 8,0 0-12,0 0 0,102-60 6,-84 56 3,-3 4 17,-1 0-12,-3 0 35,-4 14-26,-5 6 34,-2 4-11,0 4-2,-7 2-14,-11 1-27,-3-2-10,0-4-11,1-6 9,5-6-4,6-5-2,2-4 14,4-4-12,3 0-3,0 0-34,0 0-16,3-8-19,10-2 40,3-1 12,4 4 16,3 3-14,-4 1 22,1 3-11,-4 0 13,-3 0 0,-2 13 4,-3 0 16,-4 4 3,-2 1 19,-2 2 29,0 2 30,-4 1-59,-12 4-12,-2-3-21,-4-2 11,-1-4-4,1-2-16,0-2 7,0-6 0,1-2-10,2-2 4,-2-4-2,5 0-45,3 0-31,7-18-67,4 2-41,2 2-118</inkml:trace>
  <inkml:trace contextRef="#ctx0" brushRef="#br0" timeOffset="1225">550 0 16,'0'0'257,"0"0"-103,0 0-66,0 0 26,0 0-36,0 0-17,0 0-21,-9 16-18,0 6 2,-4 6-6,-3 8 16,-1 4-21,-4 2 21,-1 5-26,-1-4 7,2 0-8,2-9-10,9-10 3,0-6-6,6-8 6,4-4-41,0-6-31,0 0-84,0-6-86,2-8-64</inkml:trace>
  <inkml:trace contextRef="#ctx0" brushRef="#br0" timeOffset="1586">374 54 221,'0'0'213,"0"0"-90,0 0-36,0 0-5,0 0-23,0 0-50,0 0-2,0 10 7,0 8-11,0 6 10,9 4-3,2 2 9,2 2-3,0 0 14,5 3-29,1-3 8,-4 0 4,3-4-16,-5-2 4,-2-4-2,-2-2-41,-2-4-30,-3 0-21,-4-6-105,0-4-323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3:02.7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206 178 64,'0'0'186,"0"0"-68,0 0-14,0 0-6,0 0-46,0 0 13,0 0-26,-10 0 7,2 0-7,2 0 4,-5 0-25,0 0-8,-3 3 7,-1 4-17,-3 1 0,0 0 8,0-2-19,2 2 10,1-4 0,3 1-9,2-1 3,1-3-1,5 2-6,-1-2 13,2-1-29,1 0 24,2 3-43,0-3 28,0 0-5,0 0 17,0 0-14,0 1 3,0 1 14,0 1-10,0-2 9,10 3-27,0-1 33,1 1 1,3 0-1,-1-1 2,-1 4 4,-1-1-5,-3-1 0,4 2-1,-3-1 5,-1 0-11,4-3 14,-5 2-11,1-1 10,-1 0-5,0-2-1,-3 0 0,3-2 0,-5 1-5,2-1 3,-1 0-4,-3 0 5,2 0-38,-2 0 26,0 0-15,0 0-8,0-3 26,0-7 10,0-4 10,-7 0-9,3-4-2,0 0 8,-1 0-7,3 1 3,-1 3-6,3 4 3,0 1-23,0 2-49,0 3-129</inkml:trace>
  <inkml:trace contextRef="#ctx0" brushRef="#br0" timeOffset="1050">227 240 116,'0'0'145,"0"0"-74,0 0 8,0 0-14,0 0-27,0 0-8,0 0-23,0-5-2,0 5 5,11-3-19,7 2 18,6-3-1,2 1-8,6 1 7,-1 2 10,0-1-4,0 1 16,-2 0-29,-2 0 8,-4 0 0,-6 0-11,-3 0 3,-6 0-2,-5 0-50,-3 0-70,0 1-183</inkml:trace>
  <inkml:trace contextRef="#ctx0" brushRef="#br0" timeOffset="5788">726 84 88,'0'0'39,"0"0"6,0 0 0,0 0-2,0 0 4,0 0-22,0 0 24,60-28-13,-56 26 2,1 2-21,1 0 3,4 0 10,-2 0-8,3 6 13,3 0-21,-3 2 15,0 0-22,-2 0 22,0 0-26,-3 2 16,-1 4-6,-5 0 29,0 2 17,0 2-12,-3 2-2,-12 3-38,-3-1 14,-5 0-20,4 0-1,-3 0 3,1-4-3,6-2 0,2-4 0,1-4-7,6-4 11,2 0-13,4-2 8,0 0-2,0 0-30,0 2 10,4 2-15,11-2-14,8 0 13,3-2 6,6-2 16,10 0-66,-6 0-55,-10 0-135</inkml:trace>
  <inkml:trace contextRef="#ctx0" brushRef="#br0" timeOffset="6328">1158 112 199,'0'0'189,"0"0"-76,0 0-28,0 0 33,0 0-61,0 0 10,0 0-45,-52 0 2,37 12-23,1 6 5,1 4-6,5 4 0,2 2-1,6 4 2,0 0-13,0-1 14,10-5-11,5-4 3,3-6 5,2-4-12,0-4 2,1-4 1,-2-4-7,-1 0 16,-2 0-18,-3-12 18,-2-4-37,-3-6 25,-4-2-3,-4-4 16,0 1 9,0 0-3,-4-1 2,-10-1-8,1 5 17,-1 2-16,1 4-2,1 4 5,1 4-13,0 10-35,2 0-72,0 0-193</inkml:trace>
  <inkml:trace contextRef="#ctx0" brushRef="#br0" timeOffset="6862">1447 120 212,'0'0'196,"0"0"-103,0 0-18,0 0 20,0 0-31,0 0-9,0 0-54,-40 14 14,30 2-13,-2 8 7,1 2-9,7 5 0,2-1-10,2-1 21,0-2-24,0-5 9,10-6 1,6-4 3,2-4-9,2-6 4,-1-2 5,2 0-2,-1 0 2,-5-12-7,-1-2-9,-5-4 5,-5-2-10,-4 0 21,0-2 0,-2-3 3,-13 1 4,-3 2-7,-3-1 9,2 5-8,-1-1-2,7 7-1,-1 4-8,7 2-105,1 6-190</inkml:trace>
  <inkml:trace contextRef="#ctx0" brushRef="#br0" timeOffset="7358">1630 0 370,'0'0'141,"0"0"-67,0 0-26,0 0 57,0 0-46,0 0-40,0 0-12,0 48 2,0-18-1,0 6-7,0 4 41,0 2-32,0-2 10,0-1-19,0-7-1,0-6 1,0-6 0,0-6-1,0-4 10,0-6-20,0-2 15,0-2-16,0 0 9,0-4 1,6-12-21,2-7 6,3-4 3,-1-1-16,4 2-14,-3 3 6,3 9 35,-5 6-15,-1 8 15,2 0-11,-1 4 13,-1 14 6,1 5 7,-2 0 20,0 2-20,-1-1 0,-4 2-13,-2-6-85,0-8-263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5:34.3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28 18,'0'0'40,"0"0"22,-2 0-7,2 0 5,-2 0-32,0 0 12,0 0-14,-2 0 29,2 0-15,0 0 24,2 0-1,-2 0-15,2 0 2,-2 0-8,2 0 20,0 0-39,0 0 21,0 0-30,0 0 14,0 0-20,0 0 4,0 0-11,0 0 8,0 0-16,0 0 18,0 0-22,0 0-8,0 0-7,6-10-66,8 2 18,-1-2-86</inkml:trace>
  <inkml:trace contextRef="#ctx0" brushRef="#br0" timeOffset="932">38 245 175,'0'0'122,"0"0"-21,0 0-18,0 0 3,0 0-48,0 0-4,0 0-25,6 0 27,0 8 13,-2 4-21,0 6 13,-2 2-35,-2 6 20,0 6-26,0 3 0,-31 15-66,2-8-139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5:45.3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48 66 10,'0'0'119,"0"0"-47,0 0-39,0 0 43,0 0-31,0 0 4,-2-6-27,2 6 8,0 0-3,0-3-16,-2 3 5,2 0-15,0-1 19,0 1-13,-2 0 9,2-3-15,0 3 29,0-1-5,0 1-9,0 0-2,-2-3-5,2 3 5,-2-1-14,2 1 7,-3 0-7,3 0 6,0 0-6,0 0-8,0 0-2,0 0-12,0 8 15,0 7 14,0 7-1,0 5-6,0 1 26,0 4-16,0 2 9,-4 0-19,2-2 2,-2-2 7,-2-6-9,4-2 0,0-5-22,2-8 15,0 0-29,0-5 3,0-3-55,0-1-35,0 0-116</inkml:trace>
  <inkml:trace contextRef="#ctx0" brushRef="#br0" timeOffset="608">2 42 41,'0'0'137,"0"0"-77,0 0-6,0 0 2,0 0 9,0 0-28,0 0-11,4-11-11,1 9-4,1 0 9,2 2-19,2 0 5,7 0 3,0 0-1,5 0-8,1 11 16,-4-1-10,4 3 7,-6 1 7,-1 4-1,-3 3 22,-3 1-26,-4 2 4,-4 2-12,-2 2 3,0-2-4,0-2-6,-10 0 6,-7 0-5,2-4-2,-3 0 9,-2-4-1,3-2-7,-2-1 4,4-6-3,-1 0-2,1-6-24,-1-1-3,3 0 1,3 0-51,2-14-17,1 2-73,3 1-70</inkml:trace>
  <inkml:trace contextRef="#ctx0" brushRef="#br0" timeOffset="1267">372 66 49,'0'0'172,"0"0"-55,0 0-47,0 0 21,0 0-27,0 0 5,0 0-23,0 0 19,0 0-26,0 0 9,0 0-11,0 0-11,0 0-5,0 0-20,0 0-2,0 5 11,0 8-15,0 3 14,0 8-16,0 6 14,0 4-6,-2 6-1,-5 2-5,0 0 4,0 0-34,3-4 24,2-3-15,2-9 17,0-4-8,0-6 9,0-4-6,0-4 4,4-4 10,3-4-16,2 0 15,0 0-15,2 0 15,3 0-5,-4 0 6,7 0 0,-5 0 0,5 0-1,0 0-3,-1 0-4,1 6-49,-3 6-26,-3-4-97,-7 0-163</inkml:trace>
  <inkml:trace contextRef="#ctx0" brushRef="#br0" timeOffset="2470">854 176 58,'0'0'131,"0"0"-47,0 0-12,0 0 20,0 0-33,0 0 8,0 0-35,0 0 25,-6 0-42,0 0 19,-3 4-3,1 0-13,-2 2-7,-1 0-9,-3 2 1,1 0 4,-2 2-14,-1 0 11,1 0-11,-1-2 4,1 0-23,1-2 7,5-2 6,1 0 12,2-2-18,2 0 19,0 0-6,4-2-2,0 0 2,0 2-3,0 0-33,0 0 5,0 0 22,2 2-3,10-2 17,3 2-12,3-2 7,-1 2 9,4 0-5,-2 0 4,-1 0-4,1 0 2,-7-2 0,-1 2-1,-1-2-1,-4 0 0,-1-2-24,-5 0 20,0 0 6,0 0 1,0 0 0,0 0-2,0 0 1,0 0-7,0-6 6,0-4-35,-3-4 35,3-2-9,-2-2 3,2-2 8,-2-2-1,0 0 1,2 4-1,0 4 0,0 4-16,0 4-40,0 2-74,0 2-79</inkml:trace>
  <inkml:trace contextRef="#ctx0" brushRef="#br0" timeOffset="3309">846 252 61,'0'0'128,"0"0"-66,0 0-26,0 0-1,0 0 21,0 0-33,0 0 15,0 0-18,0 0 20,0 0-24,0 0-7,0 0-9,0 0 1,0 0-2,0 0-5,2 0 5,6 4 2,3-2 2,-1 0-2,6 0 4,4-2-5,4 0 1,6 0-1,1 0-2,4 0-15,2 0-32,0 0 40,-3 0-30,-1 0-16,-8 0-66,-12 0-115</inkml:trace>
  <inkml:trace contextRef="#ctx0" brushRef="#br0" timeOffset="4121">1411 49 82,'0'0'152,"0"0"-102,0 0 1,0 0 24,0 0-19,0 0-18,0 0-24,0 0 38,0 0-36,0 0 21,0 8-12,0 9 15,0 5-25,0 7 6,2 4-5,-2 5-15,0 4-1,0 0 0,0 2-1,0-4-61,-5-4-23,0 0-40,5-12-36,0-6-38</inkml:trace>
  <inkml:trace contextRef="#ctx0" brushRef="#br0" timeOffset="4482">1346 63 113,'0'0'166,"0"0"-84,0 0-75,0 0 38,0 0-9,0 0-10,0 0-18,57-32-7,-37 32 21,3 0-5,0 3 13,0 8-17,4 7 32,-2 1-32,-3 2 16,-2 4-3,-2-1 13,-7 4-6,-5 0-17,-6 2 10,0 2-26,0-2 9,-15 0 4,-5 0-12,-4-4 5,-1-2-6,1-3 0,1-6-1,4-1-1,3-6-44,3-3 24,1-5-34,3 0-23,3-2-136,2-6-94</inkml:trace>
  <inkml:trace contextRef="#ctx0" brushRef="#br0" timeOffset="5150">1733 71 147,'0'0'155,"0"0"-46,0 0-26,0 0 16,0 0-48,0 0 2,0 0-21,0-1 15,0 1-9,0 0-9,0 0-6,0 0-17,0 12-2,0 4 5,0 6-14,0 4 13,0 6-3,0 2-5,-2 2 0,-2-2 0,-1-2 5,3-4-17,2-4 24,0-4-24,0-4 22,0-4-21,0 1 12,7-5-2,1-2 1,4-2 0,3 0 0,1-3-3,6 2-4,0-2 14,5-1-17,0 3 1,-2-3 3,3 0-56,-6 0-37,-8 0-82</inkml:trace>
  <inkml:trace contextRef="#ctx0" brushRef="#br0" timeOffset="14879">2143 78 16,'0'0'92,"0"0"-37,0 0-10,0 0 44,0 0-31,0 0 4,0 0-1,0 0-9,0 0 2,0 0-19,0 0 14,0 0-13,0 0 23,0 0-38,0 0 5,0 0-16,0 0 0,0 0-10,0 0 6,0 7 1,0 8-6,0 5 14,5 3-13,-3 6 11,3 5-12,-3 4-1,-2 2 2,2 0-2,-2-2 0,0-5 7,0-5-16,0-6 9,0-7-1,2-2-38,0-8-26,-2-2-64,0-3-60,0 0-124</inkml:trace>
  <inkml:trace contextRef="#ctx0" brushRef="#br0" timeOffset="15375">1994 278 143,'0'0'136,"0"0"-86,0 0 38,0 0-26,0 0 22,0 0-34,0 0 7,73 0-23,-52 0 8,5 0-30,1 0-2,4 0-10,0 0 1,0 0-2,-2 0-3,-4 0 3,4 0-80,-9 0-14,-7 0-103</inkml:trace>
  <inkml:trace contextRef="#ctx0" brushRef="#br0" timeOffset="15937">2674 2 68,'0'0'186,"0"0"-94,0 0 5,0 0-46,0 0 12,0 0-34,0 0 7,-27 0-22,23 0-5,-4 0 14,4 0-23,-3 0 8,1 0 2,-1 0 5,0 0-14,3 1 9,-1 1-10,3 0 0,2-2-1,-2 2-3,0 0-2,0-2 12,2 2-9,-2-2 14,2 3-12,-3-3 1,1 0 0,-3 0 1,-2 1-1,-3 2 0,-1-2 4,-1 1-14,-1-2 17,-1 2-14,4-2 14,1 0-8,1 0 1,2 0-1,2 0 1,-1 0 0,1 0-7,2 0 19,0 0-17,2 0 11,0 0-7,0 0 1,0 0 0,0 0 1,0 0 0,0 0-2,0 0 2,0 4-10,0 5 18,0 5-15,0 1 15,2 6-5,0 1 2,0 4 1,0 2-5,-2 2-1,2 2 7,1 0 0,-1 0-4,0 0-3,0-2-2,0 0 2,0 1-1,2-3 0,0-2 0,-2-2-7,0-2 14,-2-4-15,2-4 16,1-2-16,-1-6 9,-2 0-2,0-4 1,2 2-1,-2 0 0,0-2-15,0 0 16,2 0-11,-2 0 9,0 2 1,4-2-6,1 2 4,2-4-4,4 0-6,5 0 4,1 0 2,4 0 14,-2 0-14,4-2 20,-3-2-19,-5 0 12,1 2-12,-5 2 4,-2 0 2,-2 0 0,-5 0-41,-2 0-27,0 0-67,0 0-93</inkml:trace>
  <inkml:trace contextRef="#ctx0" brushRef="#br0" timeOffset="16943">2751 164 146,'0'0'180,"0"0"-67,0 0-38,0 0 0,0 0-23,0 0-29,0 0-10,-6-3-2,6 14-6,0 7 3,0 6 21,0 6-29,0 2 22,0 4-22,4 2-14,0-4-12,1-4-4,0-3 2,-3-9-47,-2-6-16,0-6-83,0-6-116</inkml:trace>
  <inkml:trace contextRef="#ctx0" brushRef="#br0" timeOffset="17259">2716 196 137,'0'0'129,"0"0"-62,0 0-3,0 0-12,0 0-23,0 0-28,0 0 28,85-85-29,-70 80 30,1 5-21,-1 0 7,-1 0-6,-1 1 12,-5 12-1,-2 1 5,-4 4 7,-2 2-21,0 2 25,-14 2-37,-5 0 0,-4 0-11,0-4 9,3-4-39,5-4 26,6-4 1,5-6-5,1 0-10,3-2-47,0 0-2,0 0 0,12-4 66,1-2 4,3 2 8,-1 2 9,1 0-1,1 2 13,-1 0-13,-3 0 20,-1 0-14,-3 0 31,-3 8-22,-2 2 42,-4 0-13,0 2-20,0 4 9,0 2-22,-10 2 13,-7 1-32,-2 1 15,-4-3-9,1 2-12,3-6 3,0-2-33,2-8-29,5-1-49,4-4-105</inkml:trace>
  <inkml:trace contextRef="#ctx0" brushRef="#br0" timeOffset="17957">3255 111 25,'0'0'229,"0"0"-111,0 0-48,0 0-23,0 0 25,0 0-43,0 0 7,-58 119-21,42-85 18,-1 4-10,-3 2-11,1-2-8,2-1 2,1-8-12,5-7-4,3-8 3,2-5-21,4-7-1,2-2-88,0 0-85</inkml:trace>
  <inkml:trace contextRef="#ctx0" brushRef="#br0" timeOffset="18252">3015 174 209,'0'0'184,"0"0"-98,0 0-15,0 0 5,0 0-41,0 0 24,0 0-29,35 44 18,-18-22-31,6 2 18,-1 2-25,-1-2 2,0 2-12,0-4 0,-1 2-2,-3-4-54,0-2-8,-4-6-54,-5-3-35,-3-8-259</inkml:trace>
  <inkml:trace contextRef="#ctx0" brushRef="#br0" timeOffset="18835">3304 9 133,'0'0'97,"0"0"-35,0 0 36,0 0-13,0 0-19,0 0-20,0 0-23,-2 0 12,2 0-34,0 2 16,13 3-11,7-4 32,7 2-17,2-3 8,0 0-9,-2 0-19,-6 0-1,-2 0 12,-9 0-22,-4 0 21,-4 0-21,-2 0 17,0 0-7,0 1 35,0 5-7,0 6-10,0 2-17,0 3 3,0 2 5,0 2-18,0 1 24,0 2-27,2 2 14,0 0-2,-2 4 2,0 4-2,0 2 3,0 2 3,0 0-12,0-2 12,0 1-15,0-5 14,0 0-17,0-6 13,0-2-1,0-6 0,0-4 1,0-4-2,2-4 8,-2-4-14,0 0 15,0-2-6,0 0 6,0 0 0,0 0-1,0 0-6,-6 0-1,-6 0 1,-3 0-5,1 0 13,-3 0-18,-1 0 3,-5 0 6,4-4-34,-4 2-12,-4-2-39,5 0-72,4 0-259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6:13.4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141 0 123,'0'0'218,"0"0"-103,0 0-14,0 0-7,0 0-2,0 0-14,-3 0-20,1 0 1,2 0-24,-2 0 23,0 0-29,2 0 18,0 0-39,0 0 5,0 0-13,0 0-9,0 0 0,0 0-43,0 0-13,2 0-19,13 0 21,1 0-59,-5 0-64</inkml:trace>
  <inkml:trace contextRef="#ctx0" brushRef="#br0" timeOffset="660">132 191 46,'0'0'130,"0"0"-49,0 0-23,0 0 15,0 0-34,0 0 6,0 0 1,4 6 22,-2 6-13,-2 6 1,0 4 8,0 6-34,-2 6 2,-16 2-31,-24 18-2,4-9-93,0-8-101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6:20.9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55 37 74,'0'0'184,"0"0"-104,0 0-27,0 0 6,0 0 21,0 0-43,0 0 14,0 0-11,0 0 34,0 0-12,0 0-13,0 0 7,0 0-23,0 0 8,0 0-40,0 1-2,0 9 3,0 7-12,0 5 18,0 7-8,0 8 0,0 5-14,0 2 1,-2 2-43,-2-2-19,-1-6-54,5-6 21,0-9-55,0-12-27</inkml:trace>
  <inkml:trace contextRef="#ctx0" brushRef="#br0" timeOffset="385">0 80 7,'0'0'202,"0"0"-128,0 0-29,0 0-8,0 0 18,0 0-42,0 0 6,105-64-9,-76 56 14,0 4 1,-5 2-15,0 2 9,-6 0-18,-2 0 23,-9 14-15,-3 0 40,-4 4-36,0 3 16,-8 1-15,-11 0-12,-5 0-2,2-2-10,-3-2 4,5-2-39,3-6 45,5-2 3,5-4-3,3-2-16,4-2-39,0 0-37,2 0-8,16 0 66,2 0 11,5-8 23,-1 2-10,0 2 9,-1 2 2,-3 2 5,-3 0-6,-1 0 0,-5 2 0,-3 10 0,-6 0 18,-2 4 12,0 0 21,0 2-40,-8 0 44,-7 2-29,-5 0-4,-3 0-8,2-2-4,-4-4-2,2 0-6,4-3-4,3-3 12,5-5-21,7-3-8,4 0-78,0-10-129</inkml:trace>
  <inkml:trace contextRef="#ctx0" brushRef="#br0" timeOffset="1165">624 84 157,'0'0'207,"0"0"-118,0 0 1,0 0-10,0 0 0,0 0-41,0 0-10,0-4 17,0 7-30,0 12-13,-12 7 8,-3 9 1,-3 3-1,-2 6-22,-2 2 8,-1-2 2,4 0-25,1-6-24,5-6-4,5-7-16,6-10 5,2-8-54,0-3-61,0 0-111</inkml:trace>
  <inkml:trace contextRef="#ctx0" brushRef="#br0" timeOffset="1472">419 141 49,'0'0'204,"0"0"-90,0 0-77,0 0 18,0 0-26,0 0-2,0 0 47,20 24-14,-3-4 7,-1 4-24,3 2 13,0 0-41,-1 0-4,-3-2-11,4 0-8,-4-4-46,1-2-16,-6-4-24,-1-2-81,-6-6-197</inkml:trace>
  <inkml:trace contextRef="#ctx0" brushRef="#br0" timeOffset="2787">840 279 104,'0'0'160,"0"0"-76,0 0-26,0 0 2,0 0-9,0 0-31,0 0 3,-2 0-23,2 0 9,0 0 2,0 0-11,0 0 0,8 0 0,13 0 15,6 0-15,6 0 23,5-4-23,4-4 14,3 2-13,-3 0 7,1 0-8,-6 2 0,-3 4-6,-5 0 6,-8 0 0,0 0 0,-7 0-12,-8 0-41,-4 4-15,-2 0-122,0 0 27</inkml:trace>
  <inkml:trace contextRef="#ctx0" brushRef="#br0" timeOffset="3522">971 155 29,'0'0'46,"0"0"8,0 0-7,0 0 31,0 0 0,0 0 3,0 0-11,0 0-18,0 0 5,0 0-36,0 0 33,0 0-33,0 0 23,-6 8-33,-5 2 15,-3 2-25,-3 0-1,1 2 0,-3 0 1,4-2-2,-1 0-16,5-4 17,1 0-14,2-4 13,4 0-20,2-2 20,0-2-8,2 2-2,0 0 5,0 0-22,0 2 28,0 0-31,6 0 30,6 2-24,1-4 25,3 2-6,1-2 6,1 0 11,-3-2-9,2 2-4,-2 0 10,-4 0-10,0 2 4,1 0-4,-6 0 3,3 2-1,-2 0 0,-3-2 1,1 2-2,-3 0-10,-2-2 11,0 0-29,0-2 28,0-2-12,0 2 6,0-2 8,0 0-1,0 0 0,0 0 10,0 0-20,0-8 9,0-4-5,-2-2-8,2-4 13,-3-2 2,3-2-2,0-2 1,0 0-7,0 2 1,0 2-27,-2 4 17,2 2-14,0 6 24,0 0-27,0 4 1,0 2-86,0 0-136</inkml:trace>
  <inkml:trace contextRef="#ctx0" brushRef="#br0" timeOffset="4858">1472 135 116,'0'0'180,"0"0"-95,0 0-40,0 0 44,0 0-40,0 0 2,0 0-34,0 46 21,0-18-15,0 4 10,0 4-9,-2 0-23,-4 2 5,1-2 5,1-4-22,2-6 1,2-8-21,0-5-48,0-13 2,2 0-68,7 0-37</inkml:trace>
  <inkml:trace contextRef="#ctx0" brushRef="#br0" timeOffset="5129">1443 193 28,'0'0'189,"0"0"-130,0 0-30,0 0 11,0 0 5,0 0-5,0 0-21,68-40 8,-47 36-25,4 4 28,-2 0-21,-1 0 15,-4 0-17,-5 12 19,-6 4 3,-5 2 7,-2 2-14,0 2-22,-11 0 1,-9 0 0,-3-4-2,4-4-21,1-4 22,2-4-1,7-4 1,5-2 0,1 0-7,3 0-5,0-2-59,0-6 35,5 0-19,9 0 40,3 2-14,3 0 23,0 6-1,2 0 6,-1 0 0,-2 0 2,-1 12 2,-5 2 16,-3 2 40,-6 0 3,-4 2 2,0 0-33,-2 0 0,-18 3-1,-5-3-13,-6 0 2,-3-3-17,3-1 7,4-6 2,4-3-21,2-5 10,7 0-9,8 0-61,2-18-60,4 2-79,0 0-120</inkml:trace>
  <inkml:trace contextRef="#ctx0" brushRef="#br0" timeOffset="5941">2014 156 250,'0'0'170,"0"0"-78,0 0-2,0 0 15,0 0-70,0 0-5,0 0-8,-31 79-5,13-51 12,-2 2-29,-2 2 15,-1 0-6,2 1-18,-2-4 9,3 0-30,5-10-64,3-2-35,5-10-94,3-4-111</inkml:trace>
  <inkml:trace contextRef="#ctx0" brushRef="#br0" timeOffset="6225">1794 227 64,'0'0'170,"0"0"-99,0 0-51,0 0 48,0 0 47,0 0-33,0 0-37,58 54 23,-41-32-23,1 0-17,5 0-25,0 0 3,0-4-10,0 0 4,1-1-44,-4-6-113,-9-3-163</inkml:trace>
  <inkml:trace contextRef="#ctx0" brushRef="#br0" timeOffset="8380">2299 183 178,'0'0'222,"0"0"-153,0 0 15,0 0-2,0 0-14,0 0-26,0 0-16,0 0 21,0 0-9,0 0 4,0 0-25,0 0 9,0 8-14,0 8-3,0 6-8,0 2 4,0 6-3,0 0-1,0 2-2,0-2-18,0 0-1,0-5-41,0-6 27,0-5-47,0-5-39,0-5-125</inkml:trace>
  <inkml:trace contextRef="#ctx0" brushRef="#br0" timeOffset="8778">2199 331 123,'0'0'177,"0"0"-109,0 0 10,0 0-3,0 0-22,0 0-21,0 0-25,2-8 21,0 8-28,3 0 28,4 0-28,4 0 20,5 0-14,4 0 10,7 0-15,4 0-1,4 0 0,5 0-39,-7 0-43,-10 0-133</inkml:trace>
  <inkml:trace contextRef="#ctx0" brushRef="#br0" timeOffset="10572">2649 221 110,'0'0'65,"0"0"-13,0 0 7,0 0 16,0 0-35,0 0 2,0 0 0,0-4 7,0 4 4,0-2-14,0 2 18,0-2-34,0 2 21,0-2-38,0 2 23,0 0-17,0 0 8,0 0-13,0 0-7,0 0 0,0 0-2,0 4 2,0 12 2,0 4 29,0 6-31,0 2 2,3 2-2,-3 0-10,0 0-25,0 5-60,0-11-41,0-6-170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6:36.92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152 0 150,'0'0'182,"0"0"-110,0 0 9,0 0-26,0 0 5,0 0-41,0 0 24,0 6-15,0-6 22,0 0-19,0 0 13,0 0 4,0 0-26,0 0-11,0 0 1,0 0-24,0 0-31,2 0-58,4 0-98,-1 0-62</inkml:trace>
  <inkml:trace contextRef="#ctx0" brushRef="#br0" timeOffset="526">120 243 9,'0'0'120,"0"0"-57,0 0 3,0 0 35,0 0-26,0 0-10,0 0-33,5 10 34,-3-2-12,0 6 22,-2 2-19,0 6-11,0 4-7,-2 2-25,-15 4-14,-22 14-10,4-7-104,-1-10-177</inkml:trace>
  <inkml:trace contextRef="#ctx0" brushRef="#br0" timeOffset="1425">187 16 52,'0'0'152,"0"0"-85,0 0-10,0 0 55,0 0-15,0 0-24,0 0-52,-17 14 5,9-6-25,2 1 5,-1-4-6,5 5 0,2-3-56,0-3-136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6:41.7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262 15 71,'0'0'190,"0"0"-83,0 0-19,0 0-16,0 0 8,0 0-23,0 0-28,-7-7 30,3 6-8,2 1 4,-4 0-35,1-2 20,0 2-32,-2 0 3,3-3 3,-2 3-13,-3-1-2,-1 1 14,0 0-23,-4 0 10,1 0 0,-2 0-20,-4 0 19,3 6-14,1 3-3,-3 5 6,3 3-15,-1 2 25,3 2-22,2 3 24,2 0-31,2-2 31,3 0-15,4-2 7,0-2-10,0-4 0,4-2 18,12-2-1,6 0-11,2-4 1,5-4 11,0-2-25,5 0 18,-1 0-19,0 0-16,3-10-39,-9-2-65,-9 4-151</inkml:trace>
  <inkml:trace contextRef="#ctx0" brushRef="#br0" timeOffset="788">459 29 127,'0'0'152,"0"0"-95,0 0 11,0 0 4,0 0 3,0 0-49,0 0 28,0 0-11,0 0-4,0 0-22,0 5-7,0 9 16,0 3-25,0 1 12,-5 4-3,0 4-14,1 0 14,-1 2-20,3-2 10,0 0 0,2-4 0,0-2 0,0-6 0,0-2 0,0-3-10,0-5 17,2-3-18,5-1 21,2 0-11,4 0 1,2 0 0,6-1 0,-1-8 7,0 1-14,4 0-39,-5 0-26,-9 5-169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6:46.2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278 78 13,'0'0'199,"0"0"-86,0 0-4,0 0-34,0 0-14,0 0-23,0 0-4,0 0 11,0 0-18,0 0 9,0 0-18,0 0 22,0 0-21,0 0 15,-6 2-33,-8 4-1,-1 6 0,-8 0-9,-1 4-4,-5 0-34,0 0 24,-3 0-34,6-4 46,2 0-12,4-4 23,3 0-14,7-6 7,3 0 7,5 0 0,2-2-1,0 0 5,0 0-11,0 0-4,0 0 10,2 0-11,11 0 12,5 0 0,3 0 0,2 0 0,4 0 7,0 0-15,-2 0 16,-5 0-13,0 0 6,-4 0-1,-5 0 0,-5 4-1,-2 0 1,-4 0-14,0-2 13,0-2 2,0 2-5,0-2 10,0 0-4,0 0-1,0 0-2,0-2-7,-2-8-2,-2-2-3,0 0 12,1-2-12,-1-2 8,-2 0 3,0 0-32,2 2-13,0 4-18,2 2-6,-1 4 0,3 2-38</inkml:trace>
  <inkml:trace contextRef="#ctx0" brushRef="#br0" timeOffset="757">227 146 143,'0'0'180,"0"0"-82,0 0-25,0 0 2,0 0-65,0 0 6,0 0-14,47 0-1,-25 0 3,5 0 5,-1 0-12,6 0 12,-1 0-14,0 0 5,5-2-10,-10-2-89,-5 2-157</inkml:trace>
  <inkml:trace contextRef="#ctx0" brushRef="#br0" timeOffset="1143">864 54 107,'0'0'150,"0"0"-49,0 0-38,0 0 17,0 0-31,0 0-7,0 0-19,-80-7-7,60 7 8,0 7-11,2 5 12,3 2-24,1 2 19,5 2-19,3 2-2,6 0-4,0-2 5,0 0 0,0-4 0,8-4-9,11 0 18,-2-4-22,5-4 6,3-2-6,11 0-52,-10 0-40,-3-2-131</inkml:trace>
  <inkml:trace contextRef="#ctx0" brushRef="#br0" timeOffset="1487">1020 0 325,'0'0'149,"0"0"-93,0 0 22,0 0-7,0 0-11,0 0-54,0 0 43,0 10-16,0 2 12,0 2-22,-6 4 9,-4 4-10,2 2-21,-3 4 17,-3 0-16,5 0-4,1-2 15,1-4-19,2-4 7,5-4-2,0-1 1,0-6 0,0 0-7,14-3 13,3-1-18,3-3 15,3 0-13,4 0-7,0 0-12,-4 0-9,0 0 14,0 0-95,-8 0-63,-9 0-118</inkml:trace>
  <inkml:trace contextRef="#ctx0" brushRef="#br0" timeOffset="1931">1326 78 335,'0'0'186,"0"0"-99,0 0 8,0 0 27,0 0-52,0 0-21,0 0-41,0-2 39,0 2-41,0 0-6,0 10-1,0 8 1,0 8 1,0 4 0,0 2-2,0 2-9,0-1-9,0-6-52,0-3 17,0-6 17,2-4-48,2-7-62,-4-6-169</inkml:trace>
  <inkml:trace contextRef="#ctx0" brushRef="#br0" timeOffset="2238">1194 210 292,'0'0'132,"0"0"-96,0 0 12,0 0 36,0 0-21,0 0-41,0 0 10,107-20-21,-80 18 7,2 0-17,-2 0 6,-3 2-7,0 0-21,1 0-41,-5 0-101,-7-2-102</inkml:trace>
  <inkml:trace contextRef="#ctx0" brushRef="#br0" timeOffset="2507">1646 29 438,'0'0'164,"0"0"-50,0 0-13,0 0 8,0 0-76,0 0-16,0 0 2,0 65-3,0-31-6,0 0-1,0 2-18,0 12-44,0-8-137,-4-6-459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6:59.3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100 173 25,'0'0'128,"0"0"-38,0 0-10,0 0-16,0 0 11,0 0-32,0 0 18,0 0-40,0 0 15,0 0 2,0 0-5,0 0 21,0 0-20,0 0 17,0 0-27,0 0 17,0 0-41,0 0 7,0 0-7,0 0 0,0 0 0,0 0-42,0 0-36,0-4-80,0 0-38,0-1-198</inkml:trace>
  <inkml:trace contextRef="#ctx0" brushRef="#br0" timeOffset="682">76 363 88,'0'0'117,"0"0"-43,0 0 14,0 0-16,0 0-2,0 0-31,0 0 26,20 68-33,-20-46 1,0 6-23,-33 17-10,4-8-32,-5-5-216</inkml:trace>
  <inkml:trace contextRef="#ctx0" brushRef="#br0" timeOffset="3439">1027 155 71,'0'0'147,"0"0"-68,0 0-41,0 0 35,0 0-15,0 0-7,0 0-14,0 0 12,0 0 6,0 0-26,0 0 8,0 0-36,0 0 29,0 0-29,0 0 8,0 0-8,0 0-1,0-3 0,0 2 9,0-3-18,-4-1 12,-5 3-13,-1 0 1,0 1 7,-3 1-15,-1 0 4,1 0-9,-5 0 9,-3 0 13,2 5-26,-6 5 17,3 7-4,-2 1 11,-1 4-20,3 6-9,-1 4 15,6 0 15,3 0-25,5-4 2,7-6 23,2-2 1,0-4 29,13-4-28,7-4 30,9-2-31,5-4 35,3-2-16,-1 0-11,0 0-8,-4-2-2,-1-6-55,-12 0-84,-3 2-127</inkml:trace>
  <inkml:trace contextRef="#ctx0" brushRef="#br0" timeOffset="4204">1154 156 123,'0'0'154,"0"0"-59,0 0-21,0 0 11,0 0-32,0 0 1,0 0 17,2-1-19,-2 1-2,0 0-21,0 0 17,0 0-39,0 1 6,0 9-13,0 3 9,0 5-3,-2 1-5,-2 7 11,-3 5-12,1 1 0,-2 2 14,2-2-38,1-2 31,3-6-14,2-6 7,0-2 0,0-3 0,0-4-6,0 0 4,2-4 4,5-1-4,3-2 7,0 1-12,1-3 8,3 0-1,1 0 0,3 0 1,0 0-2,2 0 0,0 0-5,0 0-2,-2 0-8,-3 0-49,-1 0 1,-7 0-38,-3 0-24,-4 0-115</inkml:trace>
  <inkml:trace contextRef="#ctx0" brushRef="#br0" timeOffset="5502">1509 337 25,'0'0'99,"0"0"-35,0 0-4,0 0 27,0 0-9,0 0-8,0 0-2,-8 0-17,8 0 8,0 0-24,0 0 19,0 0-33,0 0 2,0 0-22,0 0 6,0 0-7,0 0 0,3 0-7,15 0 14,8 0 2,6 0-2,7 0-5,4 0-1,2-6-2,-2 2 0,-8 2-19,-4 2-15,-6 0-43,-10 0-20,-11 2-112</inkml:trace>
  <inkml:trace contextRef="#ctx0" brushRef="#br0" timeOffset="6667">2406 133 188,'0'0'158,"0"0"-70,0 0 9,0 0-33,0 0-4,0 0-18,0 0 13,-16-9-16,10 9 13,-3 0-22,1 0-4,-4 0-6,-1 0-20,-3 2 0,-1 9 9,-2 4-17,2 3 16,-3 4-16,1 5 10,4 3-2,-1 4 0,5 0 0,3 2 0,4-2-3,4-6-6,0-2 14,0-4-20,8-4 2,9-4 13,8-1 0,2-8 9,6-1-8,1-4 0,-1 0 4,-2-2 3,-4-9-16,-7 0 12,-7-3-14,-6 2 20,-7-2-3,0 0-7,-4 0 1,-14 2 12,-6 2-10,-3 4 4,-2 2-6,2 4-1,0 0-1,8 0-1,2 14-48,9-2-56,1 0-93</inkml:trace>
  <inkml:trace contextRef="#ctx0" brushRef="#br0" timeOffset="7386">2856 349 68,'0'0'185,"0"0"-57,0 0-40,0 0 12,0 0-33,0 0 8,0 0-10,-31-2-26,11 2 8,-2 0-46,-7 0 16,-2 6-11,-3 2-5,1 0 6,0-2-7,6 0 0,6-2 0,8-4 0,7 0 1,4 0-2,2 0 7,0 0-12,0-10-7,4-4 5,7-4-2,3 0 10,1 0 0,-1 0 0,-1 0-1,0 2 8,-2 2-19,-4 0 24,-1 2-19,-1 3 14,-3 1-6,0 7-1,-2-1 0,3-1 0,-3 3 6,0 0-18,0 0 9,0 0 2,0 0-37,2 9 38,0 9 15,1 5 24,1 6-15,0 1-9,3 4 6,-5 0-20,2-2-1,-1-2-5,-1-4-2,1-4-22,-1-4 5,2-3-18,0-4-33,3-3-22,-3-6-73,1-2-211</inkml:trace>
  <inkml:trace contextRef="#ctx0" brushRef="#br0" timeOffset="8138">2928 160 68,'0'0'198,"0"0"-63,0 0-40,0 0 25,0 0-27,0 0-18,0 0-26,0-2-6,0 2-8,0 12-34,0 9 21,-2 7-21,2 4 16,-2 4-17,2 2 22,0 2-22,-3 0 6,3-6-6,0-4 3,0-6-12,0-8 21,0-3-27,0-5 27,0-7-25,0-1 13,0 0-2,0 0-30,0-1-5,7-16 36,4-3-14,3-1 14,-1-2-18,3 3 0,-3 4-11,-3 8 27,0 4-14,-4 4 5,1 0 11,-1 8 1,2 10 15,-4 4-14,0 2 22,3-2-23,-3 5 0,1-5-88,-5-8-143</inkml:trace>
  <inkml:trace contextRef="#ctx0" brushRef="#br0" timeOffset="33843">584 12 100,'0'0'158,"0"0"-44,0 0-26,0 0 8,0-10-53,0 10 9,0-2-7,0 2-4,0 0 3,0 0-23,0 0 13,0 0-33,0 0 31,0 0-31,0 0 15,0 0-15,0 0 6,0 0 0,0 0-7,-2 0 23,0 0-23,-1 0 11,-2 0-2,-1 8-13,-3 4 11,-3 2-8,-1 2 1,1 4 0,-7 2-7,-1 4-7,-2 3 13,0 4-29,1 0 20,2 1-29,5-2 37,3 0-9,7-2 11,4-2 1,0-2-1,0-2 0,2-2 1,9-2-1,5-2 7,1-2-14,1-2 1,2-1 5,-2-2 1,-2 0-52,1 0-34,-6 0-61,-3-1-97</inkml:trace>
  <inkml:trace contextRef="#ctx0" brushRef="#br0" timeOffset="35197">3238 118 80,'0'0'148,"0"0"-58,0 0-15,0 0 36,0 0-28,0 0 7,0 0-14,-5-6 4,5 6-15,0 0-23,0 0 5,0 0-29,0 0-7,0 0-9,0 0-4,0 3-4,5 11 6,10 5 1,1 6 0,-1 3-1,-1 4 7,-3 4 0,-3 2-7,-3 0 3,0 2 7,-5-2-17,0-2 7,0 0-7,-5-4 6,-11 0-12,1-6 0,-3-3-19,5-3 19,-1-8-48,6-2-28,1-7-97,5 0-149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1:29.4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50 46,'0'0'119,"0"0"-27,0 0-10,0 0-1,0 0-5,0 0-32,0 0 2,0 0-27,0-2 14,0 2-26,0 0 18,0 0-25,0 0 10,0-2-10,0 0 0,0-2 0,0 0 0,11-4-3,0 2 9,3-2-8,-1 2 9,3 2-12,-3 1 5,-1 3-1,0 0 0,-1 0 1,-1 11-1,-1 3 8,-3 4-13,0 2 15,-1 0-4,2 2-4,-2 0 6,1 0-5,-2 0 11,3 0 0,-1 3-12,4-2-2,-2 2 11,1 1-16,-1 0 13,0 0-7,1 0 1,-3 0-2,4-2 1,-1 1 0,-1-1-1,1-2 3,3-2-8,1-4 13,-3 0-14,4-4 8,-3 0-1,3-4 0,-3 0 0,-1 0 0,0-4 1,-1 0-10,-1-1 18,-3-2-18,-1-1 16,-4 0-9,0 0 4,0 0 7,-2 0-9,-11 0-7,-3 0 0,-1 0-21,0 0 17,2 0-27,5 8 25,0 5-24,4-2 22,-1 3-8,3 3 10,-1-1 13,0 0 0,1 0 0,2 0 1,-3 0 28,3-2-7,0-2 8,2 0-15,-2 0-1,2 0-2,0 1-11,0-2-1,0-1 6,0 1-11,0-1 15,0-2-18,0 0 16,-2-1-13,0 2 12,-3-1-6,3 0 11,-5 4-5,2-2-3,1 2 6,0-2-9,-1-2 0,1-2 2,2-2-1,0-4-3,0 0 1,-2 0-40,4-10-145,-2-4-301</inkml:trace>
  <inkml:trace contextRef="#ctx0" brushRef="#br0" timeOffset="26998">1187 305 85,'0'0'67,"0"0"-30,0 0 31,-2 0-20,0 2 1,0-2-19,0 0 7,0 2-15,0-2 1,2 0-4,-3 2-19,3-2 12,0 2-6,-2 0-12,2 0 15,0-2-18,0 2-7,0 0-56,0-2-108</inkml:trace>
  <inkml:trace contextRef="#ctx0" brushRef="#br0" timeOffset="27631">1208 580 163,'0'0'133,"0"0"-78,0 0 17,0 0-33,0 0-15,0 0-23,0 0 5,4 30 30,-4-8-21,0 4 18,0 5-32,0-1 21,0 4-21,-25 18-2,6-14-44,-6-1-96</inkml:trace>
  <inkml:trace contextRef="#ctx0" brushRef="#br0" timeOffset="32494">540 765 88,'0'0'142,"0"0"-65,0 0 24,0 0-28,0 0-6,0 0-45,0 0 7,-4-2-10,4 2-2,0 0 0,0 0-17,0 0 0,0 0 6,0 0-12,0-2-3,4-4 9,17-2-11,3-2 9,10-2 2,1-2-2,7 0-4,1-2 1,-1 2 4,0 1-9,-4 2 1,-3-2 10,-6 4-2,-4 2 1,-7 3-7,-5 0 6,-7 4-6,-3 0 0,-3 0 14,0 0 3,0 0-9,-9 0 10,-6 0-11,-1 2 0,-1 2 0,0 1 0,2-5-1,-1 0 8,3 0-17,2 0 20,2 0-21,0 0 12,3 0-1,-2 0 0,2 0-7,2 0 7,-3 0 0,3 0-1,-4 0 9,2 0-18,2 0 20,-3 0-15,3-3 7,0 1-2,-1 2 6,0-2-4,3 2 6,-3-2-2,1-2-9,2 3 13,-2-4-11,-1 1 11,1 2-9,2 2-1,-3-2 1,2 2 0,1-2 0,0 2-2,0-2 9,0 2-14,2 0 14,0-2-16,0 2 14,0 0-7,0 0 1,0 0-1,0 0-1,0 0-18,0 0 11,6 0-2,10 0 2,4 0 18,2 0-16,3 0 7,0 0 0,-4 0 2,2 0-2,-3 0 0,0 0 4,-4 0-15,-1 0 22,-1-2-19,-3 2 15,-3-2-8,-1 2 1,-3 0-1,-1 0 1,-1 0 0,-2 0 1,0 0 1,0 0 19,0 0 3,0 0 23,0 0-18,0 0 1,0 0-5,0 0-14,-7 0 0,-4 10-9,-2 3-4,-1 1 7,3-3-16,3 1 19,0 1-16,2-1-8,1 0-71,1-4-103</inkml:trace>
  <inkml:trace contextRef="#ctx0" brushRef="#br0" timeOffset="34048">598 707 163,'0'0'77,"0"0"-28,0 0-12,0 0 8,0 0-15,0 0-15,0 0 6,-60 44-15,47-36 24,2 0-20,2-2 31,0-2-25,3 0 4,-1 2-20,0-2 0,0-2 3,3 2 3,0-2-6,1 0 9,1-2 4,2 0-12,0 0-2,0 0 2,0 4-1,0-4 0,0 0-2,0 0 2,0 0-12,0 0 6,0 0-1,0 0-1,2 2 5,7-2 1,3 2-2,-1-2-5,-1 0 2,4 0-11,-1 0 17,0 0 2,-1 0-7,-1 0 9,1 0-4,-4 0 2,1 0-1,-3 0 0,-1 0 0,-3 0-1,1 0 2,-1 0-10,-2 2 19,0 0-14,0 0 13,0-2-9,0 0 1,0 0 11,-2 0 1,-8 0-13,4 0 8,-3-2-6,3-6-1,-4-2 11,4-2-24,1 0 11,1-2-1,2 0-24,0 2 2,2 2-1,0 0-12,0 6 6,0-4-80,0 6-49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7:57.2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47 106 137,'0'0'147,"0"0"-83,0 0-4,0 0-2,-7 0-13,3 0 0,0 0-11,-4 0 41,2 0-43,-1 0 27,3 0-34,0 2 9,4-2-16,-3 0-18,3 0 0,0 0 9,0 0-18,0 0-7,0 0 16,14 2-32,8-2 32,9 0-22,9 0 6,6 0 15,4 0-11,3 0 11,1-2-20,-1-4 4,-1 0-28,-3 0 28,-3 0-11,-6 2 5,-7 0-7,-4 2 12,-6 0 0,-5 0-27,-5 2 16,-2-2-8,-1 0 15,-6 0-24,0 2 5,-2-2-12,-2-2 34,0 0 12,0 0 4,0-2-3,-4 0 12,-5 2-3,-2 0-2,0 0 9,0 0-10,-1 0-1,1 0 1,1 0 0,0 2 7,4 0-1,1 0 45,1 0-27,4 2 32,-2 0-18,2 0-18,0 0-20,0-2 0,0 2-1,0 0 1,2 0-6,9 0 12,0 0-12,2 0 15,0 8 5,-1 2-8,-3 2 29,-1 2-2,-5 2 29,-3 4-6,0 2-25,-3 2 2,-12 0-32,-7 4-2,1-6-22,6-5-130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7:59.0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194 91 230,'0'0'138,"0"0"-37,0 0-9,0 0-9,0 0-14,0 0-34,0 0 24,0-4-25,-6 4 43,-1-2-60,-1 2 18,-2 0-22,-1 0-13,-2 0 0,-5 0-9,-2 2 8,0 8-8,0 4 8,2 6-24,3 2 25,1 6-22,5 2 12,5 0-13,4-2-1,0-2 23,2-1-1,14-3-10,3-4 21,4-4-16,6-5 14,0-4-14,2-4-3,-2-1-34,-2 0-57,-5-3-94</inkml:trace>
  <inkml:trace contextRef="#ctx0" brushRef="#br0" timeOffset="782">560 39 3,'0'0'105,"0"0"-51,0 0 14,0 0 9,0 0-4,0 0-33,0 0 13,0 1-11,0-1-6,0 0-10,0 0-1,-2 0 12,2 0-19,0 0 3,-2 0-19,2 0 13,-3 0-14,3 0 6,-2 0-6,2 0 0,0 0-1,-2 0 1,0 0 4,0 0 1,-3 0-12,0 0 12,-3 0-12,-3 3 6,-3 1-3,-1 0-1,-1-1-1,1 1 3,1 3 4,3-5-4,2 2 9,3-3-14,0-1 18,4 0-17,0 3 7,0-3-1,2 0 5,-2 0-4,2 0-2,0 4-4,0 2-2,0 2 14,0 6-3,0 2-2,0 2 5,0 2-7,0 2 1,0 2 10,0-2-11,0 0 1,2 0 11,-2 0-15,0-4 9,0-2-11,0-3 11,2-4-7,-2-3 1,0-2-4,2-1 2,-2-2-45,0-1-44,0 0-97,0 0-57</inkml:trace>
  <inkml:trace contextRef="#ctx0" brushRef="#br0" timeOffset="1494">371 221 32,'0'0'138,"0"0"-90,0 0-12,0 0 10,0 0 18,0 0-33,0 0-5,68-4 3,-45 2-23,0 2 0,-2 0 1,6-2-14,-4 2-32,-5-2-166</inkml:trace>
  <inkml:trace contextRef="#ctx0" brushRef="#br0" timeOffset="2222">720 233 51,'0'0'163,"0"0"-48,0 0-43,0 0 38,0 0-32,0 0-5,0 0-31,-13-2 12,13 2-30,0 0-5,0 0-19,0-2-4,15 2 3,12-4 1,6-2-6,10 0 14,1-2-16,-3 0-22,-3 2 1,-7 2-23,-6 2-23,-12 2-33,-7 0-59,-6 0-54</inkml:trace>
  <inkml:trace contextRef="#ctx0" brushRef="#br0" timeOffset="2636">720 299 93,'0'0'92,"0"0"7,0 0-19,0 0 15,0 0-37,0 0-11,118 0-9,-93 0-28,2 0-4,-2 0 1,-1 0-14,0 0 7,7 0-19,-6 0-105,-5 0-100</inkml:trace>
  <inkml:trace contextRef="#ctx0" brushRef="#br0" timeOffset="3086">1241 163 168,'0'0'158,"0"0"-97,0 0-24,0 0 20,0 0-37,0 0-4,0 0 4,56-118 12,-53 104 7,-1 1-9,0 3 13,-2 5-20,0 2 16,0 3-37,0 0 1,0 0-3,0 0-26,0 8 26,0 9 0,0 3 11,0 6-11,0 2 22,0 0-11,0 4 15,0-2-17,0-2 23,0-2-21,0-2-2,0-3-3,0-3-6,0-4 7,0-3 0,0 0-5,0-2-1,0 0-2,0 1 1,0-2-6,0 0-20,-2-2-7,-7-2 24,0 0-15,0-3 17,0 2-12,1-3 12,1 0 11,0 0-4,2 0 2,3 0 4,2 0 14,0 0-11,0 0-9,0-3-2,0 2-4,0 1-4,0-3 10,0 2-14,7-2 14,9 2 0,2-3 0,4-1-1,0 4 3,1-3-11,-2-3 22,2 4-27,-5-4 12,-7 3-116,-7 0-217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2:42.87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0 261 332</inkml:trace>
  <inkml:trace contextRef="#ctx0" brushRef="#br0" timeOffset="8741">2747 96 261,'0'0'111,"0"0"-83,0 0-28,0 0-3,0 0-58,0 0-133</inkml:trace>
  <inkml:trace contextRef="#ctx0" brushRef="#br0" timeOffset="15125">5503 0 217,'0'0'106,"0"0"-91,0 0 4,0 0-18,0 0-2,0 0 1,0 0-59,26 10-22,-20-2-132</inkml:trace>
  <inkml:trace contextRef="#ctx0" brushRef="#br0" timeOffset="17494">6891 172 491,'0'0'157,"0"0"-66,0 0 36,0 0-58,0 0-53,0 0-16,0 0-6,3 3-83,-1-2-64,-2 2-146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2:29.9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187 359 337,'0'0'216,"0"0"-131,0 0-10,0 0-13,0 0 1,0 0-46,0 0-4,0 0-12,0 0 5,0 0 33,2 0-39,-2-4 12,0-3-2,0 1-20,0 1-5,2 1-48,3 1-67,-3 1-75,0 2-192</inkml:trace>
  <inkml:trace contextRef="#ctx0" brushRef="#br0" timeOffset="690">194 551 277,'0'0'176,"0"0"-36,0 0-39,0 0 2,0 0-50,0 0-10,0 0 2,0 34 1,0-12 5,-5 4-41,-6 2 15,-7 2-24,-9 5-2,-22 10-35,7-4-91,0-11-129</inkml:trace>
  <inkml:trace contextRef="#ctx0" brushRef="#br0" timeOffset="5954">550 323 130,'0'0'202,"0"0"-87,0 0-21,0 0-4,0 0-2,0 0-18,-26-7 3,26 6-42,-4-2 27,4 3-32,0-2 15,0 2-40,0 0-2,0 0-4,12 0 0,15 0-3,6 0 13,7 0-15,2 0-5,3 0 15,-3 0-43,-1 0 1,-8 0-55,-4 0-17,-11-4-65,-10 4-163</inkml:trace>
  <inkml:trace contextRef="#ctx0" brushRef="#br0" timeOffset="6344">686 323 39,'0'0'121,"0"0"-64,0 0 0,0 0 21,0 0-17,0 0-9,0 0-19,36 58 32,-32-44-22,0 0 13,-2 0-31,-2 2-1,0 0 0,0 0-3,0 0 4,-13 0-17,-3 0 18,-1-4-26,-3 0 13,0-4-7,2-2-2,2-4-4,3-2-1,2 0-7,6 0-44,5-18-47,0 2-112,9-2-49</inkml:trace>
  <inkml:trace contextRef="#ctx0" brushRef="#br0" timeOffset="6794">987 352 146,'0'0'150,"0"0"-108,0 0-15,0 0 19,0 0-11,0 0-8,0 0-17,-2 93 18,2-71-21,0-4 23,0-4-28,0-2 27,9-6-15,-1-2-7,3-4 12,1 0-9,1 0 4,3-8-13,-1-8 0,-1-2 9,-3 0-20,-1-2 10,0 0-9,-4 2-10,-3-2-43,-3 6-91,0 5-179</inkml:trace>
  <inkml:trace contextRef="#ctx0" brushRef="#br0" timeOffset="7154">1252 366 172,'0'0'144,"0"0"-56,0 0-27,0 0-8,0 0-34,0 0-18,0 0 9,0 21-10,0 1 7,-3 0-5,1 2 31,2 0-13,-2-2 6,0-4-25,2-4 8,0-4-9,0-6 0,0-2 0,0-2 7,0 0-14,0 0-6,0-14-7,0-4-29,2-2-12,2 0-28,3-2 1,-3 0-18,-1 2-3,2 3 8</inkml:trace>
  <inkml:trace contextRef="#ctx0" brushRef="#br0" timeOffset="7401">1252 366 17,'33'25'56,"-27"-10"8,2 2-8,-4-1-14,3-4 13,-3-4-22,2-2 10,-2-4-20,0-2 6,2 0-19,-1 0 29,3-8-23,0-6-16,0-3-6,3-1-31,-2 3-15,0-2-39,0 8 22,2 0 37,-2 8 32,0 1-7,0 0 7,-3 10 11,2 8 64,-2 5-4,-2 2-39,1-1 28,-3-2-45,2-4 8,1-2-22,-2-8-2,3-4-29,-4-2-56,3-2-87</inkml:trace>
  <inkml:trace contextRef="#ctx0" brushRef="#br0" timeOffset="7811">1590 348 214,'0'0'104,"0"0"-54,0 0 15,0 0 13,0 0-52,21 111 16,-19-85-32,-2-2 4,2-2-14,-2-2 0,0 0-23,0-4-80,0-8-70</inkml:trace>
  <inkml:trace contextRef="#ctx0" brushRef="#br0" timeOffset="8035">1588 370 12,'0'0'148,"0"0"-70,0 0-16,0 0-29,0 0 6,0 0-23,0 0 22,91-28-27,-80 28 38,-1 9 2,-4 6-15,-6 6 6,0 1-15,0 0 8,-6 0-24,-10-4 1,3-4-6,-1-4-12,1-6-1,4-2-47,2-2-126</inkml:trace>
  <inkml:trace contextRef="#ctx0" brushRef="#br0" timeOffset="8836">1996 377 7,'0'0'198,"0"0"-58,0 0-46,0 0 14,0 0-26,0 0-30,0 0 0,0-3-32,0 3 19,0 0-39,0 0 13,0 7-3,0 8-7,0 8-1,0 1-2,0 4 2,0-2 5,0 0-11,0-2 17,0-2-26,0-6 5,0-4-13,0-6-76,0-6-46,0 0-153</inkml:trace>
  <inkml:trace contextRef="#ctx0" brushRef="#br0" timeOffset="9325">2340 365 139,'0'0'184,"0"0"-71,0 0-24,0 0 5,0 0-39,0 0 1,0 0-41,-27-5 9,15 5-23,3 0 19,1 0-12,-4 0-7,3 0-2,1 5 10,1-1-19,2 1 18,1-1-16,-1 1 1,3-1 6,0 4-7,2 0 7,0 4-1,0 1 2,0 4-10,0 1 23,0 2-24,0 0 22,2 0-15,0 0 5,0-2-1,1-2 1,-1-2-1,-2-4 0,0-4 9,2-2-18,-2-2-14,0-2-33,0 0-91,0 0-107</inkml:trace>
  <inkml:trace contextRef="#ctx0" brushRef="#br0" timeOffset="9760">2210 525 172,'0'0'138,"0"0"-51,0 0-1,0 0-32,0 0-40,0 0-1,140-14-13,-115 12-92,-8 0-273</inkml:trace>
  <inkml:trace contextRef="#ctx0" brushRef="#br0" timeOffset="10428">2916 352 103,'0'0'245,"0"0"-125,0 0-15,0 0-26,0 0-11,0 0-35,0 0-33,-4 21 15,4-2-14,0 6 12,0 1-6,0-2-7,2 0 2,0 0-4,0-2-42,-2 2-47,0-8-62,0-4-111</inkml:trace>
  <inkml:trace contextRef="#ctx0" brushRef="#br0" timeOffset="10693">2874 387 103,'0'0'134,"0"0"-91,0 0-33,0 0 18,0 0-26,0 0 19,0 0-20,89-17 4,-74 17-4,-1 4 35,-3 9 2,-5-1-19,-3 2 11,-3 1-14,0 2 16,0-3-21,-3 2 19,-10-2-30,0-2 5,2-2-5,2-4-23,3-4 4,0-2-3,6 0 12,0 0-71,0 0 22,0-2 16,3-2 18,13 2-35,-1 2 32,3 0 13,-2 0 5,-1 0 8,-4 10 4,-4 0 23,-2 0-2,-5 0 36,0 2 6,0-2 27,-2 2-22,-12-2-17,1 2-28,-6-4-17,2 0 15,1-2-23,1-2 7,-1-2-7,5-2-6,3 0-102,0 0-139</inkml:trace>
  <inkml:trace contextRef="#ctx0" brushRef="#br0" timeOffset="11275">3148 338 283,'0'0'150,"0"0"-95,0 0 18,0 0-11,0 0-23,0 0-10,0 0-28,0 75 27,0-49-20,0-2 14,0 2-21,0-4-2,0-2 1,0-2-38,0-6-37,0-4-63,0-6-54,2-2-105</inkml:trace>
  <inkml:trace contextRef="#ctx0" brushRef="#br0" timeOffset="11548">3142 388 71,'0'0'105,"0"0"-41,0 0-8,0 0-45,0 0 15,0 0-25,0 0 10,126-14-11,-110 14-30,-5 0-67</inkml:trace>
  <inkml:trace contextRef="#ctx0" brushRef="#br0" timeOffset="11750">3142 388 93,'-4'75'103,"16"-75"-29,3 0-2,6 0-42,-1-2-9,2-4-21,0-3 0,-1 4-64,-6 1-50,-9 4-89</inkml:trace>
  <inkml:trace contextRef="#ctx0" brushRef="#br0" timeOffset="11933">3107 667 3,'0'0'192,"0"0"-88,0 0-16,0 0-29,0 0 9,0 0-42,126-26-6,-102 16-20,-2 2-6,7-4-29,-6 4-99,-4 2-10</inkml:trace>
  <inkml:trace contextRef="#ctx0" brushRef="#br0" timeOffset="12186">3456 377 91,'0'0'286,"0"0"-141,0 0-100,0 0 17,0 0 9,0 0-47,0 0-2,0 26-22,0-8 18,0 4-18,-5 2 17,-4 0-16,4 2 6,1 0-7,0-4 0,4-2-1,0-4 2,0-4-8,0-2 7,6-4-10,8-4 3,1-2-15,3 0-15,8 0-21,-3-6 26,-3 0-164</inkml:trace>
  <inkml:trace contextRef="#ctx0" brushRef="#br0" timeOffset="12554">3674 437 270,'0'0'160,"0"0"-53,0 0-49,0 0-8,0 0-20,0 0-5,0 0-11,-65 46-14,56-22 6,2 0 6,3 2-12,4 0 1,0-4-2,0-4-9,0-6 10,14-6-6,1-4 5,3-2 1,-1 0-12,2-6 11,-4-8-24,-1 0 12,-6-4-31,-1 2 3,-7-2-1,0 2 24,0 0 18,-2 0 0,-9 0-2,-3 2 3,3 2-2,3 4-63,0 4-11,4 2-146</inkml:trace>
  <inkml:trace contextRef="#ctx0" brushRef="#br0" timeOffset="12986">3674 437 332,'98'-4'141,"-98"4"-93,0 0 0,0 0 6,0 8-39,2 6-4,2 6-3,0 2-8,2 0 10,-2 0-10,0-4 0,1-2-1,-1-4 0,0-6 2,3-2-2,-2-2 2,2-2-2,1 0 2,-1 0 8,2-8-3,0-4-12,-3-2 4,-1-2-16,-1-2-8,-2 0-5,-2 0 21,0 2-3,0 6 6,0 4 14,0 4 18,0 2-14,0 0-11,0 10 0,3 4 0,4 0-3,1 0 10,1-4-10,3-4 11,-1-4-3,3-2-3,-2 0 9,1-2-10,-1-12-1,-3-14-62,-5 4-90,-2 2-27</inkml:trace>
  <inkml:trace contextRef="#ctx0" brushRef="#br0" timeOffset="17140">4493 222 97,'0'0'183,"0"0"-101,0 0-27,0 0 9,0 0-23,0 0 4,0 0-28,0 0 31,-2 0 0,-2 0-1,-3 0-21,1 4-7,-1 10-7,0 6-11,-2 6-2,3 4 9,-1 9-21,0 5 26,0 3-20,3 4 14,2-1-8,2-2 1,0-8-8,0-6 7,8-8-31,9-8-5,7-8-50,-4-3-64,-2-7-159</inkml:trace>
  <inkml:trace contextRef="#ctx0" brushRef="#br0" timeOffset="17636">4734 401 88,'0'0'134,"0"0"-34,0 0-31,0 0 23,0 0-31,0 0-12,0 0-23,-42-5-14,28 12 3,1 5-13,2 0 3,0 0 2,6 2-14,1 0 4,4 0 2,0-2-22,0 0-6,0-4 19,6 2 3,8-2-3,1 2 15,4 0-13,0 2 16,-1 0-11,1 0 9,-6 0-4,-5 0-2,0-2 0,-8 0 12,0 0 22,0 4 36,-10 0-37,-7 0-5,-4 1-27,1-5 9,1-1-10,0-3-22,4-2-30,-1-4-45,5 0-44,5-4-224</inkml:trace>
  <inkml:trace contextRef="#ctx0" brushRef="#br0" timeOffset="18236">4991 503 103,'0'0'112,"0"0"-40,0 0-13,0 0 6,0 0-33,0 0-7,0 0-25,-45-4 1,38 14-1,1 4 2,-2 4-4,4 0 4,2 2-11,2-2 19,0 0-7,0-4-2,0-3-1,0-4 1,4-3-1,4-2 0,0-2 7,1 0-10,1 0 10,0-10-10,1-2 5,1-4-4,-6 0-19,1 0-5,-5 2 3,-2 0-12,0 4 16,0 4-6,0 2 24,0 4-10,0 0-2,0 0-20,0 14 27,0 4-1,0 2 7,0 2 1,2-4 0,7-2 33,0-6-1,2-2 19,-2-4-20,3-4 1,0 0-11,2 0 2,-1-4-5,3-10-18,0-4 3,-4-2 3,0-2-11,-3-2 14,-3-4-20,-4 0 14,-2-2-4,0 2 0,0 0 1,-8 2 5,-5 5-5,-1 3-2,1 7 14,1 3-10,4 4-3,1 4 6,1 0-6,1 1-2,0 16 1,5 9-7,0 3 0,0 8 14,0 1-19,12 2 24,1-4-18,3-2 8,1-8-2,12-3 0,-4-10-59,-3-7-152</inkml:trace>
  <inkml:trace contextRef="#ctx0" brushRef="#br0" timeOffset="19416">5469 238 362,'0'0'111,"0"0"-40,0 0-8,0 0-21,0 0-9,0 0-24,-4 103 18,4-61-27,0 2 32,0 0-32,0 2 9,0 0-9,0-4-6,0-6-25,-4 3-53,-1-11-43,3-10-139</inkml:trace>
  <inkml:trace contextRef="#ctx0" brushRef="#br0" timeOffset="19678">5338 555 192,'0'0'97,"0"0"-84,0 0 24,0 0-15,0 0-2,0 0-20,143-32 0,-97 18 0,-8 2-59,-7 0-138</inkml:trace>
  <inkml:trace contextRef="#ctx0" brushRef="#br0" timeOffset="19866">5659 423 234,'0'0'138,"0"0"-76,0 0 2,0 0-22,0 0-3,0 0-31,0 0 18,-13 100-24,13-82 21,0-4-23,0-6 10,0-4-10,0-2 2,0-2-2,6 0-23,3 0 22,0-8-55,2-8 4,0-4-29,-1-2 39,-4 2-5,0 0 19,-1 6 20,-1 6 8,1 4-1,2 4 2,-1 0 70,3 12-11,1 8-10,0 0-34,3 2 7,1-2-14,-1-2-8,8-6-1,-6-4-102,-1-6-99</inkml:trace>
  <inkml:trace contextRef="#ctx0" brushRef="#br0" timeOffset="20766">6194 363 90,'0'0'114,"0"0"-19,0 0-16,0 0-23,0 0-1,0 0-19,0 0 15,-10-11-34,8 11 9,0 0-17,0 0 11,0 0-20,-3 0 9,3 0-3,-2 0-5,0 0-2,-2 0 3,0 0-4,-1 3 12,1 1-18,-1 0 9,2-1-1,1 1 1,2 0-1,2 0 0,-2 1 2,2 0-8,0 3 12,0 1-15,2-1 16,9 0-14,0-1 8,4 0-1,-1-1 0,3-1 0,0 0-1,-2 1 7,-1 0-12,-4 2 15,-5-2-12,-3 2 10,-2 0-3,0 2 14,-4 2 29,-14-2-14,-4 2-32,-3-2 5,6-2 3,-2-2-18,5-6-14,8 0-27,1 0-142</inkml:trace>
  <inkml:trace contextRef="#ctx0" brushRef="#br0" timeOffset="21464">6410 345 20,'0'0'163,"0"0"-96,0 0-2,0 0-9,0 0 20,0 0-27,11 108 6,-11-86-39,0-2 6,0-4-22,0-2 6,0-6-6,0-2-5,0-4-4,0 0-95,0-2-95</inkml:trace>
  <inkml:trace contextRef="#ctx0" brushRef="#br0" timeOffset="22118">6697 391 77,'0'0'105,"0"0"-33,0 0 13,0 0-3,0 0-38,0 0-28,0 0 7,-4 10 8,4-8 21,11 1-29,3 0 4,1-3-26,3 0 5,-1 0-6,1 0-1,0-8 0,-2-1-25,-6 0 10,-2-1-25,-6 0 28,-2-1-2,0 1 14,-2 2 2,-12 2 14,1 2 7,-3 4-5,3 0-3,1 0-12,2 6-2,3 12 10,3 3-19,4 5 11,0-2-3,0 0 2,0-4-1,0-4 0,8-6 0,1-4-7,5-6 8,7 0-2,0-4-68,-3-8-116</inkml:trace>
  <inkml:trace contextRef="#ctx0" brushRef="#br0" timeOffset="22554">7025 301 370,'0'0'130,"0"0"-39,0 0-31,0 0 8,0 0-42,0 0-10,0 0-14,-47 22-2,38-11 0,-3 6-23,6-2 13,2 0-23,1 0 17,3-2-13,0-3 15,0-2 2,9-2 11,1 0 0,0-2 1,1-1 0,-1 2 1,-4-1 5,1 0 1,-3 0-5,-2 2-1,-2 0 14,0 2 7,-2 0 8,-11 2-5,-1-2-25,-1 0 0,1-4-36,3 0-41,3-4-229</inkml:trace>
  <inkml:trace contextRef="#ctx0" brushRef="#br0" timeOffset="24026">7158 180 101,'0'0'189,"0"0"-104,0 0-56,0 0 22,0 0-7,0 0-3,0 0-20,11 125 24,-11-92-26,0-1 13,0 3-32,0-5 7,0-2-6,0-4-1,-4-4-32,-3-6-83,1-4-35,-1-6-110</inkml:trace>
  <inkml:trace contextRef="#ctx0" brushRef="#br0" timeOffset="24280">7056 465 155,'0'0'121,"0"0"-77,0 0 50,0 0-33,0 0-6,0 0-54,121-34 15,-92 26-16,6-6-21,-8 4-103,-5-1-96</inkml:trace>
  <inkml:trace contextRef="#ctx0" brushRef="#br0" timeOffset="24580">7395 342 175,'0'0'179,"0"0"-96,0 0 18,0 0-40,0 0 2,0 0-41,0 0 5,-56 42-25,50-21 18,0 2 0,4 0-19,2-5-1,0-4 15,0-6-24,0-2 12,10-6-6,0 0-10,3 0 12,3-4-38,-3-10-12,-1-2 11,-3-2-11,-5 1 43,-2 2 2,0 3-6,-2 2 24,0 6-6,0 0 21,0 4-13,0 0-8,6 0-5,0 12 25,1 3-24,-1 3 13,3 0-9,0-3 0,2-3-6,5-2-31,-3-6-98,-4-2-132</inkml:trace>
  <inkml:trace contextRef="#ctx0" brushRef="#br0" timeOffset="25046">7709 284 45,'0'0'290,"0"0"-172,0 0-33,0 0-18,0 0 5,0 0-53,0 0-6,0 50 2,0-24-2,0 5 13,2-1-26,0 0 2,0 0 5,0-4-14,1 4-49,-1-6-50,-2-10-104</inkml:trace>
  <inkml:trace contextRef="#ctx0" brushRef="#br0" timeOffset="25339">7724 278 150,'0'0'100,"0"0"-61,0 0-25,0 0 32,0 0-33,0 0 2,0 0-15,93-54 1,-76 54 45,-2 2-1,-4 10 5,0 4-20,-6 0 6,-3 0-23,-2 3 38,0-4-24,-7 2 15,-8-3-10,1-5-19,1 0-6,1-5-7,4-3 0,1-1-13,3 0-62,2-9-116,0-4-132</inkml:trace>
  <inkml:trace contextRef="#ctx0" brushRef="#br0" timeOffset="25662">7985 270 360,'0'0'131,"0"0"-75,0 0 28,0 0-51,0 0-18,0 0-14,0 0 0,-31 68-1,31-51 10,0-3-20,0-5 20,0 0-20,0-5 11,9-4-2,1 0 1,4 0-11,1 0-1,-1-13-15,1 0-1,-3-10-96,-3 4-46,-7 1-136</inkml:trace>
  <inkml:trace contextRef="#ctx0" brushRef="#br0" timeOffset="25948">7985 270 104,'123'16'182,"-123"-8"-75,2 0-15,0 2-56,0-2 10,0-2-36,-2-2 0,3-1-9,-3-3 5,0 0 3,0 0-8,0 0 15,0 0-14,0-7-1,0-7-1,2-2-10,4 0-46,4 1-12,5 0 9,-3 5-32,-2 4-59</inkml:trace>
  <inkml:trace contextRef="#ctx0" brushRef="#br0" timeOffset="26293">8631 210 192,'0'0'160,"0"0"-88,0 0-17,0 0 17,0 0-39,0 0-13,0 0-19,-85-10 8,67 10-9,1 0 10,-1 8-9,5 6-1,2 0 4,3 4-3,4 2-2,4 0 2,0-2-7,0-2 12,0-6-12,9-3 7,3-7-1,1 0 0,3 0 1,1-11-2,-3-4 1,1-6-1,-3-1-15,-6-4 15,1 0-8,-3-2 2,-2-4 7,-2 0 0,0-2 1,0 4 9,0 2-4,0 8 4,0 6-18,0 7 20,0 7-24,0 0 21,0 17-9,0 11 0,0 4 0,0 6 7,0-2 2,0 2 27,4-6-34,4-4 7,0-6-2,1-8 0,3-8-7,1-4 7,3-2 1,-1 0-7,1-4-2,1-12-8,-3-2 8,-3-2-42,-5 0 8,-1 0-34,-5 4 17,0 4 10,0 8 42,-5 4 7,-1 0 12,-3 8 8,2 12-17,5 6 24,2 2-11,0 0 10,0-4-32,0-4 11,9-6-12,4-6 0,0-5 0,8-3-26,-3 0-62,-5-7-199</inkml:trace>
  <inkml:trace contextRef="#ctx0" brushRef="#br0" timeOffset="27007">8881 35 339,'0'0'96,"0"0"-35,0 0-60,0 0 50,0 0-19,0 0 4,0 0-15,0 129 10,2-97-13,-2 0-16,0-2 2,0-5 6,0-7-20,0-7 17,0-4-15,0-7 9,0 0-2,2 0-21,2-4-23,3-13 45,2-1-5,0-4-1,0 0 6,3 4 0,-2 2-36,-1 8 26,1 4-3,-2 4 13,1 0 0,-5 8 10,-2 8 20,-2 2-8,0 0 37,0 2-16,-6-4 8,-7 0-31,-3-2 2,3-4-11,1-2-11,3-4 0,5-4-16,4 0-53,0-5-139,0-12-193</inkml:trace>
  <inkml:trace contextRef="#ctx0" brushRef="#br0" timeOffset="27449">9039 210 325,'0'0'175,"0"0"-93,0 0 29,0 0-36,0 0-25,0 0-49,0 0 3,-2 42-4,2-28 0,0 0 1,0-4 0,0-2-2,0-4-1,0-1-5,8-3-9,4 0-3,1 0-41,-2-7-10,3-5-58,-4-8-42,-3 4 14,-2 4-40</inkml:trace>
  <inkml:trace contextRef="#ctx0" brushRef="#br0" timeOffset="27645">9039 210 45,'83'16'157,"-83"-8"-102,0 4 0,2 2-12,2 2-21,3-4-15,4 1-7,0-6-26,-2-3-137</inkml:trace>
  <inkml:trace contextRef="#ctx0" brushRef="#br0" timeOffset="27823">9240 244 196,'0'0'153,"0"0"-26,0 0-26,0 0-4,0 0-39,0 116 2,0-89-24,0-4 19,0 2-33,-5-3-12,-4-4-7,-2-2-3,-1-2 0,-3-4-13,-1-4-15,-1-6-39,3 0 17,-1-2-70,6-14-87,0 0-162</inkml:trace>
  <inkml:trace contextRef="#ctx0" brushRef="#br0" timeOffset="28281">9388 252 186,'0'0'162,"0"0"-94,0 0 38,0 0-46,0 0-11,0 0-39,0 0 11,-37 40-12,30-26-2,3-1-2,4-2-4,0-3 7,0-1-7,0-6 26,0-1-18,4 0 15,7 0-24,1 0 12,-2-5-12,1-8-10,-1 1-5,-4 1-41,-1-4 20,-3 3-25,-2 0 31,0-2-55,0 4-69,-7 2-126</inkml:trace>
  <inkml:trace contextRef="#ctx0" brushRef="#br0" timeOffset="28949">9883 68 3,'0'0'192,"0"0"-82,0 0 5,0 0 8,0 0-2,0 0-63,0 0-12,-20-26-45,20 26 9,0 10-10,0 9 0,0 8 0,0 3 6,0 2-12,0 2 18,0 0-15,3-2 12,-1-6-12,0-6 4,0-6-2,0-6 1,-2-3-4,0-5 2,0 0 4,0 0-11,0 0 10,0-5-2,-4-7-36,-11-2 26,-6 2-38,1 2 8,-3 4 27,2 6 11,0 0-4,1 0 14,7 10-17,2 8 13,4 3-9,7 1 12,0-2-1,0-2 7,5-5-5,10-3 15,6-1-21,0-9 12,6 0-6,0 0-14,11-10-30,-9-4-79,-5 0-155</inkml:trace>
  <inkml:trace contextRef="#ctx0" brushRef="#br0" timeOffset="29550">10059 254 55,'0'0'94,"0"0"-44,0 0 31,0 0-6,0 0-1,0 0-30,0 0 4,52-34-16,-48 24 21,0 0-27,-1 0-4,-3-2 1,0 0-22,0 2 7,0 2 1,-9 2-1,-5 4-7,1 2 30,-5 0-29,3 14 7,2 10-9,1 6-1,8 2 0,-1 0 2,5-3-4,0-7 9,0-3 14,9-5-20,7-5 16,3-4-16,13-5 0,-5 0-64,-5-10-157</inkml:trace>
  <inkml:trace contextRef="#ctx0" brushRef="#br0" timeOffset="30143">10352 365 386,'0'0'169,"0"0"-71,0 0 15,0 0-25,0 0-62,0 0-12,0 0-8,0 0-12,2 0-5,4 0-56,7-2-18,1-1-72,-3 2-334</inkml:trace>
  <inkml:trace contextRef="#ctx0" brushRef="#br0" timeOffset="30683">10565 348 139,'96'-7'249,"-96"7"-164,0 1-50,2 2-34,-2 3-1,0-1-23,0-1-170</inkml:trace>
  <inkml:trace contextRef="#ctx0" brushRef="#br0" timeOffset="31317">10904 346 385,'0'0'167,"0"0"-122,0 0 11,0 0-17,0 0-16,0 0-23,0 0 0,4 0-10,7 0-9,-2 0-65,0 0-151</inkml:trace>
  <inkml:trace contextRef="#ctx0" brushRef="#br0" timeOffset="31810">11067 31 212,'0'0'162,"0"0"-73,0 0-1,0 0-17,0 0-38,0 0 9,0 0-13,0 0 30,-11-5-20,11 5 9,0 0-31,0 0-1,4 4-16,13 14 0,8 5 1,2 8 7,-2 9-4,-4 6-3,-7 8 4,-10 6 3,-4 4-6,-6 1-2,-39 15-59,3-14-74,0-14-176</inkml:trace>
  <inkml:trace contextRef="#ctx0" brushRef="#br0" timeOffset="33621">4275 328 72,'0'0'116,"0"0"-25,0 0-15,0 0 5,0 0-18,0 0-35,0 0-5,-4-27-17,-1 22 15,3-1-6,-2 0 34,-1 0-20,1 0-2,-3 0-2,2 0-8,-1 2 0,-1 0-17,-2 0 3,0 0 7,-2 0-13,-3 0 10,4 2-3,-5-2-4,-1 2 1,0 0-1,-2 0 6,2 2-12,-1-2 16,-4 2-20,4-2 23,-1 0-22,0-2 18,0 2-9,2 0 0,3 0 1,-3 2 9,3 0-4,1 0-9,-2 0 15,1 0-24,1 0 21,3 0-18,1 2 5,-2 2 1,1-2 2,3 2-4,-1-2-5,-2-2 20,2 0-23,-1 2 26,-3-2-17,1 2 10,2-2-7,1 2 1,-1-2-4,0 0 1,2 0 6,1 0-6,-1 0 13,-2 0-17,2 0 13,-1 0-12,1 0 6,0 0-1,-4 0 1,-1 0-17,0 0 16,-3 0-6,4 0-6,-4 0 22,3 0-10,0 0 1,2 0 0,2 0-1,1 0 1,-1 0 0,3 0 7,-4 0-18,0 0 21,1 2-20,-5 0 17,2 0-7,-1 0 0,-1 0-1,-1 0 0,2 0 2,0 0-10,2-2 20,0 0-22,2 0 24,-2 0-15,3 0 4,-3 0 2,0 0-4,0 0 0,-2 0-1,-1 0 2,4 0-7,-3 0 15,-1 0-15,4 0 17,-3-6-13,1 2 4,-1-2 3,-1 2-5,-2 0 2,1 0-8,-3 2 15,3 0-9,-1 0 8,1 2-6,2 0 5,-1 0-5,1 0-2,3 0 0,-2 0-1,2 0 2,-1 0-13,-3 0 28,1 0-22,-2 0 12,0 0-6,0 0 0,-4 0 0,2 0 0,-1 0 1,1 0-7,-1 0 13,3 0-13,-3 0 14,1 0-16,-1 0 14,-1-2-7,-2 2 1,-1-2 0,1 2 0,-2 0 0,-3 0-6,2 0 18,-5 0-24,2 0 24,-4 0-21,2 0 10,-2 0-1,0 6 0,-2-2 1,2 2-2,0-2 2,0 2-7,2-2 15,4 0-16,-2-2 13,2 2-8,4-2 2,-1 0 0,1-2 0,2 0 0,-1 2-10,3-2 20,-4 2-23,1 0 15,1 2-10,1 1-3,-1-4 2,1 3-2,5-4 11,-2 0-1,3 0 2,2 0-11,-3 0 22,1 0-24,-1 0 24,1 0-20,-4-2 9,-1 2-1,-4 0 0,1 0-21,-1 0 14,0 0 7,4 0-17,-1 0 30,5 0-26,3 0 20,-2 0-7,2 0 0,1 0 1,1 0-2,-2 0 2,0-2-11,-1-2 22,3 0-24,-6 0 24,3 0-24,-2 0 12,0 0 0,0 0 3,-1 2 4,1-2-14,-2 0 11,-1 0-15,1 0 14,-1 0-12,2 0 12,1 2-5,1 0 2,2 0 0,1 0 0,1-2 0,-2 2-9,4-2 22,-3 0-24,3 2 22,-2-2-16,0 0 6,0 0-1,-1-2 0,-1 0 0,-2-2 0,-1 0 2,1 0-11,0-2 19,1 2-6,3 0-3,1 0 14,-1 0-7,1 0-8,-2 2 9,1 2-8,1 0 1,1-1 4,0 4-9,-1-1 15,2 0-24,1 2 12,2 0 0,0 0 0,-2 0 1,0 0-3,0-2 12,-3 0-11,3 0 2,-2 0-1,-4 0 2,4 2-3,0-3 1,0 2 0,-1 1-1,3 0 3,0 0-9,0 0 14,0 0-16,-4 0 9,4 0-7,-4 4 3,1 10 4,-1 2 0,-1 4 0,0 2-5,1 0 17,-1-2-24,1 0 25,3-4-26,1-4 23,2-4-18,0 0 8,0-4-1,0-2 1,0 0 0,0-2-6,0 0 15,0 0-23,0 0 17,0 0-9,0 0 10,0 0-10,0 0 6,0 0-18,0 0 10,0-4-9,0-2 16,0 2-2,0-2-3,0 2 10,0-2-12,5 0 8,-3-4 0,4 0-1,1-2-9,-1 0 9,4-2 2,-4 2-6,1 0 15,-3 2-17,0 2 14,2 2-7,-4 0 0,0 0 0,0 2-2,0-2 8,0 2 0,-2 0-5,0-2-2,3 2 9,-3 0-10,0 0 2,0-2 0,0 2 1,0 0-1,0-3 0,0 6 11,0-3-11,0 4 2,0 0-2,0 0 0,0 0 0,0 0-13,0 0 6,0 0 7,0 0 0,4 4-4,0 0 11,-2-3-11,4 2 11,-2-3-5,0 2-2,1-2 0,-1 2-1,2-2 2,4 2-2,-4-2 2,5 0-2,-2 0 9,3 0-15,-2 0 14,2 0-4,-3 0-3,-1 0 0,1 0 4,-4 0-1,0 0-6,-1 0 12,-2 0-18,0 0 16,-2 0-8,0 0 1,2 0 0,-2 0 0,3 0 1,-3 0-2,0 0 9,2 0-17,-2 0 18,0 0-15,0 0 17,0 0-12,0 0 1,0 4 0,0 4 6,-9 2-5,-2 2-2,-5 2-5,-2 0-4,3-2 7,-5 2-4,2 0-8,0 0 15,1-2-18,1 0-13,3-4 12,1 0 10,3-2 1,3-2 15,2-2-19,1-2 22,0 2-10,3-2 0,0 0 0,0 0-1,0 0 0,-2 0-7,2 0 16,0 0-16,0 0 19,0 0-28,0 0 8,0 0-50,0 0-10,0 0 34,0 0 28,10 0 6,1-4 0,5-4 2,-1 0 9,3-4-8,-1 2 9,4-2-11,-4 0 1,-1 0 19,-5 2-7,-2 4 19,-4 2-7,-5 0 25,0 2-14,0 2 6,0-2-39,-7 2 7,-5 0-10,-1 0 0,2 0-1,-2 2-20,2 4 21,-1 2-24,4 0 24,-3 0-20,-1 2 18,1 0-19,-1-2 8,4-2 11,1 0 2,1-4-3,4-2 9,0 0 3,2 0-1,0 0-16,0 0 15,6 0-10,5-8 3,5-2-1,-3 0 1,1 0 0,-1 0-9,-2 2 19,-2 0-17,-2 0 17,-3 2-17,-4 2 14,0 0-7,0 0 1,0 0 0,0 4 4,0 0 3,-2 0-16,2 0-30,0 8-53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1:29.2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6 136,'0'0'96,"0"0"-32,0 0-14,0 0 27,0 0-27,0-6 2,0 6-29,0 0 9,0 0-15,0 0 2,-2 0 13,2 0-12,0 0 18,0 0-27,0 0 27,0 0-37,0 0 21,0 0-21,0 0 8,0 0-9,0 0 0,0 0-2,0 0 4,0 0-9,0 0-3,0 0-33,-2 0-168</inkml:trace>
  <inkml:trace contextRef="#ctx0" brushRef="#br0" timeOffset="40521">6695 586 46</inkml:trace>
  <inkml:trace contextRef="#ctx0" brushRef="#br0" timeOffset="41361">7085 652 198,'0'0'92,"0"0"-5,0 0-47,0 0-4,0 0-35,0 0-1,131-54-124,-115 42-133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1:30.0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95 0 143,'0'0'157,"0"0"-73,0 0-41,0 0 52,0 0 2,0 0-46,0 0 11,25 44-13,-21-24 24,1 2-39,-5 4 22,0 0-23,0 4-5,-16 2-28,-24 18-37,2-6-90,3-9-191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1:32.9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206 25 71,'0'0'124,"0"0"-87,0 0 1,0 0-15,0 0 33,0 0-18,0 0-22,-42-18 8,34 16-2,2 0 20,2 2-16,-3 0 24,1 0-37,-2 0 10,2 0-22,-3 0 1,-3 0 3,2 0-3,-3 0 4,1 0-5,1 0 14,0 0-14,2 0 25,2 0-26,1 0 21,1 0-10,1 0-4,-1 0 11,5 0-17,-2 0 26,2 2-26,0 3 15,0 6-15,0 3 12,0 6-12,0 4 15,0 6-2,0 4-2,0 4 12,0 4-24,2 2 14,0 1-5,-2-4-15,0 0 15,0-5-9,0-4 0,0-4 0,0-4 0,0-4 6,0-2-9,0-4 13,0 0-20,0-8 18,0 0-18,0 0 10,0-6 0,0 2 0,0 0-5,0 2-2,5-2 11,4 2-14,2-1 17,0 0-18,2-1 12,3-2-1,2 0 0,0 2 0,-1-2 0,1 0 7,0 0-14,-4 2 20,-1 0-22,-2 2 20,0-1-18,-4 2 7,-1-5-1,2 6-61,-4-2-74,-2-1-190</inkml:trace>
  <inkml:trace contextRef="#ctx0" brushRef="#br0" timeOffset="1246">326 290 117,'0'0'172,"0"0"-100,0 0-36,0 0 14,0 0-28,0 0 3,0 0-23,-2-23 37,2 19-5,0-1 10,0-2-18,0 1-8,0-2-4,0 2-11,0 0-6,9 3 15,-1 0-17,4 1 15,1 2 5,-2 0-5,1 0 14,-2 6 0,-1 4-9,-2 4 17,0 1-31,-5 0 28,0 3-27,-2 0 28,0 3-21,0-2 18,-13 2-19,-3-1 2,-1-2 0,1-2-9,-2-2-1,5-4 12,4-2-15,-1-4 16,8-2-20,0 0 7,2-2-1,0 2-9,0-2-5,0 2 9,4 2 1,10-2-7,1 2 24,4-2-24,-1 2 12,-1-2 0,-1-2-13,-1 2-27,4-2-35,-4 0-37,-7 0-88</inkml:trace>
  <inkml:trace contextRef="#ctx0" brushRef="#br0" timeOffset="7080">736 197 72,'0'0'116,"0"0"-57,0 0-19,0 0 38,0 0-29,0 0 2,0-2-25,0 2 21,0 0-3,0 0-8,0 0 4,0 0-11,0 0 19,0 0-24,0 0 27,0 0-31,0 0 3,-11 2-23,-3 6 0,-1 2 1,-3 4-1,3 2 0,-3 2 3,2 4-12,0 5 18,3 1-18,2 4 18,2-2-10,3 0 1,3-6-7,3-2 7,0-6 0,0-2-9,3-4 15,5-2-17,6-4 9,1-4 2,3 0 1,2 0 18,0-2-12,1-8-6,-4 0-1,1 2 7,-5-2-14,-1 2 18,-4 2-21,-3 2 12,-3-2-3,-2 2 2,0-2 1,0 0 7,-4 0-9,-10 0 21,-4 4-20,0 2 26,1 0-26,-1 0 11,3 0-12,3 6-6,3 10-46,3 0-103,4-2-372</inkml:trace>
  <inkml:trace contextRef="#ctx0" brushRef="#br0" timeOffset="7965">1191 380 178,'0'0'186,"0"0"-87,0 0-18,0 0 13,0 0-36,0 0-2,0 0-23,-29-2 6,13 2-20,-4 0 7,-5 6-19,-6 6 3,-4 0-9,-3 2 0,2-2-2,2 0 14,5-4-28,6 0 27,2-4-25,7-2 13,6 0 0,3-2-13,3 0-16,2 0 20,0-4-17,0-8 20,2-4-5,9 0 1,5-4 13,-1 2-9,1-3 7,-1 2-1,-1 1 1,-1 1 0,-3 2-2,-1 1 7,-5 3-11,-2 5 15,0 2-11,-2 0 7,0 2 5,0 2-1,0 0-1,0 0 0,0 0-8,0 0-2,2 0-8,-2 0 8,2 0-1,3 0 2,0 9 1,2 5 19,-1 5-1,0 3-12,2 5 11,-4 3-17,3-1 5,-3 0 3,0-1-14,-1-2 15,1-6-11,1-2 1,-1-6-10,-1-2 0,1-4-28,2-6-14,-1 0-71,-1 0-105</inkml:trace>
  <inkml:trace contextRef="#ctx0" brushRef="#br0" timeOffset="8746">1291 187 354,'0'0'144,"0"0"-60,0 0-8,0 0 44,0 0-55,0 0-10,0 0-38,0 16 12,0 4-3,0 2-9,0 6 11,0 4-28,0 1 23,0 3-15,0-2-4,0 0 5,0-8-15,0-2 6,0-4 0,0-6 0,0 0 2,0-10-11,0-2-2,0-2 10,0 0-59,0 0 33,0 0 3,0-6 23,0-10-5,2 0 6,2-4-2,0 2 4,4 0-10,1 2 14,-1 2-15,2 6 15,1 0-12,-5 4 4,3 4 1,-2 0 1,2 0-10,-3 0 10,3 0 0,-2 12 32,-2 2-24,-1 2 39,-2 2-36,0 2 7,0-8-18,-2 2 0,5-2-30,-3-2-97,-2-4-159</inkml:trace>
  <inkml:trace contextRef="#ctx0" brushRef="#br0" timeOffset="9662">1492 127 160,'0'0'166,"0"0"-84,0 0-47,0 0 8,0 0-37,0 0 13,0 0 10,23 0 17,-9-2 4,1 0-25,-1 0 11,-3 2-24,1 0 19,-1 0-29,-3 0 21,1 0-22,-2 2 18,-2 8 5,-1 2 11,-2 2 7,-2 4-26,2 0 14,-2 2-29,0 0 10,3 3-4,-1 0-5,2-1-2,-2 2 0,1-2 0,-1 3 1,-2 3-2,3-4 12,-3 4-21,2 2 20,-2 2-13,2 0 9,0 0-6,0-2 26,0-2-9,3-4-12,-1-3 5,0-3-20,2-4 24,-4-5-22,0 0 19,0-5-12,-2-3 1,0 2 0,0-3 7,0 0-6,0 0 16,0 0-16,-2 0-1,-10 0 13,-3 0-23,-1-3 19,-3 2-10,0 1 1,4 0 0,-1 0-8,1 0 19,3 0-22,1 0-2,3 0-6,-2 0-68,4 0-20,1 0-134</inkml:trace>
  <inkml:trace contextRef="#ctx0" brushRef="#br0" timeOffset="12448">2140 344 85,'0'0'182,"0"0"-72,0 0-35,0 0 34,0 0-41,0 0-1,0 0-26,0 0 19,0 0 5,0 0 0,0 0 10,0 0-26,0 0 12,0 0-38,0 0 9,0 0-31,0 0 17,-2 0-18,-14 4-1,1 8-19,-6 2-10,-1 0-5,2 0-23,-2-2 28,4-2-19,0-4 37,4 0-12,6-4 24,1-2 0,3 4 0,2-4-1,2 0 2,0 0-12,0 0 11,0 0-2,0 0-20,0 0 22,0 0-30,11 2 28,4 2 2,3 0 0,2 0-9,-2 2 18,0-2-19,-1 0 20,-1-2-16,-5-2 7,1 2-1,-6-2 0,-2 0-10,-4 0 10,3 0 0,-3 0-5,0 0 16,0 0-17,0 0 17,0 0-18,0-6 8,0-2-1,0-2 0,0-2-2,0 0-8,-3-4 19,1 2-22,2-2 23,-2 2-20,0 1 8,2 4 2,-2 3-36,2-1-29,0 3-31,0 3-110,0 1-150</inkml:trace>
  <inkml:trace contextRef="#ctx0" brushRef="#br0" timeOffset="13386">2126 456 54,'0'0'69,"0"0"-37,0 0 40,0 0 16,0 0-13,0 0-10,0 0-15,-4 4 9,4-4-41,0 0 13,0 0-29,0 2 25,0-2-15,0 2 25,0 0 1,14 2-11,1-2 6,7-2-25,7 0 16,5 0-24,6 0 11,-1-2 1,4-6-8,-1 4 6,-2 0 8,-3 0-10,-4 4-8,-8 0 2,-6 0 5,-3 0-14,-5 0 15,-5 0-9,-1 0 2,0 0-1,-5 0 0,0 0-17,0 0-39,0 0-89,0 0-230</inkml:trace>
  <inkml:trace contextRef="#ctx0" brushRef="#br0" timeOffset="15180">2820 253 320,'0'0'130,"0"0"-30,0 0-35,0 0 26,0 0-41,0 0 8,0 0-39,0-2 8,0 2 8,0 0-11,0 0 10,0 0-24,0 0 13,0 0-17,0 0-8,0 7 11,2 11 0,2 5 2,2 8 1,1 5-3,0 4-8,0 2 1,-3 2 8,0-6-20,1-4 10,-3-8-6,0-6-26,-2-6 0,2-5-31,-2-8-44,0-1-45,0 0-123</inkml:trace>
  <inkml:trace contextRef="#ctx0" brushRef="#br0" timeOffset="15692">2803 285 5,'0'0'240,"0"0"-124,0 0-60,0 0-5,0 0 25,0 0-46,0 0 2,7-8-30,5 7 41,3-2-17,1 3-3,3 0 3,2 0-17,1 0 21,1 0-23,-2 0 23,0 7-30,-6 4 29,-1 6-17,-6 1 20,-3 1-8,-3 3 1,-2 1 4,0 1-19,0 0 24,-13 0-32,-3-2 18,1-2-13,-1 0 8,1-4-15,2-2 0,1-4 0,1-2 0,1-4-7,2-4-39,1 0 10,1 0-83,-6-4-6,3-10-41,3 2-51</inkml:trace>
  <inkml:trace contextRef="#ctx0" brushRef="#br0" timeOffset="16623">3162 231 215,'0'0'165,"0"0"-86,0 0 28,0 0-28,0 0 13,0 0-41,0 0 8,0 0-5,0 0-17,0 0-8,0 2-29,0 10 21,3 6-20,-3 2 7,2 6 6,0 3-15,-2 0 2,0 6-1,0-7 5,0 2-4,0-4-2,0-6 11,0-4-20,0-4 22,0-6-19,0-2 15,0-2-16,0 0 8,0-2-2,0 0 2,4 2 0,10-2-9,3 0 18,6 0-15,2 2 12,2-2-8,-1 2 9,0 0-5,-3-2-2,-3 0-23,-7 0-84,-8 0-146</inkml:trace>
  <inkml:trace contextRef="#ctx0" brushRef="#br0" timeOffset="17921">3013 534 75,'0'0'59,"0"0"-10,0 0 19,0 0-27,0 0-7,0 0-24,0 0 9,-23 46 1,19-40-5,-4 6 9,-1-4-9,-3 2 19,-1 2-19,-1-2 25,1 0-27,-1 0 4,1 1-17,-2-2-11,1 0-51,4-4-155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1:57.7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179 408 160,'0'0'123,"0"0"-55,0 0-3,0 0 5,0 0-8,0 0-40,0 0 18,0 0-24,0 0 23,0 0-23,0 0 17,0 0-23,0 0-8,0 0 1,0 0 5,2 0-8,0 0 6,3 0-12,-1 0 17,-2 0-17,0 3 7,-2-2-1,0 4 7,0 0-7,0 2 3,-6 1 7,-9 4-13,-6-3 10,1 4-14,-5-1-6,4-2 12,0-2-13,1 0 14,2-2-1,5-2 2,4 0-7,5-4 18,1 2-24,3-2 11,0 0-11,0 0-28,5 0 21,8 0-10,5 0-10,0 0 21,2 0 0,0 0 11,0 0 11,0 0-15,-2 0 21,-3 0-19,-1 0 9,-1 0 0,-4 0 0,-2 0 0,-3 2-1,-1 0-23,-3-2 23,0 0-12,0 0 6,0 0 8,0 0-2,0 0-11,0-2-5,-3-6 15,-1-6-13,0 2 13,-2-2-7,4-3 8,-2 4-35,4-3-6,-2 5-55,2 6-19</inkml:trace>
  <inkml:trace contextRef="#ctx0" brushRef="#br0" timeOffset="801">214 503 90,'0'0'160,"0"0"-64,0 0-75,0 0 15,0 0-12,0 0 25,0 0-1,27 0-22,-7 0 3,4 0-15,8-6 4,3-2-17,6-2 7,1 0-5,0 2-4,-4 0 1,-6 4-8,-9 2-44,-7 2-74,-9 0-61</inkml:trace>
  <inkml:trace contextRef="#ctx0" brushRef="#br0" timeOffset="3249">867 182 221,'0'0'144,"0"0"-63,0 0-18,0 0-5,0 0-28,0 0-11,0 0 4,-18-14-8,18 14 12,0 0-27,0 0 8,0 0-2,0 0 4,-2 0-9,2 0 9,0 0-4,0 0 13,0 0 17,0 0-29,0 0 23,0 0-29,0 0 8,0 0-2,0 0-9,0 0 2,0 0 0,0 0 0,0 0 1,0 0-2,0 0 7,0 0-12,0 0 17,0 0-6,0 0-4,0 0 4,0 0-5,0 0 0,0 0-1,0 0 6,0 0-13,0 0 16,0 0-15,0 0 17,0 0-18,0 0 8,0 0 0,0 0 0,0 0-2,0 0-4,0 0 9,16 0-16,4 0 19,8 0-14,9 0 9,2 0-1,8-2 0,2-8 1,-2 2-2,0 0 2,-8 2-10,0 2 19,-10 0-20,-7 4 6,-8 0-14,-8 0-38,-6 0-25,0 2-59,-14 6-350</inkml:trace>
  <inkml:trace contextRef="#ctx0" brushRef="#br0" timeOffset="4075">885 218 74,'0'0'184,"0"0"-93,0 0-1,0 0-7,0 0 14,0 0-33,0 0-10,-2-4 3,2 4-8,0 0 0,0 0-36,0 0-7,0 0 11,9 4-18,4 10 2,7 0 6,3 0 2,-2 2-9,6 0 14,0 2-13,0 2 28,-2 0-29,-1 1 24,-2-2-23,-4 2 13,-3-3-14,-3-4 23,-3 0-10,-3-6-13,-4-2 0,0-4 9,-2 0-15,0-2 13,0 0 6,0 0-13,0 0 18,0 0-17,0 0-1,-4 0 1,-5 0-1,1 0 0,-2 0 7,-1 0-14,-2 0 10,-5 12-15,-2 8 10,-4 6 1,-1 4 1,-2 4 0,3 2-8,3-2 18,4-6-22,3-4 22,6-8-21,1-1 19,3-8-9,4 0 1,0-3-12,0-3 5,2-1-22,15 0 28,6 0 2,6 0-6,2-9 20,4-1-27,-1 2 18,-1 1-6,0 4 0,-6 0 1,-2 2-2,-5 1 7,-7 0-18,-3 0-57,-10 0-34,0 1-47,0 3-72</inkml:trace>
  <inkml:trace contextRef="#ctx0" brushRef="#br0" timeOffset="4962">1588 10 186,'0'0'172,"0"0"-106,0 0 1,0 0-4,0 0-11,0 0-42,0 0 18,-31 110-10,21-66 31,1 10-18,-1 6 2,6 2-13,2 5-19,2-5 2,0-2 8,0-10-22,14-6 16,3-8-13,8-8 5,4-5 3,4-9-1,3-5-12,-3-5-45,8-4-13,-12 0-44,-8-4-390</inkml:trace>
  <inkml:trace contextRef="#ctx0" brushRef="#br0" timeOffset="5331">1943 222 396,'0'0'129,"0"0"-51,0 0 7,0 0 10,0 0 2,0 0-75,0 0-5,-114-40-7,104 46-17,1 10 8,1 2-2,4 2-10,4 0-5,0 0-7,0 0-7,7 0 30,11-3-9,2 1-2,2 0 19,5 0-16,0 1 8,-1 4 0,-3-3 0,-6 4 1,-7-6-3,-8 4 4,-2 0-1,-4 0 6,-19-2 5,-4-2-12,-4-2 26,2-4-19,2-6 6,5-4-9,4-2-4,7-12-23,4-10-105,7 0-145</inkml:trace>
  <inkml:trace contextRef="#ctx0" brushRef="#br0" timeOffset="5750">2006 353 370,'0'0'162,"0"0"-74,0 0-75,0 0 15,0 0-22,0 0 3,0 0-4,22 32-4,-13-9 4,2 4-4,-2-1 4,2-2-4,0-2 13,3-4-13,-1-6 19,1-2-10,1-6-4,1-4 0,-3 0-5,1 0 4,-4-10 4,-3-6 2,-1-4-11,-4-5 14,-2 2-13,0-5 8,0 2-9,-10 2-33,-1-2-29,3 8-103,2 5-229</inkml:trace>
  <inkml:trace contextRef="#ctx0" brushRef="#br0" timeOffset="6111">2269 276 500,'0'0'113,"0"0"-73,0 0-9,0 0-8,0 0 27,0 0-49,0 0 18,-5 56-18,5-28 0,0 2 0,0 1-1,0-5 0,0-4 10,0-6-20,0-6 20,0-6-17,0-4 14,0 0-14,0 0-13,0-4-9,0-11 7,5-3 5,-1-4 16,-2-1-22,3-4 12,-1 4-43,-2 2 18,3 7 14,-3 4 22,0 10-7,3 0-10,2 0 17,-1 0 0,3 10 36,0 4-26,2 2 51,-2-3-27,-1-2 21,-2-4-10,0-3-25,-4-2-1,3-2-19,-3 0 23,2 0-14,0 0 29,4-9-24,-2-6 6,3-3-14,0-4-12,0-1 6,0-1-27,-3 4-1,4 6-11,-4 4 29,1 6-18,-1 4 27,3 0-15,1 12 16,-2 10 7,-1 4 12,-1 0 12,-1 2-12,0-3 3,-3-5-21,0-4-1,0-6 0,0-2-7,5-8-84,-3 0-65,-2 0-148</inkml:trace>
  <inkml:trace contextRef="#ctx0" brushRef="#br0" timeOffset="6771">2647 208 39,'0'0'384,"0"0"-238,0 0-90,0 0 38,0 0-16,0 0-22,0 0-55,0 110 26,-2-79-26,-2-5 12,-1-1-12,3-4-1,-1-7 0,1-6 1,2-4-2,0-2 10,0-2-21,0 0-5,0-5 1,0-10-34,0-7 19,2-6-9,6-2 18,-2-1 1,3 3-5,0 4 26,0 8-2,0 6-11,2 8 11,0 2 2,0 4 22,2 16 24,-1 4-10,1 4 5,-1 2 15,-4-3-23,1-1 7,-1-6-39,2-2 6,-3-4-7,-3-6-8,-2-4-76,-2-4-22,0 0-6,-9-3-250</inkml:trace>
  <inkml:trace contextRef="#ctx0" brushRef="#br0" timeOffset="7214">2585 397 176,'0'0'114,"0"0"-39,0 0 6,0 0-9,0 0-23,0 0-34,121 0-8,-92-8-7,-6-1-38,-7 0-145</inkml:trace>
  <inkml:trace contextRef="#ctx0" brushRef="#br0" timeOffset="8228">2932 0 205,'0'0'117,"0"0"-61,0 0 25,0 0-10,0 0 24,119 138-40,-95-94 13,-4 4-25,-6 4-1,-8-2-32,-6 0-4,0 1-6,-22 7-42,-7-12-91,-3-6-228</inkml:trace>
  <inkml:trace contextRef="#ctx0" brushRef="#br0" timeOffset="10984">2014 786 91,'0'0'192,"0"0"-71,0 0-39,0 0 12,0 0-42,0 0-6,0 0-28,-13-7 6,13 7-4,0-1-19,0 1 2,0 0 4,0 0-14,0 0 6,0-3-11,11 2 22,7-4-11,4 4 1,5-6 0,0 3 0,2 2-3,2-6-4,-2 4 14,0-2-16,-4 1-22,-5 1-8,-5-3-64,-6 5-73,-7 0-169</inkml:trace>
  <inkml:trace contextRef="#ctx0" brushRef="#br0" timeOffset="11374">2166 774 345,'0'0'128,"0"0"-103,0 0 20,0 0 11,0 0 9,0 0-41,0 0-6,12 63-17,-12-38 6,0-1-2,0-2 2,0 0-14,0 0-6,0-8-26,0-2-33,2-4-12,2-6-79,0-2-92</inkml:trace>
  <inkml:trace contextRef="#ctx0" brushRef="#br0" timeOffset="11658">2382 796 182,'0'0'245,"0"0"-151,0 0-39,0 0-26,0 0-5,0 0-22,0 0 5,-40 76-6,38-54-1,0-2 0,2-2 0,0-4-1,0-2 0,2-6-6,9-4 14,1-2 4,0 0-11,5-4 0,-2-10-6,-2 0-1,-2-4-15,-2 0-12,-5 0 19,-4 0-19,0 2 13,-4 0-51,-9 4-45,-3 4-115</inkml:trace>
  <inkml:trace contextRef="#ctx0" brushRef="#br0" timeOffset="12065">2382 796 46,'136'-6'103,"-125"3"-50,2 2 21,5-3-28,3 0-7,0 0-22,4-2 25,0-1-35,-3 1 5,-2-3-12,0 0 0,-9 1-94,-4 3-166</inkml:trace>
  <inkml:trace contextRef="#ctx0" brushRef="#br0" timeOffset="12261">2636 783 170,'0'0'181,"0"0"-95,0 0 15,0 0-13,0 0-11,-24 123-63,20-99 8,1-6-21,0-4-2,3-2-25,0-4-26,0-4-65,0-4-135</inkml:trace>
  <inkml:trace contextRef="#ctx0" brushRef="#br0" timeOffset="12483">2787 735 182,'0'0'284,"0"0"-177,0 0-67,0 0 43,0 0-33,0 0-4,-13 115-44,9-93 11,0-6-12,-2 0-2,4-6-7,0-4-8,2-4 10,0-2-4,0 0 3,0-10-51,0-14 12,10 0-22,3-4 5,1 0-58,-4 2-9,3 5 45,-3 7 60,-1 9 24,-1 5 1,-1 0 40,0 5 16,0 13 28,-1 4-31,1 1 18,2 0-12,-2-2-30,-1-3-14,-2-2-15,1-4 0,-5 2-54,0-6-81,0 0-148</inkml:trace>
  <inkml:trace contextRef="#ctx0" brushRef="#br0" timeOffset="13032">3022 728 117,'0'0'162,"0"0"-40,0 0 8,0 0 13,0 0-61,0 0-2,2 109-53,-2-86 4,0-5-31,6-2-1,6-4-19,3-6-65,1-6-20,-5 0-304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2:28.8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88,'0'0'142,"0"0"-85,0 0-22,0 0 40,0 0-16,0 0-47,48 5-12,-40-5-132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2:21.0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0 107,'0'0'185,"0"0"-106,0 0-16,0 0-9,0 0 18,0 0-42,0 0 11,0 0-1,0 0 15,0 0 14,0 0-28,0 0 11,0 0-31,0 0 9,0 0-29,0 0 3,0 0-3,0 0-2,0 0-25,0 0-65,10 0-20,2 0-26,-3 0-88</inkml:trace>
  <inkml:trace contextRef="#ctx0" brushRef="#br0" timeOffset="526">144 223 74,'0'0'94,"0"0"-24,0 0 4,0 0 1,0 0-16,0 0 16,0 0-33,0-12 7,0 12-9,0 0 8,0 0 11,0 0-36,0 12 13,0 6-5,0 8 22,-5 4-41,-5 0 5,-7 2-17,0 2-2,-3-7-56,-9 5-61,4-10-64,4-10-215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1:59.1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92 0 48,'0'0'92,"0"0"-62,0 0 18,0 0 7,0 0-8,0 0-26,0 0 22,0 0 3,0 0 18,0 0-24,0 0-7,0 0 3,0 0-14,0 0 14,0 0-20,0 0 23,0 0-39,0 0 22,0 0-21,0 0 5,0 0-6,0 4-5,0 12 5,0 6 0,0 6 0,-5 7 11,-3 3-21,-4 4 22,1 2-21,-3-4 10,4-2-1,-1-6 0,4-5-5,0-7-8,3-4-28,1-6 8,3-2-52,0-2-38,0-4-96</inkml:trace>
  <inkml:trace contextRef="#ctx0" brushRef="#br0" timeOffset="572">63 30 36,'0'0'80,"0"0"-8,0 0-20,0 0 18,0 0-22,0 0-11,0 0-3,0-6-20,0 6-1,0 0-11,2 8 31,8 6-21,-2 4 22,1 6-11,2 4 12,0 3-19,0 1-7,3 0 1,-3 0-9,2-2-2,-1-1 10,-4-5-15,1-2 13,0-4-14,-2-2 1,-3-2-14,-2-2-33,-2-2-51,0-2-49,0-4-117</inkml:trace>
  <inkml:trace contextRef="#ctx0" brushRef="#br0" timeOffset="992">11 349 103,'0'0'160,"0"0"-85,0 0-13,0 0 34,0 0-31,0 0-1,0 0-45,0-15 1,12 7-19,5 2 4,4-2 2,1 2-7,1-1 1,0 6-1,2-4-2,0 5-90,-8-2-70,-3 2-172</inkml:trace>
  <inkml:trace contextRef="#ctx0" brushRef="#br0" timeOffset="1518">359 151 15,'0'0'151,"0"0"-57,0 0-28,0 0 5,0 0 8,0 0-33,0 0 8,0-2-20,0 2 26,0 0-37,0 2-7,0 12-14,0 6 4,0 6-1,0 2 2,-2 4-10,0-4 14,0-1-19,2-5 18,0-4-20,0-2 16,0-4-6,0-2 0,0 0-1,9-2-5,-1-2 12,1-2-15,3 0 24,1 0-25,3-2 18,1 0-15,1-2 7,5 0 0,-4 0 0,2 0-29,1 0-23,-5 0-72,-3 0-78</inkml:trace>
  <inkml:trace contextRef="#ctx0" brushRef="#br0" timeOffset="6420">960 159 46,'0'0'127,"0"0"-62,0 0-42,0 0 13,0 0-10,0 0 16,0 0-3,-23 22 38,15-18-14,0 0-8,-3 0-26,-3 4-19,-1 0 9,1 0-19,-1 4 10,1-2-9,3 0-1,3-2 0,-2 0 0,6-2 0,-1 0 0,1 1-1,4 0-11,0 0 6,0-2-33,0 1 14,13-2-41,5 0 40,3-1 2,2-3 11,4 0-2,0 0-2,-2 0 17,-3 0-4,-4 0-5,-5 0 12,-2 0-11,-6 0 8,-3 0 0,-2 0 0,0 0 2,0 0 11,-2 0-12,-9 0 16,-1 0-10,1-3 25,3-1-21,-4-3 11,5-1-21,1-1 5,-1-3-6,3 0-21,0 0 10,1 0-21,0 2 16,3 2-27,0 2 5,0 0-24,0 2 9,3 2-22,4 2 3,0 0-16</inkml:trace>
  <inkml:trace contextRef="#ctx0" brushRef="#br0" timeOffset="7095">1012 269 95,'0'0'142,"0"0"-82,0 0-2,0 0 4,0 0-13,0 0-48,0 0 7,9-4-2,-3 4-4,6-2-2,3 0 0,5 0 11,3-2-9,6 2 20,2-4-21,3 2 12,1-2-1,-4-2-15,-2 2 4,-2 0-1,-5 2 0,-4 4-66,-9 0-96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2:22.0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305 0 72,'0'0'218,"0"0"-78,0 0-55,0 0-1,0 0-28,0 0-17,0 0-13,-131 22-4,104-14 2,3 2-14,2-6 28,4 0-32,5 0 16,1-2-21,6 1 13,4-2-14,-1 3 0,3-2-1,0 9 2,0 3-14,0 5 24,0 7-19,5 5 16,3 1-9,-1 2 1,0-4 0,-2-2-1,1-6 2,-4-2-4,3-6 12,-5-2-24,2-8 5,-2-2-1,0-2-63,0 0-56,-2 0-268</inkml:trace>
  <inkml:trace contextRef="#ctx0" brushRef="#br0" timeOffset="385">0 263 283,'0'0'108,"0"0"-66,0 0-32,0 0 49,0 0-26,0 0-12,0 0-3,139-2-18,-108-4 11,0 0-11,9-6-1,-11 4-99,-4-2-81</inkml:trace>
  <inkml:trace contextRef="#ctx0" brushRef="#br0" timeOffset="656">437 80 316,'0'0'144,"0"0"-76,0 0-2,0 0 32,0 0-49,0 0-24,0 0-19,0 27 4,-3-4-3,-1 8 6,0-3 1,4 3-13,0 0 4,0-1 3,0-4-16,0-4-5,0-4-28,6-8-57,6-10-38,-5 0-139</inkml:trace>
  <inkml:trace contextRef="#ctx0" brushRef="#br0" timeOffset="1037">602 58 300,'0'0'160,"0"0"-89,0 0-15,0 0 9,0 0-42,0 0-4,0 0-19,0 126 11,0-91 1,0-3 4,0-4-5,0-4-11,0-6 0,0-8 10,2-2-19,-2-8 11,0 0-4,0 0-18,2-8 1,-2-10-1,0-4-5,0-4 14,0-2-24,0 0 19,0 2-20,0 4 22,-2 1-29,2 7 31,0 8-1,0 2 4,0 4-24,0 0 7,2 17 25,9 5 2,3 2 13,1 2 12,1-2 96,2-4-73,0-4-13,2-4-10,-2-6-13,0-4 15,-1-2-12,-1 0 6,1-8-21,-3-10 10,-3-4-5,-4-4 0,-2 2-6,-3-2 0,-2-1 0,0 4-22,0 2 21,0 6-15,0 4 14,-2 9-16,2 2-30,0 0-121,0 0-112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2:23.7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4 152,'0'0'138,"0"0"-40,0 0-8,0 0 24,0 0-23,0 0-18,0 0-18,0-8 1,0 8-2,0 0-47,0 10-4,2 12 6,3 6-5,-1 5 2,1 1-3,-1 0-3,0-4-21,-1-2-35,1-4-54,0-8-18,1-8-63,0-6-47</inkml:trace>
  <inkml:trace contextRef="#ctx0" brushRef="#br0" timeOffset="292">9 20 339,'0'0'102,"0"0"-83,0 0 11,0 0 5,0 0 15,0 0-28,0 0-3,129 71-12,-111-53 9,-2 0 10,-3 0-15,-4 0 17,-4-2-27,-5-2 18,0-2 10,0 2 19,-19 2-47,-5 0 8,0-4-9,-3 0-16,2-4-15,1 0-28,8-8-6,5 0-160</inkml:trace>
  <inkml:trace contextRef="#ctx0" brushRef="#br0" timeOffset="720">386 32 137,'0'0'140,"0"0"-55,0 0-4,0 0 17,0 0-29,0 0-5,0 0-37,-16-8 9,5 8-36,-2 0 14,-3 4-13,1 9 6,1 0-7,1 1 1,3 4-2,6 0 10,2 1-21,2-3 22,0-2-20,0-4 9,6-2-1,10-4 2,-1-4-1,1 0 1,2 0 0,-2 0-10,-3 0 16,-2 0-14,-2 0-8,-7-4 9,-2 0-16,0 4 23,0 0 0,-8 0 0,-11 0 0,-2 14 0,0 2-7,3 2 14,5 4 1,7-2-7,6-2 5,0-2-6,0-4-1,11-2 1,7-6 1,3-2 9,2-2-3,4 0-14,0 0 5,8-14-41,-4 2-88,-6 2-279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52:25.2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17 125 159,'0'0'81,"0"0"-32,0 0 13,0 0 10,0 0-10,0 0-32,0 0 25,-2-3-15,2 3 17,0 0-43,0 0 6,0 13-7,0 2-7,0 6 3,0 2-8,0 2 7,0 7-2,0-2-11,0 2 18,0 0-23,0 0 10,-2-2-34,-5-2-44,3-8-78,2-6-76</inkml:trace>
  <inkml:trace contextRef="#ctx0" brushRef="#br0" timeOffset="324">19 171 120,'0'0'176,"0"0"-82,0 0-8,0 0 8,0 0-45,0 0-13,0 0-35,27-85 11,-11 77-12,1 6 11,4 2 4,-2 0 12,4 2 24,-5 14-17,-3 2 5,-5 0-39,-4 2 29,-6 2-13,0 0 7,-6 1-11,-15-3-11,-3-2 14,-1-2-15,6-6-1,0-4-60,6-6-9,6 0-78,3-14-155</inkml:trace>
  <inkml:trace contextRef="#ctx0" brushRef="#br0" timeOffset="662">278 130 468,'0'0'170,"0"0"-124,0 0 20,0 0-11,0 0-16,0 0-23,0 0-16,0 117 0,-7-83 9,0 0-16,-1 0 8,-4-6-2,3-2-42,3-12 23,2-4-2,1-6-4,3-4-10,0 0-27,0-4 2,0-14-17,0-6 31,9-6-5,0-2 33,0 0 0,2-2 18,0 2-11,1 4 12,1 3 15,0 10-5,-2 7 16,2-2-13,-3 7 24,1 3-17,-3 0 12,2 0-6,-2 3 33,1 8-15,-2 4-23,-2 3 8,-3 6-22,-2-2 29,0 2-34,0 4 18,0 0-20,-5-8 1,3 0-1,2-8-1,0-4 1,2-8-71,14 0-76,-1 0-133</inkml:trace>
  <inkml:trace contextRef="#ctx0" brushRef="#br0" timeOffset="1156">545 144 443,'0'0'138,"0"0"-77,0 0-8,0 0 35,0 0-42,0 0-13,-38 125-32,38-97 18,0-4-18,0 0 6,0-12-7,5-2 2,6-6 6,2-4-1,2 0-8,2-4 7,-2-14-12,-1 0-6,-4-4-1,0 0-10,-6-2 2,-4 0 5,0 0-20,0 3 11,-6 3-36,-6 7 25,3 4-57,3 6-91</inkml:trace>
  <inkml:trace contextRef="#ctx0" brushRef="#br0" timeOffset="1479">817 140 314,'0'0'167,"0"0"-72,0 0 22,0 0-40,0 0 14,0 0-64,0 0-7,-102 17-20,95-2 0,2 6 0,3 1 7,2 0-14,0 0 11,0-4-11,0-4 8,2-6-11,10-2 9,-1-2 1,3-4 0,1 0-9,3-4 8,-3-8-9,1 0 2,-5 0-9,-3 2 17,0 2-17,-2 0 17,-3 2-1,-1 6-9,2 0 4,-2 0 6,0 10 3,0 4 22,-2 8 18,0 0-34,0 0 15,0-4-24,0-4 0,0-2-21,0-8-82,0-2-64,0-2-247</inkml:trace>
  <inkml:trace contextRef="#ctx0" brushRef="#br0" timeOffset="1914">927 150 165,'0'0'164,"0"0"-38,0 0 5,0 0-46,0 0-17,0 0-51,0 0 6,4 107-23,-4-93 6,0-6-6,-4 0-2,-2-8 2,4 0-6,2 0 6,0-12-45,0-10 44,0-2-9,8-2 4,7-1 6,1 5 0,1 3-2,3 5-3,3 5 3,-4 5-1,0 4 2,-2 0 2,-3 9 44,-6 9-26,-3 4 15,-5 0-5,0 6 12,0-5-14,0 4-26,-7-5-1,1-4 0,4-6-18,2-10-70,0-2-49,0 0-177</inkml:trace>
  <inkml:trace contextRef="#ctx0" brushRef="#br0" timeOffset="2312">1263 64 348,'0'0'186,"0"0"-106,0 0-8,0 0-11,0 0 14,0 0-42,-45 115-4,39-82-8,-1 2-3,0-5-5,0-2-12,1-6-2,4-12-22,-1-2 15,3-8-22,0 0 16,0-8-37,0-14 21,9-4 2,3-8 27,-1 0-8,-1-2-1,0 1 9,-1 7-26,-1 6 26,-1 12-14,0 6 15,2 4-6,-3 4 6,3 18 19,0 2-13,-2 7 30,-1 1-25,-1-1 18,-1 2-27,0-7-2,-4-2 0,4-6-55,-4-4-46,0-10-13,-10-4-25,-3 0-45</inkml:trace>
  <inkml:trace contextRef="#ctx0" brushRef="#br0" timeOffset="2704">1187 265 157,'0'0'114,"0"0"-44,0 0-26,0 0 5,0 0-37,0 0-4,0 0-8,129-68-11,-111 54-5,-5-2-9,-1 2 11,-6 1 1,-4 3 13,1-3 6,-3 4 37,0 0 22,0 2 3,0 5-8,0 2-21,0 0 29,0 4-45,0 14 2,0 5-17,0 3 31,0-2-23,0 2 20,0-8-17,0-4-17,0-6 0,0-4 7,0-4-15,0 0 17,0 0-22,0 0 6,0-8-15,0-10-30,4-4 27,0-6-5,4-1-35,0 4-5,1 3-17,0 9 51,5 3 10,-2 10 24,5 0 30,-2 10 32,1 8-10,-3 6-11,1 1-4,-6-2-9,1-2 9,-3-3-28,0-7 2,-2-2-5,0-7-12,1-2-31,1 0-66,-2-12-63,-2-6-168</inkml:trace>
  <inkml:trace contextRef="#ctx0" brushRef="#br0" timeOffset="3244">1802 0 198,'0'0'252,"0"0"-128,0 0 18,0 0-17,0 0-13,0 0-46,-29 114-28,22-88-4,1-1-34,-2-1 9,4-2 1,-2-4-20,1-6 3,1-2-2,4-8-8,-2-2 7,2 0-24,0-2-23,0-20-17,0 0 6,0-10 46,8 0-19,3 1 15,-1 4-6,1 6 25,-1 7 6,0 10 1,1 4 5,0 0 42,3 12 18,-4 2-48,2 4 15,-3 0-24,-1-5 17,-1 1-25,-2 0 1,-3-6-1,-2 2-61,0-5-26,0 3-44,-12-3-63,0-1-74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9:27.9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24 45,'0'0'53,"0"0"-8,0 0-15,0 0-20,0 0-7,0 0-3,-27 113-46</inkml:trace>
  <inkml:trace contextRef="#ctx0" brushRef="#br0" timeOffset="562">18 0 179,'0'0'188,"0"0"-139,0 0-22,0 0-27,0 0-1,0 0-95,0 0-104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1:05.8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387 10 25,'0'0'166,"0"0"-90,0 0-50,0 0 14,0 0 17,0 0-1,0 0-21,0 0-5,0 0 28,-2 0-1,0 0 33,0 0-50,-2 0-7,1 0-17,-1 0 10,2 0 0,-2 0-25,-2 0 3,4 0 6,-4 1-20,-1 6 17,-1 4-14,-4 3 8,-1 4-1,-3 5 1,-4 1-1,0 4 0,0 0-5,-2 0-1,2-4 1,1-2-1,4-6 10,1-4-5,4-1 1,1-4 0,-1 1-1,2-2-10,3-2 10,1 0-17,0 0 8,4-4 20,-2 0-17,2 0 8,-3 0-1,3 0 0,-2 0 0,2 0-1,-5 0-24,3 0 14,-2 0-8,-1 0 19,3 0-14,0 0 14,0 0-1,0 0-2,-1 0 2,1 0-8,0 0 6,-1 0-14,-1 0 10,1 0-22,1 3 28,0-2-21,0 3 8,-2 0-1,2 2-8,-3 1-7,1-1-15,-4-1 38,4 2-3,0-6 3,2 4 9,0-4-4,-1 2 2,1-2 0,2-1 0,0 0 2,0 0-5,0 0 6,0 0-6,0 0 6,0 0-5,0 0 4,0 0-4,0 0 2,0 0-1,0 0 1,0 3 0,0-2-7,0 3 14,0 1-13,5-1 8,3 0-3,1 0 1,3 2 0,0 2 0,2-2 1,2 2-2,-3 0 7,3 0-14,0-1 18,-1 2-18,-1 1 9,1 2-1,-4 2 1,2 2-1,-2 4 7,1 0-6,-1 0 18,0-2-18,-2-2 4,0-4 1,-5-2-11,3-2 5,-5-2 0,2-2 0,1 0 0,-2 0-1,-1-2-9,0 0 10,0 0-19,-2 1 10,0-2-30,2 1 28,-2 0-4,0 0 1,0 0 0,0 0-7,2-2 14,-2 2-10,0 3 15,2-2-11,-2 1 11,0 0 2,3-1 0,-3 1-1,2-3 1,0-1-1,0 0-22,-2 2 14,0-2-8,2 0 16,-2 2 2,0-2-1,3 0 1,-3 2-1,0-2 0,3 0 0,-3 2-1,2-2-2,0 0-24,-2 0-24,0 0 31,2 0 7,-2 0 13,0 0 7,0 0-6,0 0 1,2 2-1,0-2-1,3 0 0,-1 0 6,2 0-5,2 0 20,3 0-7,3 0 19,1 3 3,3-3-11,-1 0-7,6 0-16,-1 0 2,0 0 3,3 0-5,-1 1-1,1-1-1,-3 0 1,0 0 15,-1 0 7,1-1-14,0-6 7,0 1-15,1 1 16,-2-2-16,2 3 5,-1 2-6,-1 2 0,-4 0 0,3 0 1,-4 0-3,2 0 5,-1 0-10,-1 0 10,-1 0-4,3 0 2,-1 0-1,0 0 0,-1 0-1,1 0 1,-1-1-15,-3 1 14,3 0-4,-3 0 4,1 0 1,1 0-2,1 0-12,-1 0 4,1 0-5,0 0-6,0 0 14,-1 0-15,1 0 3,-1 0-2,3 3 12,-3-1-4,6 2 10,-4-2-10,3-2-6,1 0-14,-4 3-29,1-3 35,-3 4 5,-1-1 22,-1 3-12,-1-1 12,-3-1 0,1 0 17,2-3-4,3-1-7,1 0 26,2 0-6,2 0 33,-1 0-45,2 0 1,-1 0-14,0 0 0,-2 0 0,0 2-1,-5-2 0,0 0 5,1 2-7,-6 0 4,1 1-4,1-2 4,-2 3-4,1 0 2,3 1-1,-1 0 1,2 2 0,0-1 0,0-1 1,3-1 3,0 0-3,2 1-2,0-4 1,1 2 0,0 1-1,-2-4 1,3 1 0,-1 2 2,-2-3-4,1 0 4,-3 0 5,1 0-6,-3 0 8,-4 0-8,0 0-1,-2 0 1,-3 0 0,3 0-1,-2-3 7,-1 3-12,3 0 13,1 0-10,1 0 3,3 0-2,1 0 1,1 0 0,3 0-1,1 0 2,2 0-2,-2 0 2,0 0-2,-1 0 2,-1 0-2,-3 3 1,1-1 0,-3 0 0,0 0 0,-4 2 0,2-3 1,-3 2-3,3-3 8,1 1-10,-2-1 5,-1 0-2,1 0 1,-2 0-6,-2 0 3,0-4-26,-4-3 29,0-4 0,0-3 13,0-1-4,0-7 11,0-3-19,0-3 14,0-4-3,0 0-3,0 0 8,0-2-11,0 0 2,0 2-8,0 0 17,0 0-4,0-2 20,0 2-14,0-3-2,0 3-8,0-2-8,0 2 5,0 4-5,2 2-2,-2 6-10,0 2 10,0 4-9,0 4 8,0 2 1,0 4-6,0 2 7,0-1-17,0 3-5,0 0-23,0 0 35,0 0-11,0 0 9,0 0 5,0 0 7,-2 0 0,0 0-1,0 0 1,0 0-20,0 3 19,-2-1-23,2 0 23,0 0-14,-2-2 15,-1 2 1,1-2 0,-2 2 12,-2 0-13,0 0 0,1 2 4,-4 0-10,2 0 5,-2 0 1,0 0 0,-3-2 1,1 2 5,2-2-6,-2 0 14,-3 0-12,3-2-1,-6 0 6,2 2-11,-5-2 10,-1 2-5,1 0-1,0-2 0,-1 0 23,1 0-23,2 0 0,-2 0 7,1 0-4,2 0-2,-1 0 5,2 0-6,0 0 8,0 2-1,1 0-7,-2 2 6,2-2-5,-3 0 2,1 2 3,-2 0-6,1 2 7,-3-2-7,1 0 9,2 0 0,2 0 17,1 0-25,0-2 9,4 0-3,-3 0 15,3-2-5,1 0 4,0 0-21,-1 0 7,-3 0-2,1 0-4,-4 0 6,-1 0-5,-2-2-4,0 0 14,-1 2-5,2-2 3,3 2-1,-1-2-9,6 0 1,3 0 15,2 0-16,4 0 14,-1 0-7,1 0-10,0 0 15,-3 0-24,-2 0 12,2 2 0,-3-2 0,0 2-14,-1-2 12,-2 0-15,-1 0 16,1 0-11,2 0 6,-2-2 3,2 0 2,-1 0 1,3-2-29,-1-2-7,0 2 19,1-2 15,1 0 4,-2 0-4,4 2 4,-1-1-2,-1 4 0,1-1 0,-5 0-1,4 0 2,-3 0-2,1-2 2,0 2-8,1 0 16,-3 0-16,4 0 7,-3 2 0,-1 2-8,1-2 8,3 2-2,-2 0-8,1 0 3,1 0 14,-2-2-14,1-1 14,1-1-14,-4-1 6,1-1 1,-2 2-1,2 0 2,-2 0 4,2 4-4,-1 0 7,1 0-8,-1 0 7,4 0-1,-3 0-6,-1 0 0,4 0 0,-3 0-1,1 0-1,0 0-4,1 0 12,-3 0-12,-1 0 13,2 0-13,0 0 12,0 0-6,2 0 0,-3 0-1,4 0 0,-3 1-1,1 2-5,0-3 14,-1 0-14,-1 0 9,-1 0-2,-1 0 0,1 0 0,0 0 0,2 0 3,-2 0-6,1 0 10,1 0-15,0 0 4,0 0 3,0 0 1,2 0 0,-3 0 0,4 0-1,-1 0 1,-3 0 0,4 0-2,-1 0 4,-3 0-12,2 0 11,1 0-2,-1 0-23,2 0 10,1 0-2,3 0-98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8:12.0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570 903 51,'0'0'137,"0"0"-72,0 0-15,0 0-12,0 0 9,0 0-2,0-8-10,0 8 11,0 0-19,0 0 29,0 0-27,0 0 10,0 0-17,0 0 10,0 0-1,0-3-3,0 3 8,0 0-23,0 0 8,0-2-20,0 2 25,0-2-25,0 0 8,0 1-8,0-3-1,0-3 0,0 1-7,0-2 5,0 0-11,0 1 7,11-4 4,-1 1-6,4 0 6,-1 2 1,3 0 1,2 2-5,-2 2 3,-3 0 4,0 2-10,-2 2 14,0 0-15,-1 0 15,-2 0-14,-1 0 9,-1 10-1,-4 4 1,1 4 0,-3 4 3,0 2 5,0 2-6,-13 3 5,-2-4-8,-6 4 8,1-5-7,-3-2 0,4-2 1,-2-2 2,4-2-2,1-4-4,5 0 12,-1-4-21,8-2 17,0-4-7,2 0 1,2-2 0,0 0-1,0 0-4,0 2 4,0 2-2,4 2-6,10-2-1,3 2 9,6-4-8,1 0 8,0-2-14,1 0 7,2 0 8,-3 0-1,-1 0-12,-1 0-49,-4 0-5,-10 0-133</inkml:trace>
  <inkml:trace contextRef="#ctx0" brushRef="#br0" timeOffset="864">1046 832 98,'0'0'191,"0"0"-76,0 0-23,0 0 28,0 0-20,0 0 8,0 0-50,-9-20 10,2 20-32,1 0 12,-3 0-30,-2 0-17,-5 0-1,1 15-3,-1 4-4,1 5-4,1 6 11,3 2-17,7 3 15,2-3-25,2-6 2,0-2 12,6-6-2,7-4 14,5-4-33,-1-4 8,2-2-19,1-4 21,-3 0-11,2 0 6,-4-4 3,-1-4-14,-4-2 15,-3 0 12,-7 2 13,0 2 6,0 0 42,-4 2-18,-11 4 29,-2 0-31,-3 0-14,3 0 0,-1 2-13,0 8-2,6 2-8,6 4-1,2-2-108,4-2-83</inkml:trace>
  <inkml:trace contextRef="#ctx0" brushRef="#br0" timeOffset="1472">1409 947 316,'0'0'131,"0"0"-65,0 0 38,0 0-14,0 0-14,0 0-37,0 0-1,-87-12-38,67 12 8,-2 4-8,2 4 0,2-1-1,5 0-6,4-3 6,4-1-3,3-3-7,2 0 22,0 0-24,0 0 6,0 0-6,0-7 3,0-7-10,0-1 20,0-3-9,0-1-1,7 1 20,2-3-20,-1 3 16,4 2-7,-3 2 1,0 0-1,-1 4 0,-3 0 2,0 4-3,-3 4 8,-2 0-14,0 2 18,0 0 21,0 0-13,0 0-7,2 12-10,2 6 0,1 6 23,-3 4-23,2 7 16,0 5-17,0 0 10,-2 0-2,0-2-16,0-2 6,0-8-32,3-4-7,-1-6-45,5-6-11,-2-4-102,-1-4-172</inkml:trace>
  <inkml:trace contextRef="#ctx0" brushRef="#br0" timeOffset="2380">1489 1041 149,'0'0'210,"0"0"-109,0 0-34,0 0 6,0 0-37,0 0-7,0 0-27,0 12 15,0 0-14,0 4 10,0 0 1,2 2-8,1 2 13,0-2-19,-1 0 0,0-2 0,0-6-1,-2-2-93,0-4-73</inkml:trace>
  <inkml:trace contextRef="#ctx0" brushRef="#br0" timeOffset="3004">1639 1057 136,'0'0'169,"0"0"-86,0 0 15,0 0-23,0 0 5,0 0-30,0 0 12,0 0-8,0 0-18,0 0 3,0 0-32,-5 0 5,-3 4-4,-4 8-16,1 2 4,0 4 3,4 0-14,0 0 2,5 0 4,2-4-20,0 0 16,0-4-24,0-2 24,7-2-36,4-4 20,5-2-6,-3 0 16,0 0-28,1 0-4,-3-10-21,-2 0-3,-7 2 15,-2 2 3,0 0 26,-4 4 31,-12 2 7,0 0 19,-6 0 1,5 10-27,0 0-94</inkml:trace>
  <inkml:trace contextRef="#ctx0" brushRef="#br0" timeOffset="5946">248 1470 373,'0'0'123,"0"0"-55,0 0-13,0 0 41,0 0-38,0 0-15,0 0-24,-4 0 22,4 0 6,0 0-16,0 0-13,0 0-12,0 0-7,0 0 1,0 0 0,0 4-23,4-2 22,15 2-21,2 0 22,8-4-10,5 0-21,13 0-3,-10 0-87,-8 0-80</inkml:trace>
  <inkml:trace contextRef="#ctx0" brushRef="#br0" timeOffset="6420">681 1410 201,'0'0'215,"0"0"-116,0 0-30,0 0-2,0 0-15,0 0-38,0 0-2,-3-6 12,3 3 2,0 3 19,0-1-32,0-3 16,0 0-28,3-2 0,5-2 0,6 2-1,-1-1 0,3 2-1,-1 3 0,-1 2 2,-5 0-10,-1 0 16,-3 0-14,-2 2 14,-3 8-4,0 3 3,0 4 7,-10 5 9,-9 4-22,-6 4 15,0-4-14,3 0-2,2-6 8,7-6-10,4-2 5,2-2-2,3-1 0,4-2-6,0 4 5,0-4 1,0 1-10,0 0 11,7 1-8,6-5 0,5 0-8,1-3-14,4-1 0,6 0-49,-5 0-56,-3 0-143</inkml:trace>
  <inkml:trace contextRef="#ctx0" brushRef="#br0" timeOffset="7057">1050 1392 72,'0'0'198,"0"0"-65,0 0-47,0 0 12,0 0-11,0 0-45,0 0-6,-20 2-17,9 8 20,-2 0-32,2 6 7,0 2-13,0 2-1,3 4 0,6 2 1,2 0-7,0-4 12,0-2-14,0-4 5,12-5 1,1-4-9,3-5 3,1-2-3,2 0-14,-2 0 12,1-12-23,-3-6 26,-1-2-10,-5 0 17,-5 0-17,-4 0 20,0 2 0,0 0 26,-9 2 36,-7-2-47,1 2 2,-1 2-16,1 3-2,2 4-27,-1 5-47,6 2-104,-1 0-174</inkml:trace>
  <inkml:trace contextRef="#ctx0" brushRef="#br0" timeOffset="7666">1289 1401 51,'0'0'147,"0"0"-52,0 0-1,0 0 18,0 0-38,0 0 18,0 0-17,0-5 5,-2 5-24,-2 0 34,-4 0-63,0 0-10,1 0-8,-2 12-2,0 6-14,2 4 11,1 2-17,4 4 19,0 2-16,2-2 10,0-4 0,0-2-20,0-6-9,8-4 10,3-4-14,3-2-9,-1-3-6,1-3 25,1 0-16,1 0 23,-3-11-5,1-5 12,-6-6 9,1-2 12,-5-2 12,-1-2-22,-3 2 50,0 0-35,0 0-1,-11 4-15,-4 6-2,-6 2-35,5 8-58,3 3-154</inkml:trace>
  <inkml:trace contextRef="#ctx0" brushRef="#br0" timeOffset="8920">1557 1504 3,'0'0'186,"0"0"-75,0 0-26,0 0-8,0 0 4,0 0-40,0 0-15,0 0-4,0 0 0,2 8 7,-2 4-21,2 4 36,-2 2-33,2 2 11,0 2-21,1 2 8,-3-2-9,2 0 0,0-1-23,-2-6-23,2-6 1,0-5-107,0-4-190</inkml:trace>
  <inkml:trace contextRef="#ctx0" brushRef="#br0" timeOffset="9558">1750 1516 18,'0'0'108,"0"0"-46,0 0 23,0 0 23,0 0 5,0 0-37,0 0 8,0-2-22,0 2 27,0 0-32,0 0-8,-8 0-36,-4 2-12,1 8-1,-3 2 1,3 2-7,1 2 2,0 2 3,4 4-4,1 1-2,3-1-3,2-4 1,0-4-7,0-4-3,0-5 18,9-1-24,2 0 12,2-4-3,0 0 14,3 0-21,-5 0 22,1 0-30,-3-5 0,-5-3 19,-2 2 8,-2-2-3,0 2 8,-4-1-7,-9 6-7,-3 1 12,-7 0-18,6 8-45,1 2-200</inkml:trace>
  <inkml:trace contextRef="#ctx0" brushRef="#br0" timeOffset="10834">293 1929 95,'0'0'175,"0"0"-109,0 0-34,0 0 0,0 0-6,0 0-5,0 0-20,0 0 15,0 0-16,0 0 24,3 0-1,10 0 25,3-2-38,5 0 13,6-2-13,4-2-9,5 2 15,7-4-15,3 2 3,8-2 5,6 2-18,4 2 17,7 0-9,8 2 1,0 0 0,4 2 5,0-2-4,-1 2-2,1-2 2,-1-2-2,0 0 8,-1-4-20,-3 0 10,-5-4-11,-4 2-51,-7-2 14,-6 2 1,-8 2-8,-11 2-20,-3 4-8,-12 2 35,-9 0-123</inkml:trace>
  <inkml:trace contextRef="#ctx0" brushRef="#br0" timeOffset="16736">1115 2029 98,'0'0'110,"0"0"-64,0 0 32,0 0-7,0 0-5,0 0-31,-29 4 5,27-2 9,0 1-19,-1-2 28,-1-1-13,2 3 4,-2-2-29,-4 6 6,0 0-19,-3 5-1,-3 2 0,-1 4-5,-1 5-2,3 1 12,0 2-17,-1 2 16,5 2-17,3-2 8,-2-2-1,6-4 0,2-4-1,0-4 0,0-2 1,4-1-10,8-4 5,1-1 4,5-4-8,2 1 9,0-3-31,3 0 10,-4 0-4,-1-11-7,-1 1 32,-5 0-7,-1 0-2,-3 0 9,-6 0 0,-2 2 10,0 0 25,0 2-19,-4 2 15,-10 4-2,-1 0-27,-2 0-4,2 0 2,-1 6-21,1 8-33,1 8-15,3-6-119,2-1-162</inkml:trace>
  <inkml:trace contextRef="#ctx0" brushRef="#br0" timeOffset="17411">1458 2200 62,'0'0'209,"0"0"-63,0 0-26,0 0-25,0 0-1,0 0-23,0 0 5,-27-6-35,12 6 2,-1 0 3,-1 0-16,-4 0-29,0 0 6,0 6-7,1 0-1,3 0-15,3-2 5,1 0-2,3-4-15,4 0 15,1 0-24,3-2-12,0-12 0,2-4 48,0-4-16,0-2 15,2-1-11,9 3-7,1 0 19,-1 4-31,-1 4 31,0 3-11,-4 2 11,1 3 2,-5 4-1,-2 2 0,0 0 0,0 0 7,0 0-7,0 6 14,0 6-14,2 6 27,0 4-24,0 6 20,2 3-23,-2 3 2,0 2-1,0 0-1,-2-4-20,4 6-71,1-10-24,-3-8-99</inkml:trace>
  <inkml:trace contextRef="#ctx0" brushRef="#br0" timeOffset="18380">1557 2200 208,'0'0'180,"0"0"-76,0 0-33,0 0 10,0 0-45,0 0-9,0 0-25,0 2 8,0 10 6,0 4-9,0 2 14,0 2-13,0 2 10,-3 0-12,-2-2-12,3 0-18,0-4-15,2-3-30,0-8-32,0-3-133,0-2-88</inkml:trace>
  <inkml:trace contextRef="#ctx0" brushRef="#br0" timeOffset="18800">1697 2206 98,'0'0'132,"0"0"-40,0 0-1,0 0 4,0 0-24,0 0-1,0 0-19,0 0 2,0 0-22,-5 0 3,-1 8-33,-4 6 12,2 2-13,1 2 0,1 2-1,1 0 3,3 0-12,2-2 11,0-4-2,0-4-18,0-2 6,2-2-25,7-3 4,-3-3 15,5 0-20,1 0 39,-1 0-22,-3-5 12,0-3-11,-4 3 19,-4 0 4,0 1 5,0 4-7,-2 0 1,-18 0-1,2 0-77,0 6-62</inkml:trace>
  <inkml:trace contextRef="#ctx0" brushRef="#br0" timeOffset="56348">714 2278 101,'0'0'61,"0"0"-6,-2 0 38,0 0-15,-3 0-14,3 0-27,0 0 24,0 0-9,2 0-25,-2 0 12,-1 0-19,0 0 21,1 0-40,0 0 27,2 0-10,-2 0 13,2 0-1,0 0-7,0 0 6,-2 0-22,2 0 24,-2 0-30,-5 0 15,1 0-15,-6 0 3,-3 0-4,-6 2 0,2 2-1,-6 2 2,1 0-3,1-2 15,0 0-23,4-2 20,1 0-10,1 0 1,3-2-1,1 0 0,1 0-1,1 0 1,2 0-27,-2 0 26,4-6-16,1 2 16,-1 0 1,1 0-1,3 0 2,-2 2-1,3 2 0,0 0 9,2 0-12,-2 0 12,0 0 0,0 0-8,-1 0-2,1 0 2,0 0-1,2 0 1,-2 0 0,2 0 9,0 0-9,0 0-2,0 0 4,0 2-11,0 12 13,0 8-11,0 4 2,9 9 4,1 5 0,4 3 1,1 4-2,4 1 13,-4 0-20,3-6 16,-3-2-13,1-6 11,-3-4-6,-1-4 0,-4-2-1,-1-6 1,-3-3-9,2-5 6,-2-2-1,-2-2-5,0-2-1,-2-3-10,2-1-21,-2 0 5,0 0-9,0 0-25,3 0 9,-3-9-63,0-1-126</inkml:trace>
  <inkml:trace contextRef="#ctx0" brushRef="#br0" timeOffset="57330">452 2747 78,'0'0'140,"0"0"-75,0 0-2,0 0-21,0 0 0,0 0-13,0 0-7,-5 0-7,5 0-6,0 0 24,0 0-15,0 0 23,0 0-28,0 0 21,0 0-23,0 0 14,0 0-2,0 0-9,0 0 4,0 0-18,0 0 0,0 0 8,0 4-9,5 10 2,3 0-1,1 3 1,3 1 0,-2 0 7,1-3-7,1 2-1,-3-3 6,-1-5-12,-1 0 12,-2-4-12,-3-2 3,2-3 2,1 0-16,1-4 17,6-16 12,1-6-11,0-7 11,5-3-12,0-2-1,4-4-102,-4 8-45</inkml:trace>
  <inkml:trace contextRef="#ctx0" brushRef="#br0" timeOffset="61084">84 3167 48,'0'0'122,"0"0"-28,0 0-23,0 0-13,0 0-18,0 0 0,0 0 9,0 1-15,0-1 15,0 0-28,0 0 10,0 0-11,0 0 12,0 3-14,0-2-2,0 2-4,-2 0-12,-4 1 2,2 4 8,-2 1-20,-1 3 17,-2 6-16,-2 2 11,2 4-2,0 4 0,2 2 0,1 4 0,3 0-13,1-2 3,2-8-22,0-4 25,0-6-7,9-6 13,5 0 2,1-3 7,5-5 2,3 0-9,-4 0 0,4-5 5,-5-9-12,-1-4 2,-5 0-2,-5-2 12,-3-2-6,-4 2 17,0-2 28,-2 0-2,-9-2-25,-5 2 16,-2 2-32,2-1-4,-2 6 2,-1 4-27,1 6-113,0 5-257</inkml:trace>
  <inkml:trace contextRef="#ctx0" brushRef="#br0" timeOffset="62517">302 3217 195,'0'0'134,"0"0"-33,0 0-17,0 0 14,0 0-33,0 0 14,0 0-7,0-2-7,0 2 5,0 0-20,0 0 8,0 0-35,0 0 10,0 0-32,0 0 5,0 0-6,0 14 0,0 8 7,0 7-7,2 6 0,-2 1 6,0 4-13,0-2-21,0-2-4,0-4-33,0-5-13,0-8-30,0-5-16,0-7-55,0-7-147</inkml:trace>
  <inkml:trace contextRef="#ctx0" brushRef="#br0" timeOffset="63006">449 3249 198,'0'0'186,"0"0"-104,0 0 9,0 0 3,0 0-34,0 0-5,0 0-14,0 0 27,0 0-25,0 0 6,0 0-26,0 0 3,0 0-13,0 0 0,0 4 6,0 10-19,0 6 22,0 6-21,0 6 8,0 2 1,0 2-20,0-2 8,0 0-38,0-4-27,0-6-9,0 0-15,0-7-65,0-8-156</inkml:trace>
  <inkml:trace contextRef="#ctx0" brushRef="#br0" timeOffset="63668">649 3262 62,'0'0'142,"0"0"-37,0 0-26,0 0 31,0 0-35,0 0-13,0 0-1,0-5 1,0 5 4,-2 0-34,-2 0 10,0 0-22,-1 10-4,-2 6-10,0 4-8,1 6 2,2 4-1,1 0 1,1-2-3,2-4-4,0-4 5,0-6-5,5-2-6,3-6 10,3-2-11,1-2 2,-1-2 6,2 0-5,0 0 9,0-2-8,1-8 10,-1-4-33,-3-2 11,-4 0-17,-1 0 38,-5-2 1,0 2 1,0-2 30,-5-2-31,-11 2 1,-1-2-1,-12-4-24,6 6-89,3 3-79</inkml:trace>
  <inkml:trace contextRef="#ctx0" brushRef="#br0" timeOffset="67547">1079 3243 175,'0'0'111,"0"0"-20,0 0-12,0 0-7,0 0-36,0 0 3,0 0-4,0 0-3,0 0 11,0 0-24,0 0 18,0 0-18,0 0 14,0 0-17,0 0 17,0 0-14,0 0 6,0 0 1,0 0-19,0 0 4,-4 0-3,-2 0-14,-4 6 16,1 2-19,-1 0 10,-2 3-1,-1 2 0,0 1-5,1 6 3,-1 0-6,4 4 6,0 4-10,3-2 11,3 0-32,3-2 14,0-4-6,0-1 15,5-4 9,5-3-12,4-2 13,2-2-35,0-2 12,-1-3-23,1-3 36,-3 0-1,1 0 11,-1-9 0,-5-4 0,2-4-1,-4 2 2,-1-6-7,-3 1 12,-2-2-8,0 0 4,0-2 8,-2 2 0,-5-2 1,-1 2-5,-2 0-4,1 5-4,1 3 9,-2 7-17,4 1 2,-3 6-27,5 0-96,-1 0-156</inkml:trace>
  <inkml:trace contextRef="#ctx0" brushRef="#br0" timeOffset="68420">1222 3229 13,'0'0'152,"0"0"-63,0 0 6,0 0 21,0 0-18,0 0-10,0 0-20,0-8 18,0 8-28,0 0-3,0 0-38,0 0 1,0 0-5,0 10-13,0 10 11,0 8-11,0 6 3,0 4 7,0 0-20,0 0 1,0-2-17,0-2-25,0-6-21,0-3 3,0 0-26,0-4 2,0-9-34</inkml:trace>
  <inkml:trace contextRef="#ctx0" brushRef="#br0" timeOffset="69756">1412 3273 85,'0'0'85,"0"0"-64,0 0 28,0 0 11,0 0 1,0 0-18,0 0 13,0 0 11,0 0-14,0 0-1,0 0-30,0 0 18,0 0-18,0 0 5,0 0-11,0 0 17,0 0-7,0 0-3,0 0-1,0 0-22,0 0 6,-9 2 5,2 6-22,0 3 11,1 4-2,-1 3 2,0 4-1,0 2 1,5 2-19,-2-2 9,4 0-23,0-4 8,0-2-19,0-6 29,0-4-9,6-2 18,6-4-14,-1-2-5,0 0 11,0 0 11,0 0-3,0-8 12,-1-4-12,-2 0 7,-1-4-1,-3 0 0,0 0 1,-4 0 10,0-2 4,0-2 24,0 0-29,-2 0 12,-9 0-21,3 0-2,-4 4-6,-1-5-28,2 8-40,-1 3-114</inkml:trace>
  <inkml:trace contextRef="#ctx0" brushRef="#br0" timeOffset="71062">1619 3265 133,'0'0'203,"0"0"-74,0 0-30,0 0 1,0 0-32,0 0-21,0 0-3,0-3-5,0 3 26,0 0-28,0 0 4,-3 5-40,-3 7 6,-1 3-7,1 6-1,-1 5 1,0 2-4,4 2-3,1 0 3,2-2 2,0-4-34,0-6 16,0-4-12,0-3 19,7-6-8,0-1-27,2-2 5,0-2-2,0 0 33,0 0-5,-1-2 16,1-10-20,-2-2 5,2-4-3,-5 0 9,-1-2 9,-3 0 0,0-2-6,0 0 14,0 0 2,-9 0-8,-2 4 10,-3 0-10,3 5-1,0 8 0,-2 5-20,-1 0-19,3 0-174</inkml:trace>
  <inkml:trace contextRef="#ctx0" brushRef="#br0" timeOffset="72098">1781 3499 7,'0'0'120,"0"0"-38,0 0-11,0 0 17,0 0-23,0 0 3,0 0-19,0 0 13,0 0-16,0 0-16,0 0 1,0 0-23,0 0 13,0 0-19,0 0 5,0 0-5,0 0-4,0 0 2,5 0-6,1-2 6,4 0-4,-1 0-2,-1 0 9,1 2-13,0 0 5,-4 0 4,1 0 1,-4 2 0,-2 6 0,0 4 19,0 3 10,0 0-23,-10 7 14,-2 0-19,-1 5-2,0-4 3,3 2-4,2-7-6,5-2 6,3-6 1,0-4-12,0-2 12,0-2-42,23-2-24,-4 0-48,0-2-34</inkml:trace>
  <inkml:trace contextRef="#ctx0" brushRef="#br0" timeOffset="73592">367 2824 65,'0'0'52,"0"0"7,0 0 13,0 0-4,0 0-3,0 0-17,0 0 14,0 0-32,0 0 5,0 0-24,0 0 14,0 0-14,2 0-10,2 0 5,5-5-5,5 1 8,6-4 0,4-2 22,7-2-23,4-2 16,4-1-23,1-4 6,-2 3-6,-5 2 0,-6 2-1,-7 2-61,-9 8-30,-7 0-72,-4 2-72</inkml:trace>
  <inkml:trace contextRef="#ctx0" brushRef="#br0" timeOffset="74216">512 2806 36,'0'0'134,"0"0"-63,0 0-20,0 0 9,0 0-22,0 0 8,0 0-19,0-3 24,0 3-17,0 0 5,2 0-3,0 3-5,2 10 37,1 4-37,1 5-2,4 0-27,-2-1-4,1 2-15,0-5-44,2-4-30,-2-4-47,-5-4-135</inkml:trace>
  <inkml:trace contextRef="#ctx0" brushRef="#br0" timeOffset="74794">409 2861 100,'0'0'39,"0"0"1,0 0 21,0 0 15,0 0-17,0 0-10,0 0 6,0 0-17,0 0 6,0 0-28,0 0 6,0 0-21,2 0-1,10 0 0,3 4 12,1 5-1,3 0-10,-1 0 14,3-1-14,-4 0 1,1 0-2,-5-2 0,3 2-52,-5-2-50,-5 0-107</inkml:trace>
  <inkml:trace contextRef="#ctx0" brushRef="#br0" timeOffset="75284">687 2761 149,'0'0'114,"0"0"-32,0 0-6,0 0 14,0 0-44,0 0 3,0 0-37,0-1 19,0 1-13,0 0-1,0 0-5,0 0-1,0 7-5,-4 9 0,-5 2-9,3 5 13,-4 0-16,1 2 8,3-3-4,2-2-28,1-4-50,3-10-29,0-4-54,0-2-127</inkml:trace>
  <inkml:trace contextRef="#ctx0" brushRef="#br0" timeOffset="150076">418 59 140,'0'0'163,"0"0"-117,0 0-4,0 0 10,0 0 9,0 0-37,0 0-14,0 0 3,0 0 3,0 0 22,0 0-27,2 0 4,7 0-14,2 0 11,5 0-11,3 0 9,6 0-4,4 1-5,4-1-2,1 0 7,2 0-6,0 0 2,-5 0-4,-2 0 11,-5 0-11,-6 2 2,-2 0 0,-7 0 0,-3 0-12,-2-2 11,-4 2-20,0-2 19,0 0 4,0 0-14,0 0 12,0-8-6,-2-2-3,-6-2 9,1 2 1,0 0-1,2 2 5,1 2 3,2 2-12,2 2 10,0 2-8,0 0 2,0 0-1,0 0 0,0 0-10,0 0 10,0 0-25,0 0 14,0 0-10,0 0 21,0 0-7,6 0 7,4 0 1,1 0-1,-1 2 1,0 2 0,-1 2 12,-1 2-12,1 2 39,-4 0-12,0 4 9,-5-2-17,0 4-5,0 2-14,-10 9-3,-5-4-37,-3-2-159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39:36.22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 1 72,'0'0'175,"0"0"-80,0 0-37,0 0 8,0 0-51,0 0-2,0-1-11,0 1 5,0 0 3,0 0 1,0 0 7,0 0-18,0 0 23,0 0-13,0 0 23,0 0-16,0 0 11,0 0-7,0 0 5,0 0 2,0 0-22,0 0 5,0 0-2,0 0-18,0 0 5,0 0 4,0 0-28,9 0 20,6 0-4,1 0-2,2 0 13,4 0-38,-1 0-26,-11 0-111</inkml:trace>
  <inkml:trace contextRef="#ctx0" brushRef="#br0" timeOffset="894">0 100 168,'0'0'115,"0"0"-20,0 0 10,0 0-40,0 0-11,0 0-30,0 0 7,0 0-20,0 0 14,0 0-24,0 0 9,0 0-8,0 0-1,0 0-1,0 0-7,0 0 7,7 2-3,9 4 2,1 0 1,10-2-26,-2 0-88,-7-2-177</inkml:trace>
  <inkml:trace contextRef="#ctx0" brushRef="#br0" timeOffset="2680">90 894 45,'0'0'160,"0"0"-58,0 0-63,0 0 10,0 0-24,0 0-18,0 0 0,0 0-7,0 0 6,0 0 2,0 0-11,0 0 9,0 0-4,0 0-2,0 0 14,0 0 6,0 0 9,0 0 14,0 0-24,0 0 16,0 0-25,0 0 17,0 0-26,0 0 8,0 0-9,0 0-2,4 2 2,10-2 0,3 0 6,6 0-4,-1 0-4,2 0 0,1 0 1,1-2-50,-5-2-37,-8 0-110</inkml:trace>
  <inkml:trace contextRef="#ctx0" brushRef="#br0" timeOffset="3528">110 1026 64,'0'0'91,"0"0"-21,0 0 2,0 0-10,0 0-7,0 0-3,0 0 12,-2 0-31,2 0 12,0 0-28,0 0 12,0 0-28,0 0 15,0 0-9,0 0-6,0 0 3,0 0-1,0 0-6,0 0 6,6 0 8,11 0-9,6 0 6,6 0-8,2 0 0,3 0 0,13 2-30,-10 1-21,-7-2-126</inkml:trace>
  <inkml:trace contextRef="#ctx0" brushRef="#br0" timeOffset="9040">453 936 10,'0'0'175,"0"0"-74,0 0-9,0 0 3,0 0-24,0 0-25,-7 0-13,7 0 14,0 0-21,0 0 15,0 0-35,0 0 27,0 0-21,0 0 7,0 0-18,0 0 0,0 0-1,0 0-5,0 0 4,0 0-1,7 0-11,8 0 10,5 0 3,3 0-14,4 0 12,-1 0-8,3 0-33,-2 0 8,-5 0-36,-1 0-40,-9 0-86,-5 0-105</inkml:trace>
  <inkml:trace contextRef="#ctx0" brushRef="#br0" timeOffset="9896">468 928 45,'0'0'40,"0"0"-8,0 0 13,0 0-18,0 0 5,0 0-19,0 0 11,43-54 4,-34 36 27,-3 0-37,0 0-2,0 2-6,-2 0-9,-2 2 5,0 2-5,-2 1 8,3 6-8,-3 1 2,0 2-1,0 2-2,0 0 1,0 0 18,0 0 7,0 2-26,0 10 12,0 3-11,2 4 23,0 3-1,-2 2 30,0 4-34,0 2-3,0 2-6,0 2-9,0 0-1,0 0 7,0-3-16,0-7 11,0-5-4,2-2-18,0-8-6,0-2-42,1-5-50,-1-2-85</inkml:trace>
  <inkml:trace contextRef="#ctx0" brushRef="#br0" timeOffset="13649">834 824 165,'0'0'134,"0"0"-65,0 0-24,0 0-6,0 0-19,0 0-14,0 0 7,0 0-13,0 0 35,0 0-19,0 0 17,0 0-26,0 0 10,0 0-15,0 0-1,0 0 0,0 0 0,0 0 1,0 0 8,0 0-11,2 0 2,0 8 19,0 2-19,3 6 15,-3 2 4,1 2-10,-3 4 10,0 2-18,0 0 2,0 1-1,0-5-6,0-3-11,0-2-14,0-7-14,0-2-28,0-4-44,0-4-90</inkml:trace>
  <inkml:trace contextRef="#ctx0" brushRef="#br0" timeOffset="14220">787 928 85,'0'0'132,"0"0"-50,0 0-20,0 0 23,0 0-43,0 0 1,0 0-30,0 0 9,0 0-9,0 0-3,0 0 1,0 0-11,0 0 0,0 0 7,0 0-8,0 0 2,0 0-2,0 0 1,0 0 0,0 0 0,0 2 7,0-2-15,0 2 13,0 2-13,5 0 8,5 0-2,9 0 3,3-2-2,2-2-31,9 0-38,-6 0-64,-4 0-150</inkml:trace>
  <inkml:trace contextRef="#ctx0" brushRef="#br0" timeOffset="19334">1045 856 146,'0'0'102,"0"0"-51,0 0 14,0 0 7,0 0-19,0 0-21,-4-2 20,2 2-20,0 0 5,2 0-25,-2 0 14,-1 0-13,3 0 3,0 0 4,0 0-14,0 0 15,0 0-21,0-2 4,0 2-3,0-2-2,0 0-29,0-2-10,7-2-8,6-2 34,5 0 13,-1 0-29,2 2 20,-7 0-29,2 4 23,-5 2-14,1 0 21,-6 0-17,-2 4 26,-2 8 6,0 2-4,0 2 17,-4 2-19,-10-2 9,3 0-2,-1-4-11,2-2 4,3-4 0,3-2-1,2-4 2,-1 2-2,3-2-11,0 0-13,0 0-47,0 0 8,5 0 24,3 0 30,1 0-10,3 0 10,-1 6 4,-1 2 6,0 2-1,-4 4-15,-1-1 16,-3-2-3,-2 1 2,0 1 2,0-2 9,0 0 13,-4 0 28,-7-1 24,-1-2-43,-1 0 18,1-2-5,2-2 7,1-4-36,2 0 14,0 0-30,3-7-53,1-8-63,1 1-83</inkml:trace>
  <inkml:trace contextRef="#ctx0" brushRef="#br0" timeOffset="20310">1311 810 51,'0'0'106,"0"0"-77,0 0-4,0 0-11,0 0-2,0 0-2,0 0-9,25-22 16,-21 22-2,2 0 21,-1 0-6,1 0 13,1 0-2,0 0-7,0 8-8,-3-2-25,0 4 21,-4 0-14,0 4 27,0 2-3,0 4 10,-8 2-24,-6 0-5,-2 2-12,-2 0 5,5 0-6,-1-4-1,4-4-5,3-4 12,5-4-10,0-3 5,2 0-2,0-2-10,0 0-10,4 1-28,7-1-18,3-3 33,3 0-20,-1 0-19,-3 0-66</inkml:trace>
  <inkml:trace contextRef="#ctx0" brushRef="#br0" timeOffset="20948">1531 804 139,'0'0'128,"0"0"-85,0 0 18,0 0-8,0 0-1,0 0-30,0 0 31,0 12-14,0 2 2,0 4-15,0 4-5,0 0 10,0 0-31,0 2 6,0 0 0,0-2-12,0-2-27,0-2-12,0-1-46,0-3-27,0-7-67</inkml:trace>
  <inkml:trace contextRef="#ctx0" brushRef="#br0" timeOffset="21279">1446 948 41,'0'0'121,"0"0"-82,0 0-6,0 0 4,0 0 14,0 0-18,0 0-16,54 0-4,-35-2-11,2 2-4,1-2 8,7-2-12,-4 0-30,-8 2-153</inkml:trace>
  <inkml:trace contextRef="#ctx0" brushRef="#br0" timeOffset="22914">1879 814 74,'0'0'203,"0"0"-90,0 0-25,0 0-19,0 0 9,0 0-36,0 0 10,0-2-16,0 2 11,0 0-22,0 0-8,-3 0 5,1 0-21,-2 0 22,2 0-20,-5 0 16,2 0-12,-4 0-11,1 0 4,-4 10-8,-1 2 7,2 2-12,-3 4 13,4 2-10,1 2 9,1 0-15,6 2 16,0-2-23,2 1 13,0-5-6,0-3 7,0-1 9,7-2-17,2-3 16,0-4-18,-1 2 19,4-5-16,1-1 8,1-1 6,-1 0 2,0 0-13,-1 0-6,-1-1 3,-5-5-17,-1-1 20,-3 2 13,-2-1 4,0-1-4,0 3 15,-13 0-5,2 2 23,-3 2-12,1 0-20,-1 0-2,1 0-42,2 4-38,2 5-202</inkml:trace>
  <inkml:trace contextRef="#ctx0" brushRef="#br0" timeOffset="23829">2138 972 75,'0'0'191,"0"0"-86,0 0 0,0 0-17,0 0-10,0 0-36,0 0 4,-45-12-28,29 12-3,2 0-2,-1 0-11,1 0-1,2 0 9,3 0-17,-1 2 14,4-2-14,1 2-4,3-2-4,0 0 4,2 0 9,-2 0-8,2 0-14,-2 0 23,2 0-5,0-10-1,0 0-1,0-4 8,0-2 0,0 2 0,4-2-1,0-2-9,3 2 9,-1-2-9,2 2 8,-2 0 4,-1 2-2,-1 4 1,0 3-2,-2 3 1,1 3-1,-3 1 0,2 0-11,-2 0 11,0 0-4,2 4 4,3 8 2,0 6 15,-1 2-15,0 2 28,0 2-6,-1 2-4,-1 2 1,-2 2-20,0-2 4,2 0 3,-2-1-14,0-4-19,0-2-29,2-3-47,-2-7-47,3-2-99</inkml:trace>
  <inkml:trace contextRef="#ctx0" brushRef="#br0" timeOffset="26390">2226 880 153,'0'0'111,"0"0"-47,0 0-5,0 0 16,0 0-38,0 0 12,0 0-13,0 0 24,0 0-17,0 0 0,0 0-18,-2 0 8,2 0 2,-2 0-21,2 0 12,0 0-19,0 2 5,0-2-6,0 0-12,0 0 3,0 0-4,0 0-16,11 0 4,9 0 19,2-4-7,5-2 0,-2-2-1,2 0 7,-6 0-52,0 2-9,-3 2-16,-3 4-46,-6 0-56,-5 0-126</inkml:trace>
  <inkml:trace contextRef="#ctx0" brushRef="#br0" timeOffset="27066">2306 988 48,'0'0'105,"0"0"-11,0 0-6,0 0-30,0 0 2,0 0-14,0 0 9,54 6-42,-34-4 15,6-2-28,1 0 7,11 0-7,-9-2-104,-6-4-141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8T16:40:08.5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0 132 376,'0'0'114,"0"0"-67,0 0 18,0 0 2,0 0-11,0 0-43,0 0 16,0 0-23,0 0 5,6 0-10,0 0-2,7 4 1,5-1 0,7-2 1,6-1-1,3 0-13,1 0-38,11 0-20,-9 0-106,-9 0-166</inkml:trace>
  <inkml:trace contextRef="#ctx0" brushRef="#br0" timeOffset="406">72 295 48,'0'0'40,"0"0"14,0 0-26,0 0 4,117-30-31,-89 26 9,6 2-10,-8 0-37</inkml:trace>
  <inkml:trace contextRef="#ctx0" brushRef="#br0" timeOffset="757">618 6 204,'0'0'158,"0"0"-70,0 0 2,0 0-2,0 0-54,0 0 1,0 0-23,-28-4 21,18 4-22,1 0 14,-1 0-25,-2 2 12,1 8 1,0 2-12,-3 6-2,4 2 3,0 5-14,3-2 5,3 1-2,4-2-31,0-5 10,0-5-2,0-2-4,7-6 0,0 0-3,0-4 24,-3 0 12,4 0-5,1 0-7,1-8 15,3-6-19,1 0-1,-2-2 11,1-3-5,-3 3-5,-3 2-11,-3 2 30,-2 2-6,-2 4 6,0 2 0,0 0 24,0 4 14,0 0-14,0 0 8,0 0-18,0 0 2,0 0-15,0 0-2,0 8-5,0 6-1,0 4 6,0 4 1,0 6 2,-4 4 5,-1 5-5,-3 1-1,0-2-2,2 0 5,1-4-5,1-8 1,2-4 0,0-6-6,2-6-19,0-4-29,0-2-63,0-2-88</inkml:trace>
  <inkml:trace contextRef="#ctx0" brushRef="#br0" timeOffset="1516">814 112 32,'0'0'270,"0"0"-126,0 0-88,0 0-10,0 0 21,0 0-51,0 0 7,-49 45-23,40-23 6,1 2-6,3 6 0,0 0-2,1 2 2,4-2 0,0-6 2,0-2-5,0-8-4,2-4 7,7-4-23,0-4-7,0-2-2,5 0 19,-1 0 13,1-12-33,1-2-15,-2 0-17,-4-2 25,-5 4 8,-4 2 31,0 4 1,0 4 14,-13 2 9,-3 0-16,-2 6-7,-3 16-19,5-4-17,5-2-76</inkml:trace>
  <inkml:trace contextRef="#ctx0" brushRef="#br0" timeOffset="2042">1051 118 178,'0'0'171,"0"0"-81,0 0 2,0 0 9,0 0-39,0 0-8,0 0-47,0 7 10,0 8-17,0 7 13,0 3-13,0 3 1,0 2-1,0-2 0,0-2 0,0 0-65,0-6-3,0-2-75,0-8-3,0-2-89</inkml:trace>
  <inkml:trace contextRef="#ctx0" brushRef="#br0" timeOffset="2334">950 285 41,'0'0'207,"0"0"-91,0 0-74,0 0-12,0 0-6,0 0-12,0 0 2,56-20-12,-34 18-4,1 2 1,-2 0-1,6 0-45,-4 0-90,-8 0-127</inkml:trace>
  <inkml:trace contextRef="#ctx0" brushRef="#br0" timeOffset="2695">1444 243 104,'0'0'179,"0"0"-101,0 0 24,0 0-18,0 0-16,0 0-19,0 0-19,-77 0 3,61 0-32,1 5 11,1 2-11,3-3-1,5 0 6,-1-4-5,4 0-1,1 0-1,0 0-8,-1 0-8,3-4 5,0-7-21,0 0 32,0-3-16,0-4 17,0-3-12,5 2 12,2-3-18,0 1 8,-3 6 9,2 2 2,-3 5-2,-1 2 2,0 4-2,0 0 1,-2 2 0,3 0-7,-1 0 7,1 0 5,1 14-4,2 8 21,-1 5-9,1 5 24,-1 4-22,0 0 4,-1 0-12,-2 0-4,0-4-3,3 0-58,-3-8-24,0-8-126</inkml:trace>
  <inkml:trace contextRef="#ctx0" brushRef="#br0" timeOffset="3395">1577 219 121,'0'0'189,"0"0"-111,0 0-20,0 0-2,0 0-24,0 0-26,0 0 4,15 0-13,-5 0 9,2 0-3,5 0-3,2 0 0,3 0 0,0 0 0,3 0-18,10 0-80,-6 0 58,-6 0-123</inkml:trace>
  <inkml:trace contextRef="#ctx0" brushRef="#br0" timeOffset="3733">1629 351 33,'0'0'155,"0"0"-90,0 0 15,0 0-32,0 0 7,0 0-38,0 0-2,90 0-15,-72 0 1,6 0-1,-6 0-69,-4 0-99</inkml:trace>
  <inkml:trace contextRef="#ctx0" brushRef="#br0" timeOffset="4122">1993 94 260,'0'0'140,"0"0"-51,0 0 4,0 0-7,0 0-43,0 0-1,0 0-4,0 24-15,0 1 6,0 4-28,0 8 2,0-1 6,0 4-18,0-4 8,0-2-48,0-6-37,0-6-6,0-8-88,0-8-135</inkml:trace>
  <inkml:trace contextRef="#ctx0" brushRef="#br0" timeOffset="4505">2171 157 140,'0'0'140,"0"0"-55,0 0-3,0 0 15,0 0-38,0 0-13,0 0 22,-4-10-9,0 10-7,-4 0-40,-1 0 4,1 0-10,-1 10-6,0 4 1,0 4-1,2 4 0,1 4 0,1 4-1,3 0 2,2 0-7,0-4 3,2-2 3,9-4-29,5-8 28,0-2-27,-1-6 17,3-4-4,-1 0 1,1 0 5,-1-6-11,-5-6 11,1-4-14,-3-4 22,-3 0-18,-5 0 19,-2-4 1,0 2 0,0-2 8,-9-1-8,-7 3 8,1 3-2,-1 2-4,3 6-1,1 0-4,6 7-15,1 4-67,1 0-220</inkml:trace>
  <inkml:trace contextRef="#ctx0" brushRef="#br0" timeOffset="5128">2387 140 172,'0'0'137,"0"0"-79,0 0 17,0 0-2,0 0-14,0 0-11,0 0 0,0 0 34,0 0-58,0 0 8,0 0-25,-4 10 8,-3 5-14,-2 3 0,5 6-1,-1 3 5,1 4-11,4 1 12,0-2-15,0-4 16,0-4-14,9-4 2,1-6 5,4-2 0,-1-4-13,1-4-1,-1-2-7,1 0 21,-1 0-29,1-10 23,-1-8-21,-5 0 20,-1-4 0,-4-2 7,-3 0 16,0 0-15,0-2 10,-14 2-3,1 2-14,-5 1 17,3 6-22,-1 1 6,-3 1-35,7 5-87,1 4-173</inkml:trace>
  <inkml:trace contextRef="#ctx0" brushRef="#br0" timeOffset="6112">2645 335 82,'0'0'152,"0"0"-109,0 0-8,0 0 25,0 0 1,0 0-26,0 0-25,2 0 20,-2 4-21,0 10 15,0 2-22,0 2 3,0 2-5,0 2-16,0-2-37,0 0-43,0-4-22,0-8-36</inkml:trace>
  <inkml:trace contextRef="#ctx0" brushRef="#br0" timeOffset="6547">2753 373 178,'0'0'137,"0"0"-91,0 0-1,0 0-8,0 0-5,0 0-22,0 0-9,-14 24 5,10-14-5,1 4 2,-1 2 3,2 0-9,0 2 12,0-2-9,2-2 0,0-1-2,0-5 2,2-3 0,9-3-6,0-2 12,0 0-12,2 0-1,-1 0 7,1-7-17,-5-4 4,0 1-45,-4-2 18,-4 2 24,0-2 10,0 0-1,-6 3 4,-13-4-7,1 3-77,3 2-132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8T16:48:56.8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0-1,'18'0,"0"0,-1 0,19 0,-19 0,1 0,17 0,-17 0,-1 0,1 0,0 0,17 0,0 0,0 0,1 0,-1 0,0 0,18 0,-17 0,-1 0,18 0,-36 0,36 0,-35 0,17 0,18 0,-18 0,18 0,-17 0,-19 0,1 0,17 0,-17 0,17 0,18 0,0 0,-18 0,18 0,-18 0,1 0,-19 0,1 0,0 0,-1 0,1 0,17 0,0 0,-17 0,0 0,-1 0,1 0,0 0,-1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8T16:48:59.5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71,'17'0,"1"0,17 0,18 0,-17 0,16 0,19 0,-18 0,0 0,0 0,-18 0,-17 0,17 0,-17 0,-1 0,19 0,-19 0,18 0,1 0,-19 0,1 0,0 0,-1 0,1 0,17 0,0 0,-17 0,17 0,1 0,17 0,-36 0,1 0,0 0,-1 0,18 0,-35-18,18 18,0 0,-1 0,1 0,0 0,-1 0,1 0,0 0,-1-17,36 17,-35 0,-1 0,19 0,-19-18,1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2:24.4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1305 2447 80,'0'0'142,"0"0"-23,0 0-44,0 0 14,0 0-43,0 0 8,0 0-18,0 0 7,0 0 5,0 0-14,0 0-2,0 0-31,0 4 16,0 14-4,0 8-14,0 8 7,0 2-7,0 4 1,0 2 0,0-4 0,4-4-18,0-7-6,3-9-35,-3-8 8,1-10-60,2 0-72,-5 0-70</inkml:trace>
  <inkml:trace contextRef="#ctx0" brushRef="#br0" timeOffset="322">1253 2533 134,'0'0'194,"0"0"-124,0 0-38,0 0-29,0 0 10,0 0-12,0 0 8,43-16 19,-24 16-15,4 0 29,-1 0-40,-2 4 24,0 14-19,-5 4 25,-3 4-21,-5 6 4,-5 2 3,-2 1-16,0-4-4,-5-3 10,-5-3-10,-4-7 11,1-4-4,-1-4-4,1-6 4,1-4-5,-1 0-43,2 0-56,0-12-81</inkml:trace>
  <inkml:trace contextRef="#ctx0" brushRef="#br0" timeOffset="742">1583 2615 157,'0'0'166,"0"0"-69,0 0-29,0 0-67,0 0 44,0 0-19,0 0 1,-38-10-27,29 10 32,2 0-20,1 4-11,1 10-1,3 2 7,2 2-16,0 2 18,0-2-19,0-2 20,2-2-20,7-6 17,-2-2-7,2-2 0,-2-1 0,-1-3 0,3 0-29,0 0 28,-2-8-20,1-6-2,-3-3-13,-1 3 14,-4 0 3,0 4 1,0 2 17,0 4 1,0 2 17,0 2-4,0 0 38,0 0-38,2 10 14,1 4-12,2 2-2,1 0-12,-1-2-1,1-1 0,6-5-51,-4-4-34,-1-4-108</inkml:trace>
  <inkml:trace contextRef="#ctx0" brushRef="#br0" timeOffset="1239">1810 2378 121,'0'0'308,"0"0"-206,0 0-20,0 0-8,0 0-11,0 0-33,0 0-29,-2 33 8,2-5-8,0 9 36,6 4-36,0 3 17,-2 2-11,0-2-4,-2 0-3,3-10-29,-3-6-19,-2-11-28,0-16-15,0-1-77,0 0-145</inkml:trace>
  <inkml:trace contextRef="#ctx0" brushRef="#br0" timeOffset="1728">1955 2587 225,'0'0'160,"0"0"-118,0 0-3,0 0-4,0 0 40,0 102-41,0-84 0,6-4-27,-1-2 9,2-6-9,-2-2 2,1-1 4,-2-3-13,1 0 0,1 0 1,-1-14-2,0-3-43,-3-3 3,-2-1-9,0 2 11,0 1-32,-2 6-34,-3 2 75,0 8 21,3 2 7,2 0-119</inkml:trace>
  <inkml:trace contextRef="#ctx0" brushRef="#br0" timeOffset="2080">2180 2479 436,'0'0'151,"0"0"-76,0 0-26,0 0 18,0 0-34,0 0-32,0 0 2,2 108-3,2-48-36,-1-8-120,-3-8-377</inkml:trace>
  <inkml:trace contextRef="#ctx0" brushRef="#br0" timeOffset="2809">1334 3040 113,'0'0'111,"0"0"-94,0 0 6,0 0 12,0 0-6,0 0 2,21 103-2,-13-71-20,-2-2-8,1-2-1,1-8-78,0-6 13,-4-8-50</inkml:trace>
  <inkml:trace contextRef="#ctx0" brushRef="#br0" timeOffset="3049">1278 2982 234,'0'0'140,"0"0"-93,0 0-46,0 0 10,0 0-9,0 0-2,0 0 1,91-6 11,-68 6 8,-2 12 15,-3 8 1,-2 4-15,-7 8 21,-2 7-22,-7 1 4,0-2-24,0 0 2,-13-8 11,-1-4-13,1-8 0,1-8-13,-1-4-4,1-6-82,4 0-197</inkml:trace>
  <inkml:trace contextRef="#ctx0" brushRef="#br0" timeOffset="3425">1631 3072 149,'0'0'180,"0"0"-114,0 0 69,0 0-63,0 0 13,0 0-50,0 0 6,-48-12 4,39 12-16,0 0 13,2 0-35,-1 8-14,3 6-3,0 0 10,3 2-23,2 0 22,0-1-15,0-5-19,0-5 21,2-2-35,6-2 48,-2-1-61,3 0 24,0 0 14,0 0-1,-1-12-14,1-2-30,1 0-2,-6 0-18,0 5 27,-1 2 49,-1 3 13,0 4 23,-2 0 50,2 0-22,2 4 2,4 11 21,-2 3-35,3 0-18,-1 0-20,4-3-1,-3-2-1,2-12-68,-2-1-76,-2 0-49</inkml:trace>
  <inkml:trace contextRef="#ctx0" brushRef="#br0" timeOffset="3913">1777 2926 372,'0'0'176,"0"0"-101,0 0-18,0 0-21,0 0-20,0 0-9,0 0-4,6 108 7,-4-72-10,1 1 6,2-1-12,-3-3 4,0-2-42,-2-3-59,0-10-31,0-6-35</inkml:trace>
  <inkml:trace contextRef="#ctx0" brushRef="#br0" timeOffset="4362">1911 3094 176,'0'0'153,"0"0"-66,0 0-34,0 0 2,0 0-6,0 0-40,0 103 2,0-93-2,0-2-9,0-4 6,6 0-4,-1-4-2,3 0-10,1 0 0,1-6-11,-2-8-8,-1-3-42,-1 2 25,-6-7-13,0 4-21,0 4-104</inkml:trace>
  <inkml:trace contextRef="#ctx0" brushRef="#br0" timeOffset="5165">2082 3074 49,'0'0'179,"0"0"-61,0 0-86,0 0 42,0 0-54,0 0-3,0 0-16,16-68 1,-3 62-1,0 4-1,1 2 15,-3 0 33,0 0 8,-2 12-48,-3 4 23,-3 2 0,-3 5 5,0 2-10,0 1-15,-13 0-1,1 1-4,1-5-7,2-4 11,5-4-12,2-6 4,2-2-4,0 0-3,0 0 4,2 0 1,11 0-12,5 2 11,4-4-20,17-2 11,-6-2-65,-6 0-132</inkml:trace>
  <inkml:trace contextRef="#ctx0" brushRef="#br0" timeOffset="6525">1298 3329 147,'0'0'192,"0"0"-141,0 0-17,0 0-8,0 0 20,0 0-25,11 113 26,-3-73-12,2-1-11,-3 4 1,1-3-25,-3-4 0,-1-6 0,0-8-2,-1-8-63,-1-6-13,-2-6-127</inkml:trace>
  <inkml:trace contextRef="#ctx0" brushRef="#br0" timeOffset="6787">1280 3417 108,'0'0'124,"0"0"-93,0 0-17,0 0 22,0 0 3,0 0 35,0 0-32,100 16 5,-80 0-15,1 6 5,-6 7-15,-1 0 10,-6 6-18,-1 1-1,-7-2-4,0-2-8,0-2 6,-2-2 0,-11-4-14,-3-6 4,-3-4 3,4-6-66,-5-4 17,5-4-162,1 0 71</inkml:trace>
  <inkml:trace contextRef="#ctx0" brushRef="#br0" timeOffset="7179">1619 3547 199,'0'0'179,"0"0"-133,0 0 32,0 0-17,0 0-32,0 0-8,0 0-6,-76 4-7,69 9-15,2 3 14,3 2-14,2 6 7,0 0-7,0 0 5,5-4 1,4-2-5,2-8-23,0-4 27,-2-6-8,2 0 1,0 0 2,1-14-6,-4-4-37,-1-4-161,-1 0 126,-6-8 3,0 6 14</inkml:trace>
  <inkml:trace contextRef="#ctx0" brushRef="#br0" timeOffset="7421">1619 3547 54,'10'14'20,"-10"-6"13,6 10 26,-2 3 28,0 3-28,3 2-4,1-2-45,2-2-6,1-4-4,-1-6-94,0-6-40</inkml:trace>
  <inkml:trace contextRef="#ctx0" brushRef="#br0" timeOffset="7636">1781 3429 142,'0'0'184,"0"0"-122,0 0-34,0 0 8,0 103-25,0-70 13,2 3-23,0-1-2,1 9 0,-1-8-109,-2-10-106</inkml:trace>
  <inkml:trace contextRef="#ctx0" brushRef="#br0" timeOffset="8027">1861 3569 168,'0'0'147,"0"0"-98,0 0 0,0 0-25,0 0 1,0 0-25,5 103 13,1-97-5,2-6-4,0 0-4,-1 0-7,1-6 5,0-10-17,-4-10-35,1 4-79,-5 1-47</inkml:trace>
  <inkml:trace contextRef="#ctx0" brushRef="#br0" timeOffset="8319">2038 3447 140,'0'0'192,"0"0"-136,0 0-41,0 0-2,0 0-12,0 0 3,0 0 2,48-8 2,-41 8-7,-2 0 21,-3 3-13,-2 6-2,0 3-6,0 4 14,-7 2-5,-6 3 9,0-6-38,1-2 19,3-5-2,3-4 1,2-2 1,4-2 0,0 0-13,0 0 10,0 0-32,2 0 34,11 0-3,3 0-4,1 0 16,-1 0 26,-1 5-9,-3 10-9,-3 3 10,-5 2-2,-4 4 1,0 2-12,-11 12-13,-11-6-7,-1-4-79</inkml:trace>
  <inkml:trace contextRef="#ctx0" brushRef="#br0" timeOffset="9107">1487 3867 152,'0'0'243,"0"0"-130,0 0-19,0 0-45,0 0 27,0 0-53,0 0-4,0 69-12,0-30-5,0 5-2,0-2 11,2 2-22,3-4-6,-1-2-15,0-8-61,1-12-29,0-10-85,-3-8-78</inkml:trace>
  <inkml:trace contextRef="#ctx0" brushRef="#br0" timeOffset="9371">1431 3933 124,'0'0'114,"0"0"-79,0 0-16,0 0 44,0 0-20,0 0 11,0 0 11,114-4-16,-94 15-28,-4 4 21,-3 5-26,-1 4 10,-6 4-10,-4 6-7,-2-2 6,0 2-13,-2-2 12,-14-4-12,-1-2-4,-2-6-3,4-3 4,-1-7-74,1-5 23,1-2-94,8-3-93</inkml:trace>
  <inkml:trace contextRef="#ctx0" brushRef="#br0" timeOffset="9790">1781 4045 163,'0'0'169,"0"0"-80,0 0-14,0 0-20,0 0-27,0 0-5,0 0-3,-104 30-19,97-12 0,5 0 4,2 2-4,0 0-2,0 0 0,2-6-10,7-4 14,1-4-4,0-4 1,1-2 0,0 0-1,0-6-2,0-10 2,0-4-34,-4 2-9,-4 0-57,-3 4 42,0 4-7,0 4 28,0 6 38,0 0 0,0 0 32,0 6-7,0 6 1,0 2-18,0 0 30,0 2-37,8 0 12,3-4-13,1-4-37,3-8-51,-3 0 27,-2-4-72</inkml:trace>
  <inkml:trace contextRef="#ctx0" brushRef="#br0" timeOffset="10234">1781 4045 159,'99'-138'225,"-99"138"-133,0 8-56,0 10-8,0 10 6,0 5-13,0 6 35,0-1-45,0 0 2,0-2-7,0-2-12,0-8-37,0-3-80,0-12-86</inkml:trace>
  <inkml:trace contextRef="#ctx0" brushRef="#br0" timeOffset="10428">1799 4101 127,'0'0'98,"0"0"10,0 0-73,0 0 24,0 0-31,0 0-27,0 0 21,118-10-21,-103 4 0,6-4-1,-6 2-57,-1 2-270</inkml:trace>
  <inkml:trace contextRef="#ctx0" brushRef="#br0" timeOffset="10647">2051 4037 25,'0'0'232,"0"0"-115,0 0-67,0 0-6,0 0-23,0 0-12,0 0 2,-27 68-3,27-46 15,0 0-23,0-2 13,0-6-12,0-2-2,0-6 2,4-4 6,4-2-7,0 0 1,1-6-2,-3-8-31,2-4-7,-2-2-52,-6-4 19,0 4-18,0 6-55</inkml:trace>
  <inkml:trace contextRef="#ctx0" brushRef="#br0" timeOffset="11045">2408 4077 182,'0'0'115,"0"0"-50,0 0 71,0 0-58,0 0-18,0 0-44,0 0-16,-77 16 25,55-8 4,5 0-28,-2-4 9,6 0-10,7-4 0,2 0 0,0 0 1,4 0-3,0-4-18,0-10 11,0-6-17,0 0 25,10 0 2,1 0 3,-3 2-4,2 6-5,-3 2 3,-5 4-17,2 4 17,-2 2-11,0 0 13,3 8 0,4 10 27,0 8-2,6 4 5,1 4-12,7 14-18,-6-8-36,-3-5-175</inkml:trace>
  <inkml:trace contextRef="#ctx0" brushRef="#br0" timeOffset="20596">0 1017 166,'152'82'205,"-152"-82"-91,0 0-51,0 2 4,0 0-37,2 6-14,4 2-9,-2 6 2,0 4 25,3 2-21,-3 2 20,0-2-32,-2-1 22,2-6-23,-4-4 7,2-5 0,-2-5-6,0-1 12,0 0-5,0 0-16,2-4 18,-2-11-22,2-10-11,2 0 4,3-6-12,-1 5-33,8 4 14,6 2-62,0 8-10,-2 4-138</inkml:trace>
  <inkml:trace contextRef="#ctx0" brushRef="#br0" timeOffset="29569">1614 1604 9,'0'0'86,"0"0"-61,0 0 8,0 0-8,0 0 5,0 0-20,-8-14 2,5 13-1,3-2 5,-3 2 19,3-2-7,-2 2 43,0-2-28,2 3 4,0 0 9,0 0 2,-2 0-2,2 0-7,0 0-6,-2 0-25,2 3 6,-3 8-21,-1 7-6,2 8 15,-2 13-20,2 9 10,2 8-2,-3 8 1,3 6-1,0-1-29,0-4-67,0-4 45,0-11-12,0-8-28,0-14-39,0-10-75</inkml:trace>
  <inkml:trace contextRef="#ctx0" brushRef="#br0" timeOffset="30094">1429 1979 143,'0'0'66,"0"0"-27,0 0-24,0 0 24,0 0-23,0 0 31,0 0-19,15 35 5,-3-17 1,-1 4-13,3 2 16,-1 2-37,2-2 9,-1-2 5,-1-2-18,1-6 10,-4-4-12,2-6 3,1-4 1,0 0-11,1-10 13,1-14-8,1-6 16,-1-6-16,1-2-5,-3-15-27,-1 11-80,-8 8-100</inkml:trace>
  <inkml:trace contextRef="#ctx0" brushRef="#br0" timeOffset="31183">1262 915 163,'0'0'127,"0"0"-78,0 0-10,0 0-30,0 0 1,0 0-4,0 0-5,0 100 12,0-66-13,0 6 21,3 2-21,1 2 0,3-2 0,-1 2-54,0-12-65,-3-10-28</inkml:trace>
  <inkml:trace contextRef="#ctx0" brushRef="#br0" timeOffset="31469">1186 947 91,'0'0'120,"0"0"-77,0 0 6,0 0-19,0 0 1,0 0-31,0 0 0,-8-29 7,18 29-7,7 3 38,0 11-24,1 0 24,1 4-25,4 2 24,-3 4-25,0 4 12,0 2-16,-4 2-1,-3 2-1,-4 1-5,-5-6-2,-4 1-4,0-6-4,0 1 18,-11-7-6,-4-2-3,1-4 1,-1-3-1,3-4 0,0-3-1,-2-2-67,5 0-43,0 0-81</inkml:trace>
  <inkml:trace contextRef="#ctx0" brushRef="#br0" timeOffset="31918">1569 1029 114,'0'0'196,"0"0"-119,0 0-4,0 0-24,0 0-5,0 0-30,0 0-2,-69 2-12,63 12 1,4 2-1,2 4 1,0 0-10,0 0 18,0-2-18,0-2 11,8-4-4,-1-2-5,2-4 6,-2-1-7,-1-5-1,1 0 8,-3 0-46,4 0 36,-2-9-14,0-5 11,1-2-37,-2-2 17,0-2-31,-1 4-7,-2 0 43,0 6 26,-2 2 3,2 8 1,-2 0 18,2 0 6,3 8 61,1 8-44,4 6 0,-1 0 0,-1 2-26,4 0-6,-1-4-9,-1-3-2,7-14-63,-7-3-25,2 0-57</inkml:trace>
  <inkml:trace contextRef="#ctx0" brushRef="#br0" timeOffset="32399">1701 780 55,'0'0'199,"0"0"-114,0 0-49,0 0-35,0 0-1,0 0 0,0 0 0,-9 135 1,9-92 9,0 6-8,7-1 6,0 2-8,1-3 0,1-4-43,0-9-101,-2-13-13</inkml:trace>
  <inkml:trace contextRef="#ctx0" brushRef="#br0" timeOffset="32655">1643 1059 29,'0'0'82,"0"0"-50,0 0 11,0 0-14,0 0 4,0 0-23,0 0-2,134-38-1,-105 26-14,-5 4-37,-1-2-85</inkml:trace>
  <inkml:trace contextRef="#ctx0" brushRef="#br0" timeOffset="32874">1932 983 241,'0'0'97,"0"0"-57,0 0-10,0 0 41,0 0-15,-6 114-40,6-96 3,0-4-17,6-4 17,4-4-17,1-2 16,0-4-18,0 0 0,-2 0 0,0-14-20,-3-4 7,-1-2-59,-5-2 21,0 0-1,0 2-27,0-2 8,-13 2 35,2 2-104</inkml:trace>
  <inkml:trace contextRef="#ctx0" brushRef="#br0" timeOffset="33233">2204 858 100,'0'0'207,"0"0"-155,0 0 5,0 0-34,0 0 1,0 0-8,0 0-6,-44 39-10,44-32 5,0 2-14,0-4 12,0 4-13,0-3 4,7 0 5,-1 0 2,3 0-1,-2 0 6,0 4 2,-1 0-9,-4 4 7,-2 4 12,0 0-17,0 4 27,-10 6-28,-4-4-57,-1-6-208</inkml:trace>
  <inkml:trace contextRef="#ctx0" brushRef="#br0" timeOffset="34688">578 171 209,'0'0'153,"0"0"-63,0 0-20,0 0 10,0 0-18,0 0-33,0 0-4,0-2-24,0 10 6,0 5-1,0 12 6,2 7-12,5 6 13,0 8-7,1 2-6,-1-2 0,-1-6-41,2-8 12,1-11-26,-3-10 7,8-11-92,-5 0-36</inkml:trace>
  <inkml:trace contextRef="#ctx0" brushRef="#br0" timeOffset="35043">748 187 215,'0'0'178,"0"0"-106,0 0-61,0 0 18,0 0-28,0 0 18,0 130-18,0-90 0,2 5 4,0-4 3,2-2-16,-2-7-18,-2-3-19,0-8-73,0-7-35</inkml:trace>
  <inkml:trace contextRef="#ctx0" brushRef="#br0" timeOffset="35291">594 456 88,'0'0'85,"0"0"-46,0 0-27,0 0 31,0 0-11,0 0-8,0 0 2,93-41-26,-64 29 10,3-2-10,7 0 0,-5 4-68,-5 2-73</inkml:trace>
  <inkml:trace contextRef="#ctx0" brushRef="#br0" timeOffset="35538">1108 211 267,'0'0'123,"0"0"-25,0 0-23,0 0-23,0 0 3,0 0-42,0 0 11,-88-4-17,69 10-8,3 6 2,3 2-1,3 2 0,2 0-1,4 4 0,2-2-10,2 2 10,0-4-5,0-2-1,0-4-9,11-2 7,0-4-15,0 0 1,1-4 1,-1 0 5,-1 0 15,0 0-22,-1 0 12,-5 0-34,-2 0 26,-2 0-25,0 0 45,0 0-26,-15 2 6,-3 8 14,0 4 6,2 4 13,3 2-11,4 1 30,4-2-31,5 3 19,0-4-18,0 0 20,7-1-21,7-3 2,1-6 14,-1-2-17,1-4 3,1-2 6,-1 0-18,12 0-34,-2-11-83,-7 0-196</inkml:trace>
  <inkml:trace contextRef="#ctx0" brushRef="#br0" timeOffset="36100">1365 227 100,'0'0'176,"0"0"-90,0 0-5,0 0-22,0 0-8,0 0-40,0 0 2,-36 60-11,22-28 8,1 4 9,-1 2-17,4 0 16,1-2-10,-1-1-13,4-9 6,2-8-2,-1-6-14,5-5-33,-2-4-92,0-3-68</inkml:trace>
  <inkml:trace contextRef="#ctx0" brushRef="#br0" timeOffset="36363">1126 311 130,'0'0'172,"0"0"-128,0 0-18,0 0 18,0 0 2,0 0-4,0 0-22,125 92 9,-96-71-28,0-2-2,9-1-2,-7-5-92,-9-5-176</inkml:trace>
  <inkml:trace contextRef="#ctx0" brushRef="#br0" timeOffset="37085">349 82 88,'0'0'77,"0"0"-53,0 0 24,0 0-9,0 0 26,0 0-16,0 0 7,-5 99-21,3-69 5,2 8-4,0 4-14,0 10 3,2 7-24,11 3 4,3-2 5,4-6-20,5-10 10,4-12-2,6-10-22,25-12-39,-8-6-15,-4-4-205</inkml:trace>
  <inkml:trace contextRef="#ctx0" brushRef="#br0" timeOffset="37820">1407 0 71,'0'0'42,"0"0"-15,0 0 15,0 0 0,0 0 31,0 0-5,0 0 19,95 103-35,-74-71 20,-1 4-46,-3 8-2,-3 6-12,-3 6-12,-11 32-16,0-13-98,0-9-144</inkml:trace>
  <inkml:trace contextRef="#ctx0" brushRef="#br0" timeOffset="40087">1822 4538 16,'0'0'110,"0"0"-41,0 0-29,0 0 30,0 0 16,0 0-17,0 0 19,0-6-26,0 6 9,0 0-52,0 0 7,0 0-26,0 0 6,0 0-6,0 0-7,0 0 0,0 0-47,2 0-3,4 0-27,3 0-8,-3 0-144</inkml:trace>
  <inkml:trace contextRef="#ctx0" brushRef="#br0" timeOffset="40665">1884 4708 68,'0'0'131,"0"0"-60,0 0-15,0 0-23,0 0 11,0 0-24,0 0-7,2-1-12,-2 1-1,0 0 0,5 0 8,1 0-16,-2 0-40,3 5-67</inkml:trace>
  <inkml:trace contextRef="#ctx0" brushRef="#br0" timeOffset="268313">2470 2531 88,'0'0'62,"0"0"-46,0 0 17,0 0-5,0 0 12,0 0-8,0 0 18,0 0-9,0 0-17,0 0 5,0 0 0,0 0-5,0 0-24,0 0 15,0 0-14,0 0-1,0 0 0,0 0-1,0 0 1,0 0 0,0 4-1,0 6 0,2 0-12,2 0 25,1 0-19,-3-4 14,0-2-9,0-2 2,0 0-12,1-2 12,2 0 0,1 0-1,5 0 2,3-10-2,5-12 1,19-26-2,-1 2-51,-6-2-130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2:06.8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97 121,'0'0'149,"0"0"-84,0 0-5,0 0 44,0 0-42,0 0-21,0 0-31,0 0 3,0 14-6,0 6 9,0 6 6,0 8-11,-2 4 9,-7 7-14,0 1-2,0 0-3,3-2-2,-2-7-41,4-7-13,4-6-10,0-8-36,0-8-34,0-4-142</inkml:trace>
  <inkml:trace contextRef="#ctx0" brushRef="#br0" timeOffset="370">60 161 91,'0'0'137,"0"0"-89,0 0-32,0 0 41,0 0 4,0 0-5,0 0-43,67 54 17,-51-32-29,0 3 17,-1 1-8,-2 2-9,1 0-1,-3 2-18,-2-4-10,-2-2-45,-3 0-10,-2-6-61</inkml:trace>
  <inkml:trace contextRef="#ctx0" brushRef="#br0" timeOffset="693">7 451 134,'0'0'116,"0"0"-90,0 0 24,0 0-17,0 0-1,0 0-31,120-41 6,-98 36-7,3-2-2,2-1-28,-7 4-69,-4 0-116</inkml:trace>
  <inkml:trace contextRef="#ctx0" brushRef="#br0" timeOffset="946">328 211 176,'0'0'165,"0"0"-64,0 0-16,0 0 6,0 0-41,0 0-9,0 0 2,0-2-14,0 2 8,0 0-35,0 0 22,2 0-24,0 0 4,3 9-2,0 1 3,-1 4-3,-2 2-2,3 4 5,-5 0 3,2 4-8,-2 2 6,0 0-12,0-4 15,0 1-16,0-5 7,2-4 0,0-5 0,5 1 1,0-3-10,6-1 19,0-2-23,5-3 15,3-1-4,-2 0-15,3 0-15,8-1-26,-8-7-56,-9-1-141</inkml:trace>
  <inkml:trace contextRef="#ctx0" brushRef="#br0" timeOffset="3725">805 189 234,'0'0'133,"0"0"-57,0 0 22,0 0-21,0 0 1,0 0-32,0 0 20,0-3-18,0 3 8,0 0-17,0 0-11,0 0-16,0 0-11,0 0-2,5 3-2,1 17-10,5 8 26,1 9-18,1 3 11,-2 4-12,0 3-7,0-5-50,-2-2-17,0 0-32,-5-10-44,-1-10-112</inkml:trace>
  <inkml:trace contextRef="#ctx0" brushRef="#br0" timeOffset="4092">758 452 317,'0'0'128,"0"0"-83,0 0-16,0 0 29,0 0-9,0 0-39,0 0-3,18-5 2,-3 3-1,4-5-8,5 2 6,3-2-6,6 1 0,3-2-1,10-4-65,-5 2-74,-10 0-71</inkml:trace>
  <inkml:trace contextRef="#ctx0" brushRef="#br0" timeOffset="4426">1173 147 222,'0'0'159,"0"0"-81,0 0-15,0 0-16,0 0 7,0 0-52,0 0 11,0 21-12,0 2-1,6 8 0,1 2 0,-1 4 0,0 1-1,-2 0-15,-2 4-75,0-10-34,0-9-113</inkml:trace>
  <inkml:trace contextRef="#ctx0" brushRef="#br0" timeOffset="4717">1077 168 183,'0'0'126,"0"0"-89,0 0-24,0 0 13,0 0-24,0 0 19,0 0-21,136-19 25,-107 19-3,-5 4 31,1 8 5,-3 5-5,-4 1-14,-2 5-10,-7 5 1,-3 5-29,-6 1 13,0 4-7,-4 0-14,-14-2 1,-2-3-12,0-8-3,-3-2-10,-4-11-14,8-6-78,5-4-48</inkml:trace>
  <inkml:trace contextRef="#ctx0" brushRef="#br0" timeOffset="5115">1483 266 153,'0'0'159,"0"0"-41,0 0-31,0 0-5,0 0-42,0 0-8,0 0-30,-50-6 7,44 8-9,1 14-2,3 4 2,0 4 0,2 2-11,0 0 16,0-2-12,2-3 14,7-7-8,0-2 1,2-6 0,-2-2 0,-1-3 1,2-1-2,-1 0-8,-3-1 8,2-12-21,-4-3 16,0-2 2,-4 0 3,0 2 1,0 2 0,0 2-1,0 6 3,0 6-4,0 0-17,5 0-24,3 6 39,2 10 3,1 2 2,-3 2 5,1-3-6,0-6-6,2-3-13,-2-4-78,-2-4-53</inkml:trace>
  <inkml:trace contextRef="#ctx0" brushRef="#br0" timeOffset="5603">1684 0 322,'0'0'147,"0"0"-95,0 0 14,0 0-11,0 0-29,0 0-14,0 0-12,17 75 8,-11-37-6,2 4 8,-4 4-9,0 3 4,-1 1-5,-1-4-18,-2 4-58,0-13-90,0-11-56</inkml:trace>
  <inkml:trace contextRef="#ctx0" brushRef="#br0" timeOffset="5865">1623 276 172,'0'0'117,"0"0"-58,0 0 7,0 0 9,0 0-39,0 0 12,0 0-39,107-47 6,-87 41-15,3 1 0,3-2-62,-6 1-108,-2 2-160</inkml:trace>
  <inkml:trace contextRef="#ctx0" brushRef="#br0" timeOffset="6105">2000 205 189,'0'0'136,"0"0"-84,0 0 34,0 0-11,0 0 0,0 0-37,0 0-8,-69 46-17,59-23 6,6-1-5,0 2-6,4-2 10,0-2-18,0-4 36,2-4-23,6-4 7,2 0-19,1-4 5,1-4-6,-2 0-2,3 0-6,1-5-20,-3-12 18,-2-1-6,-4-4 9,-5 0-20,0-2 8,-8-6-42,-11 5-80,1 6-73</inkml:trace>
  <inkml:trace contextRef="#ctx0" brushRef="#br0" timeOffset="8757">2185 45 163,'0'0'146,"0"0"-87,0 0 52,0 0-4,0 0-29,0 0-49,0 0 4,2 0-32,-2 0 10,2 0-10,2 12 6,-2 6 3,4 2-9,-2 6 22,-2 2-23,0 2 1,0 5 11,1-3-24,1-2 2,-2-6-22,0-4-38,6-4-20,-4-6-28,-2-6-58</inkml:trace>
  <inkml:trace contextRef="#ctx0" brushRef="#br0" timeOffset="9125">2386 14 209,'0'0'181,"0"0"-69,0 0-8,0 0-7,0 0-15,0 0-52,0 0-15,0 4-5,0 13-20,0 5 21,0 4-11,0 6 0,0 2 0,0 4 0,0-2 0,0 1-1,0-7 7,6-6-19,5-6 13,3-6-1,-1-4-13,1-8 13,1 0-27,-1 0 5,1-8 2,-2-10 21,-1-4-8,-6 0 16,-4-5-5,-2 1-1,0 1 11,-8-4-13,-15 5 0,-2 4-3,-15 2-32,7 6-96,0 6-191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8T16:49:01.1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7,'0'0,"18"0,-1 0,1 0,17 0,18 0,-17 0,-1 0,0 0,0 0,18 0,-17 0,-19 0,1 0,0 0,-1 0,1 0,17 35,-17-35,-1 0,1 0,0 0,-1 0,1 0,17 0,-17 0,-1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8T16:49:05.9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0,'17'0,"19"0,-19 0,36 0,-35 0,-1 0,1 0,0 0,17 0,-17 0,17 0,-17 0,-1 0,1 0,17 0,0 0,1 0,-1 0,-17 0,-1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8T16:49:44.7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3545 3438,'0'-17,"-18"17,1 0,-1 0,-17 0,17 0,0 0,1 0,-1 0,-17 0,0 0,17 0,0 0,1 0,-1 0,-17 0,-1 0,19 0,-1 0,1 0,-1 0,0 0,-17 0,0 0,17 0,0 0,-17 0,18 0,-19 0,1-18,17 18,1 0,-1 0,-35 0,18-18,0 18,-1 0,1-17,17 17,-17 0,0-18,35 0,-18 18,1 0,-1 0,0 0,1 0,-19 0,19 0,-19 0,-16 0,16 0,1 0,-18 0,-17-35,52 35,-17 0,17 0,0 0,1 0,-19-17,1 17,17 0,1 0,-1 0,1 0,-1 0,-53-36,54 36,-19 0,1-17,0 17,0 0,-18-36,35 36,-17 0,-18-35,35 35,-17 0,0-18,-1 18,1-17,17 17,-17-18,18 0,-19 1,1 17,0 0,-1 0,19-18,-18 18,17 0,0 0,-17 0,0-17,17 17,-17 0,0 0,17 0,-17 0,17-18,-17 18,17 0,-17 0,-1-18,36 1,-17 17,-1 0,-17-53,17 35,-17 0,17-17,1 18,-1 17,0-36,-17 1,18 0,-1 35,0-36,18 19,-17-1,17-17,-18 17,0 1,18-1,-17 0,17 1,0-1,-18-17,0-1,18 19,0-1,0 1,0-1,0 0,0-35,-17 36,-1-1,18-17,0 0,0 17,0-17,0-1,-17-17,-1 36,0-18,1-36,-1 36,18-1,0 1,-18 17,18 1,0-1,-17 1,17-19,0 1,-18 0,18-1,0 19,0-18,0-1,0 1,-35 0,35-1,0 19,0-18,0-1,0 19,0-36,0 35,0-17,0-1,0 1,0 18,0-19,0 1,0-18,0 18,0 17,0 1,0-19,0 1,0 17,0 1,0-1,0 0,0 1,0-18,0-1,0 19,0-1,0 0,0 1,0-36,0 35,17-17,-17 17,18 1,0-1,-1 0,1 1,0-1,-1 0,-17 1,36-1,-19 18,18-53,-17 53,0 0,-1 0,19 0,-1 0,18 0,-36 0,1 0,17 0,-17 0,17 0,18 0,-18 0,18 0,-17 0,-1 0,-17 0,-1 0,1 0,0 0,-1 0,1 0,-1 0,19 0,-1 0,-17 0,-1 0,1 0,0 0,-36-17,18-1,-18 0,-17 18,35-17,-18-1,-17 0,17 18,-17-35,35 17,-35 1,17-1,1 1,-1 17,-17-36,17 1,0 17,1 1,87 52,-52-17,17-1,18 1,18 35,-18-18,-18-17,-17-1,17 1,-18 0,1-18,0 0,-1 0,1 17,0 1,-1 0,1-18,0 17,-1 18,1-35,-1 0,1 0,-124 53,89-53,-36 0,0 0,35 0,1 0,-1 0,-17 36,17-36,0 17,-17-17,-18 36,18-19,0 18,-18-35,35 0,0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8T16:49:54.9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54,'18'0,"-1"0,19 0,17 0,-36 0,1 0,0 0,-1 0,1 0,-1 0,19 0,-19 0,1 0,0 0,17 0,-17 0,-1-18,1 18,17 0,-17 0,-1 0,36 0,-35 0,0 0,-1 0,1 0,17 0,0-18,-17 18,0 0,-1 0,1 0,0 0,17-17,0 17,-17 0,-1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8T16:49:57.6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0,'17'0,"1"0,35 0,-18 0,0 0,18 0,-35 0,17 0,18 0,-18 0,18 0,0 0,-35 0,0 0,-1 0,36 0,0 0,-35 0,-1 0,19 0,-1 0,-18 0,1 0,0 0,-1 0,36 0,-35 0,0 0,-1 0,1 0,0 0,17 0,0 0,-17 0,-1 0,1 0,0 0,-1 0,19 0,-19 0,1 0,-1 0,1 0,0 0,-1 0,1 0,0 0,-1 0,19 0,-1 0,-18 0,1 0,0 0,-1 0,1 0,17 0,1 0,-19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8T16:51:06.1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0 249,'18'0,"-1"0,1 0,0 0,-1 0,36 0,-35 0,35 0,-18 0,53 0,-35 0,18 0,-1 0,-34 0,17-18,-1 18,-16 0,-1 0,0-17,-17 17,35-18,-18 18,-17 0,52 0,-17 0,-35-17,35-1,0 18,-36 0,19 0,-19 0,1 0,0-18,17 18,18 0,0-17,-18-1,53 18,-35 0,0 0,0 0,-18-35,-17 35,17 0,18 0,-18-18,-17 18,0 0,-1 0,1 0,-1 0,19-35,-1 35,-17 0,17 0,-17 0,-1 0,18 0,1 0,-1 0,-17 0,17 0,0 0,-17 0,-1 0,1 0,0 0,-1 0,19 0,-1 0,-17 0,17 0,0 0,0 0,1 0,-19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28T16:51:08.9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0-1,'0'0,"18"0,0 0,17 0,0 0,-17 0,0 0,-1 0,1 0,17 0,-17 0,-1 0,19 0,-19 0,19 0,-1 0,-18 0,36 0,-17 0,-19 0,36 0,-35 0,0 0,-1 0,1 0,-1 0,19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1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34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55,'0'0'20,"0"0"-20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1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3:46.7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102 0 25,'0'0'53,"0"0"31,0 0-6,0 0-2,0 0-33,0 0-17,0 0 9,0 0-15,0 0 28,-2 0-18,2 0 25,0 0-20,0 0 6,0 0-15,-2 0-4,2 0-10,0 0-10,-2 1 2,0 4 3,-1-5-14,1 5 1,0 2-16,-2-1-99,2-2-173</inkml:trace>
  <inkml:trace contextRef="#ctx0" brushRef="#br0" timeOffset="703">116 247 103,'0'0'109,"0"0"-57,0 0 7,0 0-10,0 0-36,0 0 12,0 0-5,2 32 39,-2-15-23,0 2 0,0 4-34,0-1 11,-6 0 3,-6 0-16,-1 0 0,-3 0-1,-10 7-8,1-11-128,5-2-128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34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55,'0'0'20,"0"0"-20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0:49.7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272 0 103,'0'0'161,"0"0"-133,0 0-28,0 0 1,0 0 16,0 0 81,-2 14-43,0-9-49,-2-1 14,0 2-7,0 0 7,2 0-19,0-2-1,2 0 0,0-4 1,0 0 12,0 0-11,0 0 31,-2 0-7,2 2 20,0 0-14,-2 6-6,0 4 1,-3 8-18,-1 6-2,-4 6 5,-3 8-5,-5 4 4,-1 2 10,-6 1-20,-2-4 5,0-2-6,0-5 0,6-6 0,0-6-6,8-8-1,4-2-51,4-4-11,3-4-83,2-4-145</inkml:trace>
  <inkml:trace contextRef="#ctx0" brushRef="#br0" timeOffset="505">46 125 183,'0'0'169,"0"0"-68,0 0-20,0 0 13,0 0-32,0 0-23,0 0-12,4 0-27,0 14 12,5 6-11,5 8 22,1 8-23,3 8 16,2 6-8,0 3 1,0 1-9,-2-6 0,-2-8 0,-1-8-17,-1-10 17,-4-8-23,-1-6-3,-7-8-69,-2 0-81,0-8-146</inkml:trace>
  <inkml:trace contextRef="#ctx0" brushRef="#br0" timeOffset="910">360 153 191,'0'0'229,"0"0"-118,0 0-30,0 0 8,0 0-29,0 0-4,0 0-49,0 0 12,0 0-13,0 6 5,-5 12-10,-4 8-1,0 8 1,0 6 0,3 3-2,1 1 8,5-4-21,0-6 23,0-4-18,9-8 15,6-4-12,1-8 6,2-4 0,2-6 6,0 0-4,0-6 2,0-14 9,-5-6-19,-1-4 16,-7-6-11,-7-2 2,0 0-1,-2-3 1,-17 5 9,-2 4-7,-4 2 7,3 8-13,4 4 16,2 6-26,3 6 11,4 6-22,2 0-120,1 10-143</inkml:trace>
  <inkml:trace contextRef="#ctx0" brushRef="#br0" timeOffset="1493">564 177 80,'0'0'155,"0"0"-44,0 0-1,0 0-19,0 0-20,0 0-14,0 0-3,0 0-19,0 10-34,0 10 19,0 10-19,0 8 20,0 4-20,0 5 9,0-3-10,0-2 1,0-6-2,0-8-12,2-8 12,3-6-35,-2-8-12,1-6-50,-4 0-75,0-4-101</inkml:trace>
  <inkml:trace contextRef="#ctx0" brushRef="#br0" timeOffset="1788">538 266 147,'0'0'192,"0"0"-102,0 0-47,0 0 32,0 0-30,0 0-5,22-103-15,-8 89-5,-2 0 4,2 4-23,1 0 15,2 6-8,0 4-3,1 0-4,-1 4 23,-1 16-4,-3 4 0,-6 6 0,0 2-4,-7 0 28,0-1-44,0-5 34,-4-2-19,-10-5 15,1-1-30,-5-1 11,1-5-11,-4-4-5,1-2-18,3-4-27,3-2 34,5 0-7,5 0 17,2 0-17,2 0 23,0 0-29,0 0 5,15 6 11,3 2 13,4 2 0,2 2 1,3 0 8,-2 0-3,2 0 6,-3-2-11,0 0-1,-1 2 0,-7-4-59,-8 2-217</inkml:trace>
  <inkml:trace contextRef="#ctx0" brushRef="#br0" timeOffset="4729">943 289 33,'0'0'145,"0"0"-57,0 0-16,0 0-22,0 0 21,0 0 5,0 0 12,-20 0-47,18 0 6,0 0 8,-1 0-26,1 0 13,2 0-30,0 0 2,0 0-5,0 0-18,0 0 2,0 0-8,0 0-12,18 0 8,6 0 18,3 0-14,4 0-5,1 0-49,3 0-15,-8 0-50,-7 0-80</inkml:trace>
  <inkml:trace contextRef="#ctx0" brushRef="#br0" timeOffset="5248">968 414 62,'0'0'146,"0"0"-65,0 0-15,0 0-13,0 0 27,0 0-41,0 0 3,2 0-41,9 0 14,7 0-9,2 0-5,4 0 6,1 4-6,-2 4-2,3 6-50,-6-2-113,-7-2-119</inkml:trace>
  <inkml:trace contextRef="#ctx0" brushRef="#br0" timeOffset="6278">1395 151 61,'0'0'236,"0"0"-138,0 0-40,0 0-23,0 0-2,0 0-6,0 0-27,-38 42 16,28-18-14,1 0 18,-1 6-19,6 2 10,2 3-11,2-3 0,0 0 0,0-6 0,11-6-1,5-8 2,4-4-1,2-6 6,2-2 3,3-4-8,-2-14 8,-3-6-9,-2-2 0,-6-2-1,-8 0 2,-6-1-8,0 4 14,0-1 19,-14 3-6,-1 1 32,-3 6-33,3 2 14,1 4-16,3 4-16,5 4-1,-2 2-23,4 0-58,-2 2-216</inkml:trace>
  <inkml:trace contextRef="#ctx0" brushRef="#br0" timeOffset="6946">1629 187 121,'0'0'211,"0"0"-143,0 0-28,0 0-14,0 0 12,0 0-20,0 0 7,-2 72 2,2-40-26,0 1 18,0 0-16,0-1-6,0-5 2,0-7-22,0-8-35,0-12-14,0 0-39,0 0-64</inkml:trace>
  <inkml:trace contextRef="#ctx0" brushRef="#br0" timeOffset="7209">1631 237 58,'0'0'134,"0"0"-47,0 0-53,0 0-8,0 0-3,0 0 3,0 0-19,98-72 10,-77 68-16,-6 4 8,-1 0-9,-6 0 1,-5 2 50,-3 12-12,0 4 17,-7 4-5,-13 6-1,-2 0-43,-3 1 9,3-6-15,5-2-1,5-7 0,3-3 1,7-4-2,2-1-12,0-2 12,0 1-18,11 2 9,5-1 19,1 2-11,4-2 4,-1 2-2,-3-2 0,-1 0-6,-3 2-4,-4-2-78,-2-2-89</inkml:trace>
  <inkml:trace contextRef="#ctx0" brushRef="#br0" timeOffset="8176">2173 197 65,'0'0'170,"0"0"-106,0 0-4,0 0-6,0 0 9,0 0 2,0 0-64,-24-4 29,13 4-29,1 0 29,-1 4-20,3 6 2,0 2-12,4 4-1,0 0 1,4 3 0,0-5-9,0-3 6,0 0 3,2-5-24,9-5 23,0 2 0,2-3 1,-1 0 0,1 0-8,-4 0-22,-2-4-2,-7 4 18,0 0-15,0 0 29,-9 4-48,-11 11 11,0 6 17,-1 2 20,4 2 21,3 3-14,8-4 2,6 0 3,0-6-24,0-4 12,8-4 0,8-6 1,2-4 19,2 0-6,5 0 1,-1-10-15,3-4-2,5-12 1,-7 6-87,-4 2-150</inkml:trace>
  <inkml:trace contextRef="#ctx0" brushRef="#br0" timeOffset="8941">2394 205 7,'0'0'156,"0"0"-58,0 0-37,0 0 15,0 0-40,0 0 8,0 0-20,-2 25 31,-5-6-38,-3 5 17,0 5-26,-1 3 7,-1 0-5,1 2-10,3-6 2,0-4 11,2-8-19,4-8 13,2-4-14,0-2 3,0-2-40,0 0-100,0-6-62</inkml:trace>
  <inkml:trace contextRef="#ctx0" brushRef="#br0" timeOffset="9245">2228 231 97,'0'0'199,"0"0"-130,0 0-46,0 0 2,0 0 51,0 0 21,0 0-16,45 54-8,-26-32-61,-2 2 12,1 2-23,1 3 5,0-3-6,-2-2-49,1 2-17,-5-8-63,-5-4-107</inkml:trace>
  <inkml:trace contextRef="#ctx0" brushRef="#br0" timeOffset="9604">2547 245 12,'0'0'336,"0"0"-201,0 0-81,0 0-4,0 0 5,0 0-26,0 0-17,-51 3-1,40 6-21,-1 4 20,4 1-20,3 4 16,1 0-13,4 4 4,0 0 2,0-2 1,2-4-16,9-4 15,3-4-32,1-2 33,1-4-28,6-2 5,-2 0-89,-4 0-79</inkml:trace>
  <inkml:trace contextRef="#ctx0" brushRef="#br0" timeOffset="9964">2674 189 186,'0'0'192,"0"0"-111,0 0-25,0 0-36,0 0 6,0 0-25,0 0 1,-2 46 9,2-22-5,0 5 3,2-1-2,3 0-1,-3-2-6,0-3 4,0-4 8,0-7-14,0-4 2,4-2-7,-4-4 7,4 0-7,1-2 5,1 0 4,4 0-4,1 0 7,3 0-11,2 0 5,0 0 1,1 0 1,4 0-1,-3 0 0,1 0-16,-2 0-34,-7 0-100,-4 2-72</inkml:trace>
  <inkml:trace contextRef="#ctx0" brushRef="#br0" timeOffset="10406">2944 179 98,'0'0'173,"0"0"-96,0 0-35,0 0 37,0 0-34,0 0 5,0 0-25,2 24-6,3-4-9,-1 2-3,2 6 8,1 1-14,0 0 14,2 2-14,-3-5-1,3-4 1,-1-2-2,0-8 1,1-2-1,0-4-5,2-6-22,0 0-2,5 0 6,1-12-54,2-6 16,-1-4 56,-5-4 0,-2-2 5,-7-3-31,-4 4 8,0-1 11,0 6 13,0 1 6,-9 9 1,3 2-11,1 6 6,1 4-4,0 0-154</inkml:trace>
  <inkml:trace contextRef="#ctx0" brushRef="#br0" timeOffset="10924">3318 219 103,'0'0'200,"0"0"-61,0 0-72,0 0 1,0 0-13,0 0 22,0 0-59,-20-14 27,13 14-10,1 0-11,-4 0-22,2 0-1,1 6-2,1 6-23,-1 2 23,4 2-36,1-2 24,2 0-32,0 0 22,0-3-16,8-4 14,4 0 24,1-3-17,3 2 18,-3-1-13,1 2 7,-3 3 6,-4 0-7,-5 2 7,-2 0 0,0 2 3,0 2 6,-13 2 4,-2-2-6,-1-4-7,1 0 6,3-4-12,1-4-29,2-2-25,4-2-72,1 0-62</inkml:trace>
  <inkml:trace contextRef="#ctx0" brushRef="#br0" timeOffset="11441">3432 193 113,'0'0'213,"0"0"-77,0 0-58,0 0 1,0 0-20,0 0-2,0 0-42,2 16 3,1 0-8,1 3-9,2 3-1,-1 3 0,-1 1 0,0 1-19,-1 0 17,2-2-35,-1-7-14,3-2-25,-1-6-28,-2-6-100</inkml:trace>
  <inkml:trace contextRef="#ctx0" brushRef="#br0" timeOffset="11766">3628 193 147,'0'0'259,"0"0"-144,0 0-33,0 0 3,0 0 2,0 0-73,0 0 2,2 16-3,2 6 9,3 2-13,0 6-8,2 2 2,0 0 10,-3-1-26,4-9 21,-4-4-18,-1-6 7,1-6 2,-2-2 1,4-4-6,-2 0 5,1 0-42,1-14 42,2-8-9,1-4 4,0-6-5,-2-4 10,0-3-6,-1 1 6,-3 2 0,-1 4-39,1 10 14,-5 14-16,0 6-118,0 2-202</inkml:trace>
  <inkml:trace contextRef="#ctx0" brushRef="#br0" timeOffset="12262">3953 223 121,'0'0'225,"0"0"-160,0 0 20,0 0 18,0 0-32,0 0-17,0 0-43,0-14 26,0 14-21,0 0 32,0 2-25,-2 12-10,-7 9-12,0 6 0,-2 6-1,0 1 8,2-2-16,3-2 18,-2-8-23,6-6 10,0-8-4,2-4 7,0-4-2,0-2-4,0 0-35,0-4 9,0-12-2,6-10 33,4-4-13,-4-8 8,3-2-30,-2 0-29,0 5-47,-1 9 74,1 8 31,-1 8 0,-1 6 0,4 4-1,0 0 8,4 12 0,1 10 48,-1 2-9,1 4 22,-1 1 1,-2-1-29,2-1-19,-4-2-8,1-3-12,-6-8-12,0-4 9,-4-4-4,0-4 12,0-2-55,0 0-35,-6 0-230</inkml:trace>
  <inkml:trace contextRef="#ctx0" brushRef="#br0" timeOffset="12801">3890 378 36,'0'0'165,"0"0"-67,0 0 13,0 0-46,0 0 10,0 0-56,0 0 1,137-8-14,-112 8-12,-10 0-32,-5 0-198</inkml:trace>
  <inkml:trace contextRef="#ctx0" brushRef="#br0" timeOffset="21728">871 1001 72,'0'0'96,"0"0"-27,0 0-7,0 0 10,0 0-32,0 0 9,-8 0-21,8 0 19,-2 0 0,-1 0-11,3 0 1,-2 0-25,0 0 17,2 0-29,-2 0 11,2 0-2,0 0-9,0 0 0,0 0 0,0 0-1,0 0 2,0 0-2,0 0 11,0 0-19,0 0 18,0 0-12,0 0 10,0 0-7,0 0 0,0 0-7,0 0 7,15 0 0,5 0-15,5 0 28,6 0-19,5 0 12,4-3-7,-1-2 1,4-1 0,-3 4-1,0 0 2,-1 2-9,-6 0 17,-2 0-22,-2 0 25,-4 0-22,-4 0 17,-2 0-7,-4 0 0,-1 0 0,-3 0-1,-1 0 2,-2 2-13,0 2 24,-1 0-22,-1 1 10,0-4 0,-2 1-12,0-2 2,-2 0 10,-2 0-2,3 0-4,-3 0 12,0 0-15,0 0 17,0 0-14,0 0 7,0 0-1,0 0 0,0 0 0,0 0 0,0 0 1,0 0-2,0 0-9,0 0 0,0 0-35,0 0-6,0 2-51,0 0-29,0 0-38</inkml:trace>
  <inkml:trace contextRef="#ctx0" brushRef="#br0" timeOffset="23080">861 1260 39,'0'0'74,"0"0"-5,0 0-23,0 0 26,0 0-11,0 0 7,0 0-37,-3-4 14,3 4-16,0 0-6,0 0-1,0 0-12,0 0 14,0 0-22,0 0 25,0 0-27,0 0 7,0 0-6,0 0-1,0 0 0,0 0 0,0 0-1,11 0 2,5 0-1,2 0 8,4 0 4,7 0-11,2 0 12,3 0-11,1 0-1,-2 0 5,4 0-4,-6 0-4,-2 0 11,-3 2-19,-1 2 21,-3-2-19,1-2 15,-6 2-7,1-2 0,0 0 0,0 0-6,-3 0 15,-1 0-18,-1 0 21,-4 0-20,-2 0 16,-3 0-14,-2 0 6,1 0 0,-3 0 0,0 0 0,2 0-1,-2 0 9,0 0-16,0 0 20,0 0-21,0 0 11,0 0-2,0 0 1,0 0-1,0 0 12,0 0-11,0 0-2,0 0 11,0 0-17,0 0 7,0 0 0,0 0-28,-5 0-74,-3-2-177</inkml:trace>
  <inkml:trace contextRef="#ctx0" brushRef="#br0" timeOffset="24505">1122 809 38,'0'0'66,"0"0"-53,0 0 0,0 0-11,0 0 24,0 0-14,0 0 17,-5-2 8,5 2 17,0 0-23,0 0-15,0 0-1,0 0-15,0 0 26,0 0-6,0 0 32,0 0-11,0 0 9,0 0-27,0 0 0,0 0 0,5 0-14,1 0 8,3 0-17,0 2 25,2 2-24,0 2 24,2 0-24,1 2 27,-1 0-14,-1 0-1,-4 0 9,3 2-11,-3 0 24,0 0-28,1 2 21,-3 2-27,2 0 21,-4 2-22,0 2 11,1 1-10,-1-1 0,-2-3 0,2 3 9,-1-1-15,0-2 18,-1 2-21,0-1 16,0 0-14,0 0 6,1-1 0,-1-1 6,-2 3-4,2-1-4,-2 0 12,0 0-14,0 2 17,0-2-10,0 0-2,0 0-1,0 2 0,0 0 1,0 0-2,-4-2 9,-1 2-16,1-3 21,-1 0-23,-2-1 18,1-2-9,-1 1 1,3-2 0,-4 0-1,0-1 10,1-1-17,1 4 20,-4-1-21,4-2 19,-1 1-18,3 0 9,-2-1-1,-2 0 0,2 0 1,1 0-2,1 0-2,0-2-5,1 0 2,3-4 4,-2 0-16,2-2 18,0-2-15,0 0-1,0 0-3,0 0-3,0 0 21,0 0-5,0 0-1,0 0-9,0 0 16,0-8-35,0-4-14,5 2-88,-1 0-156</inkml:trace>
  <inkml:trace contextRef="#ctx0" brushRef="#br0" timeOffset="25880">1391 825 48,'0'0'52,"0"0"7,0 0-4,0 0 2,0 0-18,0 0 18,0 0-14,-7-10-7,7 8-13,-2 2 4,2 0 25,0 0-23,0 0 7,-2 0-30,2 0 17,0 0-23,0 0 7,0 0-7,0 0 0,0 0 14,0 2-12,4 6 28,3 0-14,2 2 20,0 2-27,0 4 21,-1 0-11,4 0-3,-3 2-5,-3 2-11,0 0 9,2 2 0,-4-2-9,-2 2 7,3-2 2,-3 3-8,-2-4 5,2 2-5,-2-2-1,0-1 0,0 0 8,0-1-13,0-1 16,0 0-18,0-4 14,0 0-8,0 0 1,0-2 0,0 0 0,0-2 1,0 2-9,0 0 20,0 0-24,0-2 21,0 2-18,0-4 11,0 2-3,0-2 1,0 0 0,0 1-1,0-2 2,-2 1-11,-2 1 21,1-2-22,1 1 21,0 1-19,0 0 10,0 1-1,0 0 0,-4 2 0,4 0-1,0 1 11,0-6-23,0 0 26,0-1-23,2-4 18,0 0-8,0 1 0,0-1 0,0 0-1,0 0 2,0 0-2,0 0 10,0 0-21,0 0 21,0 0-18,0 0 10,0 0-1,0 0 0,0 0 0,0 0-1,0 0 2,0 0-11,0 0 13,0 0-10,0 0-2,0 0 8,0 0-1,0 0 1,0 0 1,0 0 0,0 0-9,0 0 22,0 0-21,-3 0 15,1 3-14,0-2 7,0-1-1,2 0-25,0 0-33,0 0 11,0-1-89,0-6-189</inkml:trace>
  <inkml:trace contextRef="#ctx0" brushRef="#br0" timeOffset="27419">1395 805 110,'0'0'66,"0"0"-34,0 0 47,0 0 9,0 0-26,0 0-14,0 0-25,0 0 12,0 0-35,0 0 7,0 0 2,0 0-18,0 0 8,0 0 1,5 0 1,0 0-1,-1 0 14,2 0-8,3 0 26,1 0-32,0 0 18,-1-2-16,1 0 9,0 2-9,-1-2-2,1 2 3,0-2 3,-1 2-9,3 0 15,-1 0-11,-3 0 1,1 0 3,3 0-5,-4 0 0,1 0 6,3 0-5,-4 0 4,3 0 3,1 0-13,-1 0 13,-3 4-8,2-2 2,-1 0-2,-3 2 0,0-2 1,2 0-2,-2 0 7,3 0-14,0 0 19,0 0-11,0-2 2,-1 0-2,2 2 0,-1-2 0,-1 0 2,1 2-1,-2-2-2,0 2 7,-1 0-8,-1 0 4,1 0 2,2 2-2,-2-2 13,1 2-4,-3-2-9,3 2 5,-2-2 2,-1 2-3,0 0-4,1 0 14,-1 0-6,0 2 15,2-2-24,-2 0 5,2 0 1,-4 0-5,3-2-2,-1 2 13,0 0-22,2 0 19,-2 0-17,0 2 10,1 0-3,-1 0 0,-2-2 1,2 0-2,1 2 10,-2-2-18,-1 0 18,2 2-18,-1 0 20,1 2-13,2 2 2,-1 0 0,2 1 9,-3 0-8,1 1 0,1 1 12,-2-2-22,3 0 19,-2-1-14,0-2 4,-1-1 0,-2-3 5,0 0-4,-2-1-2,2 1 8,-2-2-15,2-1 16,-2 3-16,3-1 18,-1 1-11,0 0 1,0 2 0,-2-2 0,3 0 1,-3 0 1,2 2 11,-2-1-11,3 4-1,-3-4 11,2-1-11,-2 1 5,0-5-6,0 2 0,0-2 0,0 0 7,0 0-8,0 0 9,0 0-12,0 0 4,0 0 0,0 0-21,0 0-30,0 0-70,-2 0-64</inkml:trace>
  <inkml:trace contextRef="#ctx0" brushRef="#br0" timeOffset="29303">1476 1460 22,'0'0'39,"0"0"4,0 0 19,0 0 10,0 0-31,0 0-13,0 0-28,8 0 16,-3 0-5,0 0 12,-1 0-15,0-1 15,3-2-6,-3 3-4,1-1-2,-3 1-10,3-2 6,-3 2-5,0 0-1,-2 0 8,2 0-9,1-3 0,-1 3 0,2-1 1,5-3 9,0 1 16,2-1-26,2 0 12,1 2-11,-1-3 1,1 1 6,-1-1-6,-1 0-2,-2 1 0,1 0 0,1-3 1,-1 3 0,-1 1 9,2-2-20,-1 1 20,-2 0-11,0 0 1,-2 0-1,1-2 1,1-2 0,3-2-2,-1 0 9,0 0-17,0 0 23,-2 2-15,-3 2 3,-1 0-1,0 2 0,-1 0 0,0 0-1,-1 0 2,1 0-2,2 0 11,0 0-20,0 0 17,3 0-14,-3-2 8,4 2-1,-4 0 0,1-2 0,-1 0-1,1 0 9,0 0-19,-2-2 17,-1 2-14,0 0 14,-2-2-6,0 2 0,1-2 0,-1 0 0,0 2 1,-2-3-2,3 4 12,-3 1-21,0-1 20,0 1-17,0 3 9,0-1-2,2 2 0,-2-2 1,0 2-2,2-2 10,1-2-23,-1 1 25,0-1-21,0 3 17,-2-1-7,0 2 0,0-2 0,0 0-1,0 0 7,0 2-16,0-2 21,0 2-18,0 0 14,0 0-8,0 0 1,0 0-1,0 0-14,0 0-58,0 0-43,0 4-109</inkml:trace>
  <inkml:trace contextRef="#ctx0" brushRef="#br0" timeOffset="30656">1968 1156 110,'0'0'81,"0"0"-40,0 0 11,0 0-13,0 0-17,0 0 10,0 0-8,0 0 22,0 0-31,0 0 22,0 0-35,0 0 18,0 0-20,0 0 6,0 0 9,4 0-14,5 0 9,1 1-2,0 2-3,1 1-4,1-2-1,1 0 0,3 0 8,-1 0-8,1 0-5,1 0 4,4 0 2,-1 0 7,2-2-7,0 0 18,3 2-19,-2-2 7,-2 0-7,2 0 0,-3 0 0,-3 0 0,2 0 0,-4 0 8,-1 0-15,1 0 14,-1 0-5,-1 0-2,-2 0 0,0 0 0,-2 0 1,-1 0-2,0 0 2,-4 0-2,3 0 6,-3 0-13,2 0 16,0 2-13,-2-2 6,0 0-1,1 0 0,-1 0 1,-2 0-2,0 0 8,-2 0-14,2 2 10,-2-2-9,0 0 12,0 0-3,0 0-2,0 0 6,0 0 3,0 0-10,0 0 10,0 0-4,0 0-12,-2 0 4,-4 0-35,-1 0-38,3-2-179</inkml:trace>
  <inkml:trace contextRef="#ctx0" brushRef="#br0" timeOffset="32651">644 839 82,'0'0'68,"0"0"-9,0 0 12,0 0 24,0 0-41,0 0 5,0 0-16,-2 0 8,0 0-21,2 0-11,-2 0 12,2 0-12,-2 0 22,2 2-20,-4 2 8,-2 6-28,0 4 9,-5 6-10,-1 2 1,-3 4-1,2 0 1,1 0-3,-1-3 14,4-5-24,2-3 14,1-3-4,-1 1-17,3-2-28,0 0-20,-1-1-24,0-2-53,3-2-98</inkml:trace>
  <inkml:trace contextRef="#ctx0" brushRef="#br0" timeOffset="33088">600 867 13,'0'0'45,"0"0"10,0 0 2,0 0 20,0 0-8,0 0 18,0 0-41,24 20 16,-19-12-25,0 2-1,-1 0-8,2 4-14,1 0 8,-1 2-22,2 0 3,-2 2 4,-1-2-7,-1 0 2,0 0-4,1-4-36,-2-2-38,-3-2-59,0-5-131</inkml:trace>
  <inkml:trace contextRef="#ctx0" brushRef="#br0" timeOffset="33426">578 1031 62,'0'0'103,"0"0"-80,0 0 14,0 0-9,0 0-8,0 0-14,0 0-6,98-19 0,-78 19-3,-5 0-26</inkml:trace>
  <inkml:trace contextRef="#ctx0" brushRef="#br0" timeOffset="34154">597 1248 7,'0'0'223,"0"0"-72,0 0-57,0 0 13,0 0-35,0 0-27,0 0-44,-4 14 4,4 2-4,-2 4-1,2 2 5,-2 2 1,-1 2-12,-1 0-1,0-2-14,2-3-50,0-7 10,2-5-31,0-2-28,0-7-112</inkml:trace>
  <inkml:trace contextRef="#ctx0" brushRef="#br0" timeOffset="34447">547 1272 101,'0'0'111,"0"0"-69,0 0 29,0 0-32,0 0-2,0 0-18,0 0 7,62-26-26,-51 26 22,1 0-9,-2 0 6,-1 0 21,-3 0-12,2 6 9,-6 2-36,0 2 16,-2 0-15,0 4 11,0 0-13,-4 0 0,-8 0 0,1-2-19,5-4 12,2-4-21,1-2 21,3 0 3,0-2 1,0 0-13,0 0 16,0 0-19,0 0 3,9 0 16,4 0 0,3 0-6,-1 0 18,-1 0-22,-1 0 20,-2 0-17,-2 0 7,-4 2 0,-1 0 10,-2 4 12,-2 0 30,0 5-19,0-2 25,0 4-34,-11-3 18,-3-1-29,4 0 19,-3-4-16,-1-1-15,1-1 13,1-3-14,1 0-2,5-4-58,2-11-46,1 4-74</inkml:trace>
  <inkml:trace contextRef="#ctx0" brushRef="#br0" timeOffset="36338">2500 837 107,'0'0'206,"0"0"-121,0 0-44,0 0 29,0 0-32,0 0-7,0 0-30,-2-2-1,2 2 0,0 0-1,0 0 0,0 0-1,10 0-11,5 0 21,5-2-17,2 2 18,0-2-9,3 2 2,-2-2-2,-4 2 1,-1-2 0,-7 2 0,-1 0 5,-6 0-12,-2 0 16,0 0-11,-2 0 2,0 0-1,0 0 1,0 0 0,0 0 9,0 0-10,0 0 22,0 0 3,0 0 22,0 0-34,0 0 9,0 0-22,-4 8 6,-6 2-6,4 2 1,-5 2-2,1 0 4,2 0-4,-3 0 2,2 2-1,-2-2 7,2 0-6,0-4-1,0 0 0,0-2-1,3-2 1,1-2 4,1 0 4,1-2 4,1 0-6,0 0-12,-1 0 6,3-2 0,0 2 0,0-2-10,0 3 10,0-2-13,0-1 11,0 3-37,0-2 21,5-1 0,4 3 18,2-2 7,2 3-6,3-2 0,-1 2-1,3 0 0,-1 0 9,-4 0-15,-1 2 16,2-2-11,-3-1 2,1 0-1,-3-3 0,-1 0-8,1 0-31,-4 0-128,-3 0 70,-2-6-59</inkml:trace>
  <inkml:trace contextRef="#ctx0" brushRef="#br0" timeOffset="37337">2510 953 3,'0'0'69,"0"0"-14,0 0-22,0 0 2,0 0-35,0 0 2,0 0-1,0-8 9,0 8-1,0 0-6,0-2 10,0 2-3,0 0 30,0 0-5,0 0 34,6 0-17,3 0 9,2 0-24,3 0-18,3-2 27,1-2-33,5 0 5,-2-2-18,4 0 18,0 2-18,-3 0 0,1 2-22,-8 2-121,-7 0-198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2:27.2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1091 183 85,'0'0'85,"0"0"-28,0 0-14,0 0 20,0-10-16,0 8-10,0 2-5,0-2 11,0 2-7,0-2-16,0 2 22,-2 0-14,0-2 22,0 2-27,2 0 18,-2 0-21,2 0-3,0 0-16,0 0 0,0 0-2,0 0-15,0 0 16,0 0-9,0 8 2,0 2 10,0 2-4,0 5 1,0 1 0,0 1 0,-3 3 1,1 1-2,0 1 11,0 0-20,-3 0 20,3 2-10,-1 2 1,-1 2-2,2 0 1,2 2 0,0 2-9,0-2 14,0 3-13,0-3 16,0 0-21,0-6 17,0 0-13,0-4 1,0 0 7,0 2 0,0 0-13,0 2 13,0 0 2,0 0-9,0-2 13,0-2-6,0 0 1,0 0 0,0-2-1,2 1 1,0-5-2,0-2 4,1 0-4,-3 0-3,2 0 4,-2 0 1,0 2-9,2-2 10,-2 2-1,3 0 0,-3-2 1,2 4-2,-2 2 6,2 0-16,-2 2 18,0-2-14,2-2 13,1-2-7,-3 3 1,0-4-1,0 2 1,0-2 0,0-1-6,0 1 15,0-4-18,0 2 14,0 3-7,0 0 3,0 2-1,0 0 0,0 0 0,0 0-2,2 0 4,-2 0-11,0-2 19,0-2-20,0-2 11,0-2-2,0-2-7,0 0 7,0-4 0,0 2 1,0 0-7,0 0 10,0 4-9,0 0 11,2 2-7,0-2 2,0 3 0,-2-4-1,0 4 0,0-4 0,0 0-3,0-1-3,0-1 6,2 4 0,-2-1-16,0 4 16,0 2-14,0 4 15,0 0 0,0-4 0,0-2-1,0-4 2,0-4-5,0 0 10,0-4-12,0-2-3,0 0 8,0 0 1,0 0-20,0 0-11,0 0-5,0 0 26,0 0-53,3-2-72,-3-6-107</inkml:trace>
  <inkml:trace contextRef="#ctx0" brushRef="#br0" timeOffset="2050">0 534 130,'0'0'203,"0"0"-112,0 0-63,0 0 18,0 0-13,0 0 9,0 0-41,0 0 0,0 0 6,0 0-5,0 0-4,0 0 9,0 0-17,2 0 20,2 0-7,5 0-3,3 0 16,1 0-9,5 0 16,4 0 7,7 0-7,4-4 13,6-2-36,5 2 6,3 0 3,6 0-9,3 0 1,-1 0-1,1 2 1,-1 0 0,-3 2-1,-5-2 7,-7 2-19,-5 0 24,-1 0-24,-3 0 18,-2 0-6,4 0 0,3 0 0,5-2 0,0-4 2,7-2-4,2 0 9,2 0-17,2 0 19,-2 2-18,0 0 16,-3 2-7,-2 0 0,-4 2 0,-4 2-7,-3-2 16,-3 2-19,-4 0 20,-2 0-19,-2 0 18,-6 0-11,0 0 2,-4 0-7,1 0 6,-1 0 2,1 0-7,-1 0 13,1 0-14,-1 0 16,1 0-15,-1 0 7,1 0-2,1 0 1,0 0 0,1 0 0,1 0 1,2 0-2,-1 0 8,-3 0-16,0 0 15,-5 0-7,-1 0 1,-3 0-2,-4 2 2,-2-2-1,-2 2-6,2-2 14,-2 2-10,0-2 10,0 2-14,0 0 7,-2-2-62,-12 0-84</inkml:trace>
  <inkml:trace contextRef="#ctx0" brushRef="#br0" timeOffset="3462">185 117 165,'0'0'128,"0"0"-33,0 0-10,0 0-18,0 0-8,0 0-17,0 0 39,2-4-21,-2 4 17,0 0-27,0 0 5,0 0-29,0 0-1,0 0-2,0 0-23,0 16-7,-10 8 2,-3 8-6,-2 8-7,-1 5 4,1-1-54,1-4-14,1-4-25,4-8 6,-2-6 7,4-8-52,3-8-77</inkml:trace>
  <inkml:trace contextRef="#ctx0" brushRef="#br0" timeOffset="3814">127 141 49,'0'0'77,"0"0"-35,0 0-19,0 0 27,0 0-18,0 0 18,0 0-6,37-2 5,-28 6 24,1 10-21,0 4 26,3 5-32,1 2-2,-3 4-37,3-3 6,-3-1-13,-3-3-7,2-1 6,-6-5-38,1-2-3,-5-6-45,0-2-46,0-4-184</inkml:trace>
  <inkml:trace contextRef="#ctx0" brushRef="#br0" timeOffset="4144">87 334 127,'0'0'105,"0"0"-32,0 0-27,0 0 11,0 0 14,0 0-33,0 0-2,117-22-35,-94 16 25,-1-1-24,-2 6-4,-2-1 2,0 2-20,-5 0-110</inkml:trace>
  <inkml:trace contextRef="#ctx0" brushRef="#br0" timeOffset="4580">711 61 195,'0'0'160,"0"0"-47,0 0-12,0 0 14,0 0-64,0 0-49,0 0 4,0 42-4,0-14 16,4 4-18,0 3 10,-2 2-3,-2 2-14,0-1-12,0-4-41,0-6-34,0-8-35,0-10-74</inkml:trace>
  <inkml:trace contextRef="#ctx0" brushRef="#br0" timeOffset="4844">673 111 10,'0'0'329,"0"0"-203,0 0-80,0 0-26,0 0 33,0 0-42,0 0 10,73-44-21,-56 40 9,-1 2-9,1 2 0,-2 0 0,-2 0-2,-2 0 1,-2 6 2,-5 4 41,-2 4-3,-2 0 0,0 2-19,-2 0-1,-11 2-6,-5-2-3,3 0-10,-1-4-1,5-2 1,5-3-20,0-3 18,4-4-15,2 1-3,0-1-18,0 0 5,0 0 4,0 2 12,12 0 15,1 3 4,1-1-8,3 1 13,-1 1-8,-3 2 1,-1 1 0,-6-4-1,-1 2 1,-3 0 4,-2 0 6,0 3 68,-5 2-19,-13 2-1,-1 0-38,-6 0 1,-2-2-21,3-2 7,-3-4-6,5-2 0,0-2-1,3-2-13,6 0-9,9 0-82,2-8-14,2-4-182</inkml:trace>
  <inkml:trace contextRef="#ctx0" brushRef="#br0" timeOffset="6510">1517 7 82,'0'0'104,"0"0"-58,0 0 8,0 0 8,0 0-2,0 0-38,0 0 7,-11-4-22,11 4 32,0 0-20,0 0-3,0 0-6,0 0-10,0 0 0,0 0 6,0 0-13,2 0 10,11 0-12,6 4 18,0 2-2,6 0-7,-1 0 7,3 0 16,0-2-13,-3-2 9,-2 0-19,-3 0 8,-4 0 2,-6 0-10,-4-2 1,-3 2-1,-2-2 1,0 2 35,0 2 29,-5 2-8,-13 4-30,-4 6-18,-2 2-11,-1 6 4,3 0-4,1 5-5,6-4 1,3 0-5,4-6-4,3-2 14,3-8-1,2-3-10,0 1 8,0-3 4,0-2-18,0 0 10,7-2-8,5 0 4,-2 0 6,3 0-7,3 0 11,2-2-15,0-4 10,-2 2-39,1-2-16,4 2-49,-8 1-71,0 2-20</inkml:trace>
  <inkml:trace contextRef="#ctx0" brushRef="#br0" timeOffset="7277">1519 127 87,'0'0'115,"0"0"-74,0 0-17,0 0 6,0 0 18,0 0-38,0 0 16,38-6-10,-11 6 13,2 4-15,4 4-2,2-2-5,6 0-7,-10 0-78,-9-4-290</inkml:trace>
  <inkml:trace contextRef="#ctx0" brushRef="#br0" timeOffset="8236">229 745 87,'0'0'158,"0"0"-70,0 0 22,0 0 3,0 0-14,0 0-17,0 0-38,0 0 22,-2 0-50,-5 0-4,-1 8-12,-4 4-1,3 6-15,3 4 6,-2 4-4,8 2-8,0 0 16,0-2-18,0-6 24,6-4-39,7-3 38,1-8-19,1-1 20,1-4-22,1 0-24,-1-4 38,1-10 8,-1-4-6,-3-4 17,-2-2-19,-3-2 19,-4 0-10,-4-2 0,0 0 5,-2-2 2,-12 2-7,-1 5-2,-4 4 2,4 7-7,-1 6-8,1 6-11,1 0-34,-1 8-22,1 10-85,6 0-103</inkml:trace>
  <inkml:trace contextRef="#ctx0" brushRef="#br0" timeOffset="9062">636 743 100,'0'0'200,"0"0"-99,0 0-82,0 0 27,0 0 13,0 0-24,0 0-21,-73 42-14,63-20 0,0 6 3,3 2-13,5 0 10,2 0-10,0-2 15,0-8-5,11-4 0,5-6 0,1-3-1,4-6 3,-1-1-12,0 0 14,0-4-10,-4-10 12,-3-5-3,-4-3-2,-5-3-1,-4-1 15,0-2-7,0 0 16,-15 0-22,-6 0-4,0 4 13,-2 4-22,5 6 11,-1 8-42,5 3-82,1 3-184</inkml:trace>
  <inkml:trace contextRef="#ctx0" brushRef="#br0" timeOffset="9866">358 1122 126,'0'0'151,"0"0"-40,0 0-34,0 0 9,0 0-38,0 0-18,0 0-29,-55 10 5,39 2-5,1 2-1,1 6 6,3 2-6,-1 4 0,6 2-2,4 0-6,2-4 6,0-2 1,0-8 1,11-1-1,5-9-8,4-4 8,2 0 1,0 0 0,1-11-7,-4-5 10,2-2-13,-5-6 7,-8 0 2,-1-2-12,-7 0 13,0 0 4,0 2-3,-13 4-2,-3 2 2,1 4-7,-1 6 19,5 4-24,-1 4 11,1 0-52,3 0-92,1 8-145</inkml:trace>
  <inkml:trace contextRef="#ctx0" brushRef="#br0" timeOffset="10526">626 1148 93,'0'0'137,"0"0"-32,0 0-17,0 0 4,0 0 5,0 0-25,0 0 10,0-6-27,0 6 12,0 0-43,0 0 15,0 0-29,-2 10-9,-3 10-1,1 4-8,2 6-6,-4 12-90,4-5-23,0-12-106</inkml:trace>
  <inkml:trace contextRef="#ctx0" brushRef="#br0" timeOffset="11254">247 1549 54,'0'0'174,"0"0"-86,0 0-19,0 0-25,0 0 18,0 0-19,0 0 2,0-2-2,0 2-4,0 0 9,0 0-12,0 0 4,0 0-30,0 0 15,0 2-17,0 16 5,0 4-5,-2 6-7,-5 2-1,0 3-10,3-4-28,-5 5-64,3-6-25,0-6-137</inkml:trace>
  <inkml:trace contextRef="#ctx0" brushRef="#br0" timeOffset="12088">550 1557 51,'0'0'147,"0"0"-59,0 0 4,0 0-4,0 0 0,0 0-37,0 0-11,0-4-5,0 4 17,0 0-3,-7 10-49,-2 4 0,3 2 10,-3 4-20,2 0 8,2 0 2,3 0 0,2-2-1,0-4-11,0-3-9,5-6 20,9-3-2,3-2-4,5 0-3,3-4 8,0-10 4,-2-4-2,0 0 1,-3-2-1,-7 2 0,-4 0 1,-4 2-6,-5 0 15,0 2-7,0-2-2,-9 0-2,-4 0 1,-6 2-8,2 2 8,-3 4-17,3 4 3,-2 4-35,-1 0-35,3 5-117,1 6-160</inkml:trace>
  <inkml:trace contextRef="#ctx0" brushRef="#br0" timeOffset="13170">339 1843 80,'0'0'194,"0"0"-100,0 0-2,0 0 8,0 0 5,0 0-18,0 0-28,0-1 0,0 1-40,0 0 12,0 0-30,0 12 12,0 8-11,0 4 6,0 4-8,0 0 0,0-2-17,0-2-31,0-4-4,0-4-61,-3 2-4,1-6-99,-1-2-114</inkml:trace>
  <inkml:trace contextRef="#ctx0" brushRef="#br0" timeOffset="13694">659 1839 41,'0'0'92,"0"0"-26,0 0 8,0 0 41,0 0-15,0 0-15,0 0-13,0 0-8,0 0 9,0 0-22,0 0 8,0 0-42,0 4 21,0 14-37,0 7 16,0 3-17,0 2-1,-4 2-10,-1 0-44,-1 4-45,1-7-69,0-10-142</inkml:trace>
  <inkml:trace contextRef="#ctx0" brushRef="#br0" timeOffset="16030">1571 677 98,'0'0'142,"0"0"-60,0 0-36,0 0 32,0 0-35,0 0 11,0 0-13,0 0 14,0 0 9,0 0-12,0 0 10,0 0-43,-5 1 2,-4 3-8,-2 5-20,0 3 14,-3 3-8,1 6 1,-1 1-8,6 4 7,-1 0-1,2 0-8,7-2-3,0-4 12,0 0-17,0-4 10,16-4-14,2-4 12,1-2-6,4-3-24,-3-3-5,0 0 6,0 0 39,-3-9-14,2-3 14,-3-4-8,-5 0 8,-5-2-13,-4 0 11,-2-2 2,0-2 0,-2-2 14,-11 0-12,-5 0-2,-3 2 1,2 4-2,-1 4-6,5 4-19,-8 7-18,7 3-107,1 0-236</inkml:trace>
  <inkml:trace contextRef="#ctx0" brushRef="#br0" timeOffset="17652">1546 1096 25,'0'0'138,"0"0"-84,0 0-7,0 0 1,0 0 15,0 0 9,0 0-28,0 0 15,0 0-23,0 0 19,0 0-31,0 2 8,0 8-5,0 6 1,0 2 2,0 6-18,0 6 2,0 2-5,0 6-16,0 1 7,0-2-15,0 5-86,0-9-62,0-11-144</inkml:trace>
  <inkml:trace contextRef="#ctx0" brushRef="#br0" timeOffset="19828">1540 1619 117,'0'0'149,"0"0"-73,0 0-31,0 0 47,0 0-14,0 0-20,0 0-24,0-2-6,0 2 8,0 0-20,0 0 21,0 0-35,0 0 25,0 0-26,-3 0 6,3 0-7,-2 10 1,-3 4 1,3 4 8,-3 4-10,1-2 8,2 0-13,-2-2 5,1-1 0,1-3-35,-5 0-41,5-6-83,-5-4-342</inkml:trace>
  <inkml:trace contextRef="#ctx0" brushRef="#br0" timeOffset="21729">1546 1946 49,'0'0'94,"0"0"-19,0 0 36,0 0-19,0 0-15,0 0-18,0 0-10,-2-10-14,-2 8 27,-4 2-15,4 0 0,-1 0-11,-1 0 10,-1 0-46,-2 0-4,-2 8-9,0 4-12,-3 0 24,1 4-14,3 0 13,0 0-5,4 0 0,1 0 0,3-2 7,2-1-25,0-2 9,0-1 16,2-2 0,9 0-10,5 0 14,-1-3-12,3-1-2,2-4-2,0 0-18,1 0 23,-2 0 6,-1 0-5,1 0 5,-4 0-13,-1-3 13,-4 2 1,-1-4-7,-3 1 6,2-1 0,-6-2 1,2-3 0,-1-4 4,-3 0-3,0-4 18,0 0 0,0-2 1,-5 0-20,-7 2 0,2 0-7,-3 2 7,-1 6-1,-3 4-37,-10 6-14,4 0-94,1 2-71</inkml:trace>
  <inkml:trace contextRef="#ctx0" brushRef="#br0" timeOffset="23342">1107 1834 82,'0'0'80,"0"0"-51,0 0-8,0 0 10,0 0 12,0 0-36,0 0 16,0 0-10,0 0 16,0 0-20,0 0-1,-2 0 1,2 0-9,0 0 20,0 0-19,0 0 17,0 0-17,0 0 22,0 0-22,0 9 10,0 4-2,0 1 0,0 2 2,0 2-11,0 2 12,0 0-6,0 0 1,-2 2-6,2 0 9,-3 2-10,1 0 0,0-2 1,-3 0-1,3-4 0,-4-2-7,1-1 0,1-1-38,1-4 8,3-2-47,0-3-31,0 0-20</inkml:trace>
  <inkml:trace contextRef="#ctx0" brushRef="#br0" timeOffset="26264">1635 745 11,'0'0'24,"0"0"21,0 0-7,0 0-2,0 0-18,0 0-16,0 0 4,0 0-4,0 0 6,0 0 10,0 0 36,0 0-28,0 0 0,0 0-12,0 0-1,0 0 4,0 0-8,0 0 16,0 0-8,0 0 3,0 0-10,0 0 10,0 0-14,0 0-4,0 0-2,0 0 1,0 0-2,0 0 3,0 0-10,0 0 16,0 0-14,0 0 6,0 0 0,0 0 0,0 0 0,0 0 4,0 0-2,0 0 9,0 0-10,0 0 29,0 0-18,0 0 11,0 0-22,0 0 25,0 0 6,0 0-10,0 0-6,0 0-16,-12 8 25,2 6-24,-9 4 22,0 2-23,-1 2 5,0 0-5,4-4-8,1 0-19,3-4-35,4-4 8,3-2-80,5-6-45</inkml:trace>
  <inkml:trace contextRef="#ctx0" brushRef="#br0" timeOffset="28658">1664 1944 28,'0'0'47,"0"0"-12,0 0 30,0 0 5,0 0 3,0 0-27,0 0-6,0-4-4,0 4 3,0 0 3,0 0-41,0 0 20,0 0-20,0 0 40,0 0-19,0 0 17,-2 0-9,2 0-9,0 0-2,0 0-18,0 0 1,0 0 9,-2 0-6,2 0 2,-5 2 26,-2 6-7,-4 2-10,-5 4-9,-3 6-7,-6 4 0,-4 2 1,-2 3-2,0-2-25,2 0 25,2-4-41,6-2-1,6-7-9,7-4 9,0-5-37,8-5-41,0 0-61,0 0-20</inkml:trace>
  <inkml:trace contextRef="#ctx0" brushRef="#br0" timeOffset="32232">1532 1557 22,'0'0'49,"0"0"-13,0 0-10,0 0-7,0 0-5,0 0-13,0 0 10,-2-8-10,2 6 11,0 2-4,0 0 34,0 0-16,0 0 4,0 0-9,0 0-3,0 0 13,0 0-23,0 0 14,0 0-6,0 0 11,0 0-25,0 0 15,0 0-17,0 0 1,0 0 8,0 0-9,0 0 2,0 0 6,0 0-4,0 0-3,0 0-1,0 0 1,0 0-1,0 0 0,0 0 1,0 0 13,0 0-13,0 0 27,0 0-27,0 0 30,0 0-22,-2 0 5,2 0-14,0 0 0,-2 4 0,-1 4 6,1 4-3,0 2-1,0 0 7,-2 0-8,1 2 9,1-2-10,0 2 0,0-2 0,2-2 0,-3-2-1,3 0-13,0-2-12,0-2-39,0 2-2,0-4-17,0 0-65</inkml:trace>
  <inkml:trace contextRef="#ctx0" brushRef="#br0" timeOffset="33644">1523 1565 3,'0'0'111,"0"0"-79,0 0 1,0 0-11,0 0 1,0 0 30,0 0-20,0 0-7,0 0-20,0 0 4,0 0-1,-2 0-6,2 0 7,0 0 14,-2 0-11,2 0 9,0 0 13,0 0 9,0 0 7,0 0-27,-2 0 27,2 0-27,-4 0 17,-3 0-33,-5 4-8,-1 2-8,0 0-5,0 0-10,2-2-15,1 0-7,4-2 4,1-2-14,1 0-175</inkml:trace>
  <inkml:trace contextRef="#ctx0" brushRef="#br0" timeOffset="35062">1569 1152 49,'0'0'33,"0"0"-18,0 0 34,0 0-17,0 0-5,0 0-24,0 0-2,0-2 15,0 2 10,0 0 0,0 0-6,0 0 22,0 0-16,0 0 20,0 0-20,0 0 6,-3 0-18,0 0 4,-1 0-2,0 0-6,-3 2 10,1 4-1,-4 2 7,-1 0-25,5 0 9,-1 0-9,3-2-1,-1-2 0,3 0-1,-1 0-7,-1-2-39,4 0 20,0-2-64,0 0-55,0 0-96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1:51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 85 42,'0'0'75,"0"0"-55,0 0 31,0 0 21,0 0 0,0 0-45,0 0 28,0-2 0,0 0 17,0 2-14,0 0-5,0 0 9,0 0-20,0 0 7,0 0-34,0 0 18,0 0-20,0 0 13,0 0-25,0 0 8,0 0 5,0 0-11,0 0 20,0 0-20,0 0 29,0 0-25,0 0 23,0 0-29,0 0 21,0 0-12,0 0 3,0 0-6,0 0 1,0 12-16,0 6 16,-2 6-16,-3 6 20,1 6-18,0-2 13,-1 2-7,2-4 0,3-4 1,-2-2-10,2-8 18,0-4-22,-2-3 26,2-4-26,0-3 13,0-1 0,0-3-15,0 1 4,0-1 2,0 0-13,-2 3 22,2-1-33,0-1 31,-2 3-28,2-1 13,-3 1-17,3-3 13,-2 2-5,2-3-8,0 0 16,0 0-31,0 0 10,0 0-19,0 0 0,0-11-24,0 1-142</inkml:trace>
  <inkml:trace contextRef="#ctx0" brushRef="#br0" timeOffset="1015">0 263 100,'0'0'72,"0"0"-30,0 0 44,0 0-21,0 0-19,0 0-21,0 0 4,0 0 17,0 0-29,0 0 16,0 0-33,0 0 13,0 0-7,0 0-2,4 0-4,6 0 1,1 0 8,1 0-8,5 0 19,0 0-20,3 0 23,3 0-23,-1 0 19,2 0-19,-1 0 1,-3 0 1,-5 0-1,1 0-2,-3 0 10,-4 0-16,0 0 16,-2 0-18,-3 0 15,3 0-7,-3 0 1,-1 0 0,1 0 0,-1 0 1,-3 0-4,0 0 13,0 0-16,0 0 16,0 0-11,0 0 2,0 0-1,0 0 0,0 0 1,0 0-2,0 0 8,0 0-15,0 0 16,0 0-19,0 0 5,0 0 6,0 0-15,0 0 7,0 0 6,0 2-22,0 0-23,0 2-35,0 0 39,-3-2-114</inkml:trace>
  <inkml:trace contextRef="#ctx0" brushRef="#br0" timeOffset="7547">497 89 49,'0'0'172,"0"0"-47,0 0-48,0 0 18,0 0-27,0 0 4,0-3-37,0 3 11,0 0 0,0 0-7,0 0 3,0 0-25,0 0 15,0 0-32,0 0 13,0 4-6,0 9 2,0 3-8,-5 4 14,-3 4-7,-4 4-6,-1 4-1,0-2 6,-3 2-14,5-6-1,1-4 7,4-6-17,0-2 16,3-3-20,1-3-9,0-1 2,0-3-15,2 0 21,0 1-30,0-4 1,0-1-33,0 0-9,0 0-68,0 0-21</inkml:trace>
  <inkml:trace contextRef="#ctx0" brushRef="#br0" timeOffset="8102">479 63 52,'0'0'101,"0"0"-55,0 0 35,0 0-7,0 0-22,0 0-18,0 0-12,0-2 10,2 2-25,1 0 30,3 4 7,1 10 32,2 0-20,0 4 5,-3 2-34,3 2-19,-2 0 9,-2 2-16,-1 2-1,0-2 9,-2-2-18,3-2 10,-3-2-2,2-2-4,2 1 5,-2-3 0,-2-3-8,2 1 1,-2-3-42,3 0 33,-3 0-69,0-1-9,0-1-1,-2-3-96</inkml:trace>
  <inkml:trace contextRef="#ctx0" brushRef="#br0" timeOffset="8642">457 277 142,'0'0'88,"0"0"-58,0 0-16,0 0 35,0 0 18,0 0-24,0 0 0,37 0-31,-23 0 14,-1 0-25,0 0 2,1 0-3,1 0-22,-3 0-74,-3 2-126</inkml:trace>
  <inkml:trace contextRef="#ctx0" brushRef="#br0" timeOffset="9155">735 257 3,'0'0'163,"0"0"-63,0 0-37,0 0-7,0 0 19,0 0-11,0 0-21,-4 0 2,4 0-25,-2 0 16,0 0-26,-3 0 9,2 0-12,1 0-5,0 4-2,2 0-6,0 2 5,0 0 2,0-2-10,0 0 19,0-2-20,0 0 2,0-2-8,2 0-7,3 0-8,0 0-51,-1 0 53,0-8 28,-4-2-27,0 2 27,0 0-19,0 0 19,0 2 2,-8 0-2,-2 4-15,1 2-26,-1 0 2,3 0 1,0 2-2,0 10 38,3 0 3,2 4 0,2-2 12,0-1 1,0-4 16,0 0 5,0-4-3,6-1 6,1-4-30,-3 0 19,3 0-18,-2 0 29,-1 0-27,0 0 2,1-8-12,-5-2-9,0 1 9,0-2-21,0 5-20,0 2-13,-7 4 24,1 0-49,-3 0 9,4 6-23,0 4 46</inkml:trace>
  <inkml:trace contextRef="#ctx0" brushRef="#br0" timeOffset="10594">880 119 143,'0'0'157,"0"0"-77,0 0-49,0 0-3,0 0 6,0 0-6,0 0 21,5 46-29,-5-28 28,0 4-27,0 2 15,0 2-35,0 2 12,0-2-12,0-2-1,-5-4-8,3-3-39,2-9 19,0-3-17,0-3 0,0 1-76,0-3-77</inkml:trace>
  <inkml:trace contextRef="#ctx0" brushRef="#br0" timeOffset="10920">858 155 116,'0'0'173,"0"0"-120,0 0-21,0 0 56,0 0-36,0 0-22,0 0-23,20-38-4,-13 32 6,1-2-10,3 0 1,3 2-8,-1 2 7,1 2 2,1 0-2,-1 2 12,-3 0-21,3 0 25,-6 0-11,-1 8-3,-3 4 51,-4 2 18,0 0-42,0 4-13,0-2-14,-13 2 19,-1-2-8,-1 0-24,-1-2 12,3-2-13,4-4-13,4-4 22,1-2-2,4-2-4,0 0-3,0 0-36,0 0 0,0 0 7,9 0 42,4 0 0,2 0 6,2 0-6,1 0-6,-3 0 4,1 0 4,-1 6-2,-4 4 13,-4 2-13,0 2 24,-5 2 20,-2 0-31,0 0 8,0 1 0,0-2 0,-4-1 28,-10 0-43,1-3 37,-3-1-35,-2-2 19,2-4-17,-1-4 5,1 0-14,3 0-1,1-7 0,4-7-76,5-8 32,3 3-80,0 2-145</inkml:trace>
  <inkml:trace contextRef="#ctx0" brushRef="#br0" timeOffset="12397">814 9 54,'0'0'28,"0"0"7,0 0-6,0 0 1,0 0-2,0 0-2,0 0 10,26-5-16,-17 5 12,0 0-22,2 0 23,3 0-20,-2 0 17,5 0-10,-2 0 12,3 0 1,-3 0-17,3 0 14,-3 0-30,-1 0 24,-1 0-24,1 0 7,-5 0 0,-1 3-7,2-1 0,-4-1 0,1 2 0,2-2 0,-3 2-7,4-2-12,-2-1-11,8 0-54,-3 0-25,-4 0-129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1:30.0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-2 171 55,'0'0'72,"0"0"-37,0 0-27,0 0 31,0 0 13,0 0 0,0 0 3,-2 0-7,2 0 12,0 0-22,0 0 14,0 0-21,0 0 14,0 0-25,0 0 6,0 0-10,0 0-3,0 0 3,0 0-14,0 0 0,0 0 7,0 0-18,0 0 0,0 0 8,0 0 1,11 0-1,2 0 0,3 2 1,1 2-7,4 0 19,-1 0-21,2 0 19,-2-2-16,0 2 12,0-2-4,-4-2-2,-1 0 0,-1 0-8,-1 0 4,-1 0 3,-4 0-5,1 0-3,-3 0-1,0 0 10,-4 0-1,-2 0 0,2 0 1,-2 0 0,0 0 0,0 0 7,0 0-8,0 0 15,0 0-21,0 0 16,0 0-8,0 0-1,0 0 0,0 0 5,0 0-4,0 0-2,0 0 8,0 0-16,0 2 18,-6 8-12,-8 4 3,-1 4 0,-2 0 1,-3 4-1,3-4 0,-1 3 7,0-6-20,0 1 23,3-4-18,1 0 10,1-4-2,3 1 0,2-4 0,4-1 4,1-2-2,1 1-4,2-3 7,0 1-14,0-1 6,0 3 2,0-3-3,0 1 4,0 2 1,0 1 0,0-2-2,0-1 9,0 2-15,0-2 14,0-1-14,0 3 16,0-3-10,0 0 1,0 1 0,0-1-1,0 0-6,0 3 5,0-3-2,5 1-5,1 2 12,6-1-13,1-2 13,3 1-3,1-1 0,3 0 1,0 0-4,0 0 12,1 0-18,-2 0 19,-3 0-17,-5-1 14,-1 1-8,-4 0 1,-4 0-10,0 0 1,-2 0-21,0 0 1,0 0-62,2 0 19,-2 0-90,0 0-138</inkml:trace>
  <inkml:trace contextRef="#ctx0" brushRef="#br0" timeOffset="1433">34 311 129,'0'0'56,"0"0"-1,0 0 12,0 0 11,0 0-34,0 0-23,0 0-6,0 0-14,0 0 25,9 0-3,3 0 23,7 0-35,3 0 11,3 0-13,1 0 7,1 0-9,0-2-7,-1-2 0,-1 2-10,2 2-5,-10 0-100,-3 0-112</inkml:trace>
  <inkml:trace contextRef="#ctx0" brushRef="#br0" timeOffset="2418">419 263 41,'0'0'158,"0"0"-35,0 0-67,0 0 16,0 0-17,0 0-22,0 0-20,0 0-13,0 0 1,0 0 14,0 0-30,0 0 30,0 0-16,0 0 2,0 0-1,0 0 7,0 2-7,9 0 16,4 0-16,6 0 22,2 0-21,4-2 1,2 0 5,-3 0-14,3 0-2,-1 0-30,-3 0-76,-9 0-107</inkml:trace>
  <inkml:trace contextRef="#ctx0" brushRef="#br0" timeOffset="3273">425 418 59,'0'0'176,"0"0"-72,0 0-35,0 0 19,0 0-20,0 0-9,0 0-38,-2-4 23,2 4-32,0 0 8,0 0-20,0 0 0,0 0 0,0 0 0,10 0-7,7 0 13,3 0-8,5 0 4,4-3-4,0 2-1,0-3-18,7 1-37,-7 3-63,-8 0-80</inkml:trace>
  <inkml:trace contextRef="#ctx0" brushRef="#br0" timeOffset="6215">1000 58 22,'0'0'62,"0"0"-13,0 0 10,0 0 23,0 0-10,0 0-28,0 0 18,0-1-23,0 1 8,0 0-31,0 0 16,0 0-21,0 0 2,0 0-4,0 0-9,0 0 14,0 0-14,0 0 25,0 0-23,0 0 30,0 0-22,0 0 14,0 0-8,0 10 2,-4 6 5,-4 4-22,-2 3 9,1 6-2,-4 1-9,2-2 10,-2 0-15,2 0 6,1-4 0,4-4 0,1-4-10,1-6 8,2-2-37,2-4 16,0-2-36,0-2 24,0 0-38,0 0-18,0 0-74,0-4-31</inkml:trace>
  <inkml:trace contextRef="#ctx0" brushRef="#br0" timeOffset="6750">974 107 46,'0'0'103,"0"0"-50,0 0-7,0 0-1,0 0 4,0 0-27,0 0 17,2 0-13,-2 0 28,0 0-23,2 0 18,3 0 3,0 8 7,3 2-9,3 4-18,1 2 2,1 2-33,1 4 9,-1 2-2,-1 2-11,0 2 3,-1-2 0,1 0-1,-4-4-22,1-4 1,0-4-26,-4-4 18,-1-3-32,-2-6-12,-2-1-35,0 0-35</inkml:trace>
  <inkml:trace contextRef="#ctx0" brushRef="#br0" timeOffset="7267">947 327 98,'0'0'54,"0"0"-18,0 0 1,0 0 18,0 0-9,0 0-14,0 0 14,105-18-36,-92 16 6,1 0-9,-3 2-14,-3 0-19,0 0-141</inkml:trace>
  <inkml:trace contextRef="#ctx0" brushRef="#br0" timeOffset="8244">913 10 26,'0'0'64,"0"0"-30,0 0 21,0 0 0,0 0-18,0 0-6,0 0-1,-2 0 33,2 0-31,0 0 10,0 0-35,0 0 21,0 0-28,0 0 8,0 0-7,2 0 1,14 0 19,0 0-13,2 0 35,0 0-26,4 0 10,-2 0-26,3 0 10,-6 0-11,-1-2 0,-3 0-6,-1-1-32,-4 0 11,-6 3-47,1 0-47,-3 0-140</inkml:trace>
  <inkml:trace contextRef="#ctx0" brushRef="#br0" timeOffset="9438">923 261 82,'0'0'45,"0"0"10,0 0-32,0 0 6,0 0-29,0 0 12,0 0-3,-2 0 2,2 0 7,0 0-17,0 0 11,0 2-11,0 0 15,0 2-16,0 0 23,0-2-14,-3 2 4,1 2 14,-1 0 1,1 2-4,0 0-23,0 0 11,0 2-11,0 0-2,-1 0 2,3-2-1,-2 0 1,2 1-1,0-4 0,-2 1 1,0 1-3,2-2 9,-2-1-14,0 0 9,-1 1-4,0-4-15,3 2-15,0-3-17,0 0-37,0 0-10,0 0-9</inkml:trace>
  <inkml:trace contextRef="#ctx0" brushRef="#br0" timeOffset="10452">1223 215 36,'0'0'119,"0"0"-36,0 0-19,0 0-8,0 0-6,0 0-29,0 0 13,-2 0-19,2 0 15,0 0-29,0 0 14,0 4-15,0 6 1,0-2 5,0 2-3,0-2-6,0-2-4,0-2 5,0-2-16,2-2 5,6 0-29,-4 0-10,2 0-35,1 0 51,-3-4 19,-2-2-3,-2 0 20,0-2 0,0 2-4,0 2 11,0 0-7,0 0 2,-6 4 5,-1 0-1,1 0 4,2 0-10,-2 0-37,4 2 37,0 6-5,2 0 4,0-2 2,0 2-1,0-4 0,0 0 16,0 0 18,0-4-15,7 0 11,0 0-18,1 0 18,-1 0-18,-1-4 4,2-2-16,-6-2-1,-2 2-26,0 0-15,0 4-20,0 0-45,-6 2-46</inkml:trace>
  <inkml:trace contextRef="#ctx0" brushRef="#br0" timeOffset="11554">1408 135 95,'0'0'152,"0"0"-77,0 0-36,0 0 30,0 0-26,0 0-17,0 0-26,0 0 1,0 4 8,0 6-8,0 4 31,0 2-31,0 4 29,-2 0-24,0 2 14,0 2-19,-1-2 10,1 0-9,2-2-2,0-4 0,0-4-47,0-6 23,0-2-38,0-1-29,0-3-95</inkml:trace>
  <inkml:trace contextRef="#ctx0" brushRef="#br0" timeOffset="11938">1370 177 116,'0'0'70,"0"0"2,0 0-18,0 0 19,0 0-28,0 0 13,0 0-21,5-32-19,-3 28-5,0 0-6,5-2-14,0 1 18,2 0-18,2 1 14,0 0-13,2-1 6,1 1 0,1 3 0,-1-1 1,-1 0 1,-1 2 8,-4 0-17,1 0 19,-5 0-18,1 0 17,-5 5 8,0 6 32,0 0-35,0 2 7,0-1-23,0 0 11,-3-2-2,-5 2-8,1-4 7,1-2-9,1-2 1,0-2 0,1 0 8,2-2-8,0 0 3,-1 0-1,1 0-4,0 0 4,2 0-11,0 0 4,0 0 4,0 0 1,0 0-13,0 0 12,0 0-24,0 0 15,7 0-4,3 0 12,2 2 1,1 2-8,1 2 9,-3 0 0,-3 2 0,2 0 1,-4 2 4,1 0-5,-5 0 23,0 4-23,-2 0 27,0 2-15,0 0 27,-13 2-17,-1 0-12,-3-4 3,1 1-12,1-5 6,1-5 1,1-1 1,1-4-8,4 0 1,-3 0-1,1 0-2,0-9 1,-1-1-35,-1-3 18,3 4-26,7-4 4,2 3-59,0 2-64</inkml:trace>
  <inkml:trace contextRef="#ctx0" brushRef="#br0" timeOffset="14198">1518 229 137,'0'0'114,"0"0"-79,0 0 33,0 0-21,0 0 18,0 0-37,0 0 13,-19 0-10,17 0-11,0 0 2,0 0-5,0 0 20,2 0-31,-2 0 26,-1 0-18,-1 0 9,0 0-21,-2 0 24,-2 0-26,1 6-2,-1 0-15,-2 0-36,2 0-5,-3 0-62,1-2-33,2 0-66</inkml:trace>
  <inkml:trace contextRef="#ctx0" brushRef="#br0" timeOffset="15541">1252 305 108,'0'0'49,"0"0"-28,0 0-7,0 0 28,0 0-35,0 0 9,0 0-16,0 0 23,0 0-10,0 0 9,0-2-5,0 0-11,0-2 1,0 0-6,0 2 10,0-2-10,0 2 3,0 0 2,-2 0-8,-2 0 2,1 0 0,-1 0 0,0 0-1,2 2 0,0 0 2,-1 0 12,0 0-11,1 0 6,2 0-7,0 2-2,0 2 0,0 2-6,0-2 6,0 0 2,0-2-6,0-2 11,0 2-12,0-2 6,0 0 0,8 0 0,-2 0-15,0 0-3,-1 0 3,1-2 8,-4-4-31,2 0 31,-2 2-18,-2 0 24,0 0 1,0 0 0,0 2 9,0 2-3,-8 0 14,2 0 6,1 0 1,1 0-26,0 0 3,2 0-1,-3 0-5,2 0 2,3 0-6,-2 2 5,2 2 2,0 0-2,0 0 3,0-4-12,0 0 20,0 0-12,0 0 2,5 0-1,2 0-7,-1 0-2,-1 0-16,-3-2-29,0-4-26,-2 2-70</inkml:trace>
  <inkml:trace contextRef="#ctx0" brushRef="#br0" timeOffset="18590">882 14 9,'0'0'11,"0"0"11,0 0-13,0 0 4,0 0-12,0 0 17,0 0 10,-2 7 6,0-7 11,0 0 0,0 0 23,-1 0-24,1 0 8,0 0-37,0 0 5,-2 0-20,2 0 7,-4 0-7,4 0 0,0 0 13,0 0-13,2 0 43,-2 0-24,2 0 24,0 0-41,0 0 16,0 0-18,0 0 0,0 0 0,0 0-1,0 0-5,0 0 12,0 0-19,0 0 16,0 0-12,0 0 7,0 0 2,0 0 0,0 0 2,0 0 9,6 0-9,2 0 17,0 0-17,1 0 25,2 0-27,0 0 7,0 0-6,1 0-1,-4 0 0,1 0 2,0 0-8,-2 0 13,0 0-14,-1 0 14,1 0-11,0 0 4,0 0 0,-1 0-7,3 0 0,-3 0 7,2 0-12,0 0 5,-1 0 7,1 0-9,0 0 14,0 0-11,-3 0 6,1 0 0,-2 0-2,2 0 4,-2 0-5,0 0 2,1 0-7,-3 0-9,2 0 10,0 0-32,0 0 26,0 0 4,-2 0-2,0 0 10,0 0-26,1 0 14,-3 0-105,0 0-64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15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54 188,'0'0'153,"0"0"-51,0 0-36,0 0 5,0 0-36,0 0-2,-3 0-16,3 0 14,0-1 10,0 1-10,0 0 18,0 0-38,0 0 27,0 0-37,0 0 16,0 0-15,0 0 5,0 0-7,0 0-11,0 0 10,0 0-19,0 0 7,15 0-27,6 0 38,6 0-15,2 0 14,2 0-2,-4 0 5,-2 0 0,-4 0 0,-3 0 0,-5 0-22,-3 0 22,-6 0-31,-4 4 20,0 0-1,0 2 12,0-1 19,-4 4-2,-8 0-1,-1 2-16,-1-1 2,-1 1 11,1 2-26,1-1 13,-3 2-9,3 0 3,0 2 6,-3 2 0,5 0-1,-2 0-7,2-2-8,4-2 16,3-2-6,-1-2-3,5-2 1,0 0 0,0-4-13,0 0 11,0 0-3,0-2-19,2-2 19,7 0-12,2 0 24,5 0-8,2 0 2,0 0 14,3-4-7,0-4 5,-1 2-4,-3 2-2,0 0 4,-7 2-10,-3 2-2,-4 0-44,-3 0-112,0 0-112</inkml:trace>
  <inkml:trace contextRef="#ctx0" brushRef="#br0" timeOffset="758">6 169 64,'0'0'225,"0"0"-103,0 0-35,0 0-41,0 0 22,0 0-32,0 0-7,-4-2-18,4 2-10,0 0-1,0-2-5,0 2 4,11-3 0,7 2-6,4-1 13,3 0-8,1 0 2,-1 0-1,2 0 1,-3 0-21,5 2-23,-6 0-91,-8 0-98</inkml:trace>
  <inkml:trace contextRef="#ctx0" brushRef="#br0" timeOffset="1178">412 121 247,'0'0'156,"0"0"-65,0 0-22,0 0-6,0 0-8,0 0-33,0 0 1,-3 0-17,3 0-3,0 0-1,0 0-4,0 0-13,5 0 13,9 0 2,6 0 0,-1 0-10,4 0 20,0 0-20,-2 0 1,-5 0-12,-1 0-51,-3 0-38,-5 0-106</inkml:trace>
  <inkml:trace contextRef="#ctx0" brushRef="#br0" timeOffset="1598">365 239 175,'0'0'104,"0"0"-63,0 0-32,0 0 49,0 0-6,0 0-5,0 0-19,65 0-17,-45-2 7,2 0-17,-2 2 1,3 0 4,-6 0-9,1 0 3,3 0-7,-8 0-68,-3 0-142</inkml:trace>
  <inkml:trace contextRef="#ctx0" brushRef="#br0" timeOffset="2214">887 13 12,'0'0'127,"0"0"-13,0 0-25,0 0 31,0 0-15,0 0-23,0 0-17,0-3-24,0 3 1,0 0-42,0 8 35,0 9-35,-12 9 19,-1 7-17,-2 6 5,-1 3-7,-2 0 0,2-4-1,3 0-36,2-8 5,6-6-32,1-6 14,4-5-31,0-6-4,0-3-54,2-1-50</inkml:trace>
  <inkml:trace contextRef="#ctx0" brushRef="#br0" timeOffset="2604">853 46 45,'0'0'101,"0"0"-33,0 0 25,0 0-3,0 0-35,0 0-9,0 0-30,5-2-5,1 8-9,1 8 32,2 3-15,0 3 17,2 1-8,3 6-4,-4-1-8,3 0-16,-3-2 0,-1-2 7,-3-2-18,-2-4-2,2-2 11,-4-2-50,2 0-4,-2-2-48,0-4-98</inkml:trace>
  <inkml:trace contextRef="#ctx0" brushRef="#br0" timeOffset="2971">775 231 51,'0'0'215,"0"0"-133,0 0-29,0 0 9,0 0-14,0 0-32,0 0-16,6-6 14,6 4-14,3 2 19,1-2-18,2 2 7,0 0-1,2 0-8,0 0 1,2 0-38,-7 0-84,-3 0-165</inkml:trace>
  <inkml:trace contextRef="#ctx0" brushRef="#br0" timeOffset="3545">1236 67 108,'0'0'68,"0"0"-23,0 0 54,0 0-2,0 0 4,0 0-40,0 0 9,0-4-19,0 4-1,0 0-22,0 0-22,0 0 13,0 0-18,0 0 7,0 5 1,0 3-3,0 5-5,0 1 6,0 0-6,0 4 8,0 2 12,0 2-19,0 4 9,0 0-3,0 2-16,0-2 24,0-4-29,0-4 13,0-4-13,0-4-13,0-4-21,0-2-20,0-2-38,0-2 20,0 0-41,0 0-50</inkml:trace>
  <inkml:trace contextRef="#ctx0" brushRef="#br0" timeOffset="4098">1122 201 136,'0'0'101,"0"0"-23,0 0-22,0 0-3,0 0-38,0 0-8,0 0 6,0 0 6,0 0 34,0 0-15,0 0 11,0 0-31,0 0 14,0 0-16,0 0 6,0 0-6,0 0-8,0 0 1,0 0-2,0 0-14,0 0 13,0 0-12,0 0 1,0 0 4,0 0-7,14 0 8,1 0 5,3 0-4,1 0-2,0 0 5,-3 0-13,1 0 18,-3 0-15,-1 0 12,-4 0-6,1 0 0,-2 0 0,-1 0-1,-3 0-6,1 0 0,0 0-3,-1 0 10,-2 0-14,0 0 13,-2 0-14,2 0 2,1 0-3,-1 0-7,0 0 13,0 0-22,-2 0 23,2 0-44,-2 2-15,0 0-27,0 0-39,0 0-22</inkml:trace>
  <inkml:trace contextRef="#ctx0" brushRef="#br0" timeOffset="5173">1419 54 3,'0'0'114,"0"0"-66,0 0 4,0 0 4,0 0 19,0 0-32,0 0-28,-15-14 19,10 13-9,0 1 15,3 0-31,-2-3 2,2 3-11,-1-1 7,1-2 10,-2 2-16,0-2 21,-2 1-21,0 0 7,-1 0-7,3 2 4,-2-1-5,0 1 0,0-3 6,-1 3 1,-1-1-5,-2-2 8,4 3-20,-3-1 20,0 1-22,2-3 24,-2 3-14,3 0 3,-3 0-1,2-2 0,-2 2 1,3-2 9,-1 0-8,1 2-4,-4-1 10,4 1-21,-1 0 20,3 0-9,0 0 2,-2 0-11,2 0 10,2 0-19,-5 0 20,3 0-6,-2 0-4,-2 0 20,4 0-7,-1 0-3,1 0 15,2 0-5,-2 0 0,-1 0-3,2 0-5,-1 1-4,0 1 11,-1 0-18,1 3 10,2-1-2,-3 1 1,3-1-5,-3 2 4,3-2 2,0 3-8,0-1 16,-1-1-18,1-1 18,0 2-15,2 1 8,-2-2-2,0 0 0,0-1 0,-1 1-2,1-1 12,0 1-16,0-1 15,2 1-18,0 2 8,0 0 1,0 2 0,0-1-1,0 0 1,0 0 0,0-1-9,0 2 18,0-1-16,0 0 15,0 0-9,0-2 1,0 2 0,0 0 0,0-2 0,0-2-2,0 2 9,0-4-16,0 2 18,0 0-14,0 0 6,0 0-2,0 2 1,0-2 0,0 2 0,0 2-3,2-2-4,0 2 11,0-2-15,1-2 19,1 2-18,-2-2 11,2 2-1,-1-2 0,1 2-2,1 0-5,-1 0 13,1 0-8,1 0 4,-1 1-4,1-2-2,2 1 4,0 1-17,1-3 17,-1-1 0,2 1 1,-6 0-2,1-1 8,-1-3-7,-4 1 9,2-1-10,-2 0 2,2 0 0,0 3-1,2-3 2,0 1-2,0-1 0,0 2-9,3 0 18,2 0-6,-2 1-2,2-2-1,-1-1 1,2 0-1,-4 3 0,3-3 6,-3 0-12,4 0 11,-3 0-14,1 0 9,1 0-3,-2 0-5,2-3 8,0-1 0,-3 0 0,4-2 0,-4 2 6,1 0-13,-3-2 14,2 2-13,0 0 8,-4-2-2,2 2 1,0 0-1,-1 0 0,1 0 7,0 0-14,-2 0 17,4 0-21,-2 0 22,2-2-18,-1 2 9,1-2-2,-1 2 2,2 0-2,-1 0 0,-1 0 1,-1 0-2,0-2 5,-1 2-5,-1 0 2,0-2-2,-2 2 2,3-2-1,-3 0 5,0 0-4,0-2 11,0-2-12,0 0 14,0 0-5,0 2-3,-3-2-5,-1 4 0,1 0-1,1 0 1,0 2-1,0-2 1,0 2-2,0-1 11,-3 2-20,3-1 22,-2 0-14,-1 0 2,0 0 0,3-2 0,-2-2 0,-1 1 0,-1 0 0,-1 0-10,0 0 7,1 0 1,-1 2-6,1-3 7,-2 2-29,4-1-2,-5 3-26,3 3-26,1 1-74</inkml:trace>
  <inkml:trace contextRef="#ctx0" brushRef="#br0" timeOffset="8176">1566 24 51,'0'0'228,"0"0"-145,0 0-45,0 0-37,0 0 32,0 0 1,0 0 20,17 47 6,-13-21-16,0-1-8,-4 6-34,0-1 8,0 0-1,0 2-14,0-4 5,0-4-21,0-2-34,0-8-22,0-6 1,0-6-86,-2-2-125</inkml:trace>
  <inkml:trace contextRef="#ctx0" brushRef="#br0" timeOffset="8492">1546 89 95,'0'0'163,"0"0"-108,0 0-13,0 0 19,0 0-8,0 0-29,0 0-23,20-49 9,-9 44-9,1-2-2,3 5 8,3 0-8,-1 2 1,-1 0 0,-3 0-1,-1 7 1,-3 2 9,-3 4-8,-4 5 55,-2 1-33,0 4-2,-6 1-14,-10 0-13,1-6 6,-1-2-1,3-6-10,4-4 11,2-2-9,4-4 10,3 0-2,0 0-24,0 0 5,0 0-20,0 0 24,14 0 3,-1 0 12,3 2 0,2 2 1,-2 4-2,-3 0-4,-4 2-1,-2-2 14,-5 4 10,-2 0 18,0 2-5,-4 2-10,-12 0-4,-2 0 10,-4 0-7,1-4 4,2-3-22,1-6 4,5-3-5,3 0-10,8-22-86,2-4-19,0-4-90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47.7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134 31 5,'0'0'88,"0"0"-31,0 0-24,0 0 45,0 0-32,0 0-12,0-9-17,0 9 12,0-3 5,0 3-6,0-1 14,0 1-11,0 0 14,0-3-23,0 3 17,0 0-12,0 0 5,0 0 0,0 0-3,0 0 12,0 0-28,0 0 28,0 0-34,0 0 22,0 0-29,0 0 17,0 0 1,-6 12-8,-1 8 2,-5 9-11,0 4-2,-5 6 13,2-1-21,1-2 21,2-2-24,3-4 12,-1-2-1,2-6-24,3-2-27,1-6-16,0-2-51,4-8-13,0-4-73,0 0-89</inkml:trace>
  <inkml:trace contextRef="#ctx0" brushRef="#br0" timeOffset="564">121 0 143,'0'0'164,"0"0"-78,0 0-6,0 0 7,0 0-18,0 0-44,0 0-25,2-7-2,1 15 2,3 9 0,1 5 14,1 7 12,4 4 13,1 5-11,1 2-17,-1 0-9,-1 0-2,0-2-2,-1-4-34,1-4 36,-6-6-46,1-6 8,-3-3-45,-4-5 8,0-2-22,0-4-88</inkml:trace>
  <inkml:trace contextRef="#ctx0" brushRef="#br0" timeOffset="976">32 260 52,'0'0'113,"0"0"-79,0 0 12,0 0 16,0 0 15,0 0-27,0 0-8,0 0-14,0 0 5,0 0-10,2 0-16,0 0-7,5 0 13,4 0-23,3 0 22,1 0-10,5 0-1,3 0-1,1 0 0,-2 0-1,5 0-19,-7 0-127,-9 0-231</inkml:trace>
  <inkml:trace contextRef="#ctx0" brushRef="#br0" timeOffset="1704">564 15 147,'0'0'130,"0"0"-91,0 0 26,0 0 26,0 0-35,0 0 5,0 0-18,0 7-7,-6 11-24,-8 5 27,-1 8-31,-6 5 10,0 4-18,-4 0 1,0 2-1,3-4 7,2-2-14,2-6 1,5-7-2,4-8-47,4-3 9,3-3-51,2-5-27,0-4-81</inkml:trace>
  <inkml:trace contextRef="#ctx0" brushRef="#br0" timeOffset="2109">340 84 147,'0'0'143,"0"0"-87,0 0 19,0 0-10,0 0-1,0 0-57,0 0 18,2 0-18,2 0-1,0 6 14,5 8 26,3 6 0,1 4-3,3 2-9,-1 2-34,3 0 22,-3 0-21,3 0-2,-5-2 0,1-2-10,-1-2-30,-4-1-24,-2 2-26,-2-3-96,-5-5-89</inkml:trace>
  <inkml:trace contextRef="#ctx0" brushRef="#br0" timeOffset="3424">703 186 95,'0'0'201,"0"0"-129,0 0-14,0 0-15,0 0 23,0 0-32,0 0-11,2 0-5,-2 0-16,0 0 1,4 0 7,3 0-17,4 0 15,7 0-3,2 0 3,4 0 8,5 0-15,-2-2 0,-2 2-1,-1 0-6,-4 0-18,-4 0-71,-8 0-40,-3 0-155</inkml:trace>
  <inkml:trace contextRef="#ctx0" brushRef="#br0" timeOffset="3929">716 282 117,'0'0'131,"0"0"-63,0 0-9,0 0-5,0 0 3,0 0-34,0 0 9,4 0-22,3 0 18,7 0-12,-2 0 12,7 0-7,-2 2-14,1 2-1,3 0 4,0-2-20,0 2 7,1 0-25,-7 0-132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58.1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4 28,'0'0'49,"0"0"-3,0 0-12,0 0 5,0 0-5,0 0-10,0-8 14,0 8-15,0 0 17,0 0-10,0 0 14,0 0-21,0 0 8,0 0-6,0 0 2,0 0-6,0 0-13,0 0 17,0 0-24,0 0 6,0 0-5,0 0-1,0 3 5,0 11 1,0 4-5,0 4-1,0 7 2,0 8 7,0 3-16,0 2 15,0 0-18,0-2 5,0-4 2,0-8-35,0-4 3,0-7 7,0-8-9,0-9-49,4 0-54,-2 0-84</inkml:trace>
  <inkml:trace contextRef="#ctx0" brushRef="#br0" timeOffset="1426">164 36 68,'0'0'189,"0"0"-114,0 0 7,0 0-11,0 0-3,0 0-34,0 0 1,2-4 5,-2 4-8,0 0 6,0 0-30,0 0 24,0 0-19,0 0 16,0 0-22,0 0 9,0 0-7,0 0-1,0 0-6,0 0 4,0 0-12,0 0 19,0 0-26,0 0 13,0 0-2,0 0-12,0 0-5,0 3 13,0 15 6,0 6-4,0 7 11,0 4-14,0 5-6,0-2 0,0 0-42,0-4-17,5 0 1,1-8-28,2-9-93</inkml:trace>
  <inkml:trace contextRef="#ctx0" brushRef="#br0" timeOffset="3386">378 90 241,'0'0'114,"0"0"-53,0 0-24,0 0 8,0 0-38,0 0 5,0 0-5,-40 32-8,33-11 1,-2 3-1,3 2 0,1 2 2,1-2-11,4 0 21,0-4-22,0-2 12,0-4-1,0-6 0,4-2 0,5-1 0,0-6-10,2-1-5,0 0-19,3 0 19,-1-4-12,0-10 27,-1-2-3,-6-2 3,-1-2 0,-3 0 16,-2-2 10,0 0-19,0-2 4,-7 2-9,-3 2-4,0 4 2,-3-1-6,2 10-59,4 0-65</inkml:trace>
  <inkml:trace contextRef="#ctx0" brushRef="#br0" timeOffset="3980">586 71 212,'0'0'111,"0"0"-47,0 0 4,0 0-37,0 0-8,0 0-21,0 0-4,-43 26 8,34-6-12,0 2 12,3 2-7,3-2 1,3 0-10,0-2 10,0-2 0,0-2-11,0-2 19,9-2-16,0-2 9,2-4-7,1-2 6,1-2-27,0-2 15,0 0-4,0 0 14,-1-8-27,-5-4 29,-1-4-3,-4-2-4,-2-2 14,0 0-4,0-2 11,0 0 8,-11 0-1,1 2-20,-2 2 7,-1 2-8,-1 2-9,1 5-117,4 5-194</inkml:trace>
  <inkml:trace contextRef="#ctx0" brushRef="#br0" timeOffset="5375">915 75 12,'0'0'124,"0"0"-82,0 0 25,0 0 21,0 0 0,0 0-44,0 0-20,-7 0-11,1 4-11,-3 7 6,-1 6-6,2 5-4,1 2 12,3 2-20,0 0 12,4-2-2,0-4 0,0-2-1,0-2 0,0-4-3,6-2 1,5-4 2,1-2-9,-1-4-6,1 0 15,0 0-18,-3 0 8,0-8 9,-5-6 2,1-2 1,-5-4 12,0 0 20,0 0-8,0-2 2,-5 2-25,-6 2 14,2 0-14,0 4 12,2 2-14,1 3-5,2 6-9,-1 1-78,3 2-132</inkml:trace>
  <inkml:trace contextRef="#ctx0" brushRef="#br0" timeOffset="5938">1093 121 198,'0'0'124,"0"0"-38,0 0-11,0 0-10,0 0-34,0 0-23,0 0 2,-44 8-20,34 6 22,2 4-25,1 4 14,3 4-2,0 0 1,1 0-1,3-4 0,0-4-14,0-4 13,3-4-28,5-4 14,3-4-45,3-2 22,-3 0 2,3 0 11,-4-8-17,1-8-2,-1-2-13,-4-2 51,-1-2 7,-3-2 2,-2 4 11,0 0 96,0 2-109,0 4 0,-9 4 7,0 2-7,0 4-71,2 2-61</inkml:trace>
  <inkml:trace contextRef="#ctx0" brushRef="#br0" timeOffset="6452">1298 103 127,'0'0'172,"0"0"-117,0 0-54,0 0 70,0 0-57,0 0-7,0 0-7,-68 22-6,58-6 5,4 2-2,-1 2-7,5 0 11,2 0-2,0 0 2,0-4-2,0 0 1,6-4 0,5 0-1,3-4 2,-3-2-7,3-4-24,-1 0 17,0-2-31,-2 0 24,0 0-33,-2-4-5,-4-6-53,-3-2 53,0-2 58,-2 0 84,0-4-31,0-2 3,0 2 13,0 0-54,-6 2 9,-4 0-18,4 6-6,-1 4-103</inkml:trace>
  <inkml:trace contextRef="#ctx0" brushRef="#br0" timeOffset="7050">1463 125 87,'0'0'121,"0"0"-40,0 0-21,0 0 37,0 0-55,0 0 7,0 0-30,-29-3-12,22 3-7,-1 9 1,-2 3-2,4 2 4,-1 4-9,3 2 8,2 0-4,2 0-5,0 0 7,0-2 0,0-2-1,0 0 0,4-4-13,5-2 14,3-2-11,-2-4 2,1-2-8,1-2 8,-1 0-23,-3 0 8,2-8 14,-4-6 10,-1-4 0,-3 0 6,-2-2 13,0 0-18,0-2 6,0 4-6,-2 0-2,-7 2-10,2 4-64,0 4-108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06.4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84,'0'0'146,"0"0"-84,0 0-55,0 0 14,0 0-6,0 0 25,0 0-22,5 46 3,-5-26-9,0 4 9,0 2 5,0 0-20,0 2 0,0 0 0,0-2-11,0-1 13,0-4-16,0 1 7,0-7-55,2-5-125</inkml:trace>
  <inkml:trace contextRef="#ctx0" brushRef="#br0" timeOffset="444">139 19 45,'0'0'170,"0"0"-53,0 0-23,0 0 4,0 0 1,0 0-48,0 0-5,0-9-24,0 9 17,0 0-29,0 0-4,0 8 1,0 7-1,0 8 1,0 1-1,0 2-1,0 4 1,0-2-7,0 2 8,0-2-14,0-1-5,0-6-17,4-2-15,1-5-43,1-3-4,-2-3-56,1-1-88</inkml:trace>
  <inkml:trace contextRef="#ctx0" brushRef="#br0" timeOffset="900">268 40 85,'0'0'189,"0"0"-92,0 0-26,0 0 18,0 0-38,0 0-11,0 0-40,0 20 16,0-2-15,0 6 8,0 2-9,0 2 6,0 0-6,0 2 1,0-2-2,0-3-7,0-3-3,0-7-65,4-2-8,3-8-61,-1-1-40</inkml:trace>
  <inkml:trace contextRef="#ctx0" brushRef="#br0" timeOffset="1307">437 19 90,'0'0'187,"0"0"-74,0 0-12,0 0-31,0 0 7,0 0-48,0 0 4,0-1-19,0 7-2,0 10 4,0 4-8,0 6 8,0 2-14,0 0 1,0 2 5,0-2-16,0 0 3,0-2-18,0-4-11,0-4-11,2 1-27,0-7-70,-2-5-113</inkml:trace>
  <inkml:trace contextRef="#ctx0" brushRef="#br0" timeOffset="2342">655 64 16,'0'0'182,"0"0"-107,0 0-52,0 0-17,0 0 31,0 0-21,0 0 19,-11 36-22,5-24 30,-2 4-16,4 2 11,0 0-24,2 0-2,2 2 2,0-2-12,0-2 2,0 0 3,0-4-11,8-2 10,4-2-7,1-1 2,1-4 6,1-3-7,1 0-19,-1 0 18,-3-2-23,-1-10 24,-5-3-2,-4-4 1,-2-1 2,0-2 4,0 0 5,-2 0-1,-4 4-8,-3 4 6,-1 2-4,4 4-2,2 2-2,-3 0 2,1 4-3,-2 0-21,-5 2-36,5 0-102,-2 0-157</inkml:trace>
  <inkml:trace contextRef="#ctx0" brushRef="#br0" timeOffset="3151">863 54 61,'0'0'140,"0"0"-98,0 0 11,0 0 15,0 0-2,0 0-36,0 0-18,0 0-3,0 6-9,0 4 21,0 4-20,0 0 14,0 4-15,0 2 13,0 0-6,2 2-7,0 0 0,0 0 0,0-2-1,-2-2-24,0 0-58,0-4-47,0-6-169</inkml:trace>
  <inkml:trace contextRef="#ctx0" brushRef="#br0" timeOffset="3640">1106 114 97,'0'0'104,"0"0"-65,0 0 30,0 0-16,0 0 18,0 0-32,0 0 6,-19-22 4,15 22-3,0 0-19,-1 0 15,-1 0-4,-4 0-9,2 0-18,-1 4-4,0 10-14,0 2 13,2 2-13,1 0 2,4 2 4,2-2 1,0-2-8,0 0 7,0-4-3,4-2-3,7-1-8,1-5 9,-2-1-24,1-3 20,3 0-7,-3 0 16,3 0-9,-3 0-11,-3-6 7,-4-6 5,1 0-1,-5-2 20,0 0 1,0-4-10,0 2 24,0 0-24,0 2 14,-5 0-1,-1 2-14,0 4 3,1 0-1,1 0-4,-4 2-48,4 2-40,-2 2-181</inkml:trace>
  <inkml:trace contextRef="#ctx0" brushRef="#br0" timeOffset="4332">1251 36 199,'0'0'172,"0"0"-88,0 0-8,0 0 34,0 0-48,0 0-15,0 0-34,0-3-4,0 6-2,0 11 2,0 6 8,0 4-7,0 4-1,0 0-2,0 2-14,0-4 0,6 4-8,-2-8-120,-1-6-89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1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3:48.3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0 196,'0'0'103,"0"0"-70,0 0-10,0 0 2,0 0 29,0 0-15,0 0 6,2 80-20,0-52 19,0 3-32,0 1 5,1 2-16,-1-2 0,0 1-1,0-3 0,2-4-15,-1 2-90,2-6-41,-5-8-131</inkml:trace>
  <inkml:trace contextRef="#ctx0" brushRef="#br0" timeOffset="308">0 65 110,'0'0'91,"0"0"-57,0 0 2,0 0 8,0 0-26,0 0 10,0 0-21,83-51 29,-72 51-34,3 0 32,-4 0 20,-3 16 0,0 1-15,-7 6-20,0 6 2,0 3-20,-12 6-1,-5-2 0,-3-4-26,-1-1-36,6-13 41,4-6 13,2-2 8,7-10-1,0 0 3,2 0-4,0 0-6,0-4 6,8-6-20,8 2 21,2 0-4,0 2 5,2 2-1,-3 4 2,2 0 0,-4 0 5,-3 0 20,-4 8 5,-1 4 18,-7 4-23,0 2 13,0 6-5,-15 2-11,-8 3-4,-2-1-18,1-2 10,0-4-5,3-4-8,3-6 11,7-4-18,3-4 9,4-4-14,0 0-66,4-4-166</inkml:trace>
  <inkml:trace contextRef="#ctx0" brushRef="#br0" timeOffset="938">421 107 211,'0'0'143,"0"0"-48,0 0-36,0 0-3,0 0-40,0 0-3,0 0-6,-60 92-7,50-51 10,-2 1-4,1 2-4,2-4 6,0 1-12,2-11 4,3-6-17,-3-2-60,3-12-50,0-4-134</inkml:trace>
  <inkml:trace contextRef="#ctx0" brushRef="#br0" timeOffset="1216">212 209 95,'0'0'104,"0"0"-39,0 0 3,0 0-2,0 0 17,83 103-30,-63-79-1,-3 1-46,4-2 8,-4 0-14,-1-5 1,2 0-1,-5-6-1,2 2-38,-1-4-63,-5-4 47</inkml:trace>
  <inkml:trace contextRef="#ctx0" brushRef="#br0" timeOffset="1952">669 318 107,'0'0'118,"0"0"-72,0 0-40,0 0 3,0 0-8,0 0 9,0 0 13,18 0-3,-3 0 25,8 0-18,6-2 17,6-6-20,8-2 15,10-2-17,5 0 21,6-4-14,-1 2-22,-1-3 13,-6 3-18,-7 0-1,-9 4 9,-9 0-11,-4 4 1,-8 2 0,-9 4 0,-3-4-7,-3 4-6,-4 0-69,0 0-32,0 0-85</inkml:trace>
  <inkml:trace contextRef="#ctx0" brushRef="#br0" timeOffset="2663">801 189 65,'0'0'150,"0"0"-65,0 0 3,0 0-14,0 0-9,0 0-49,0 0 25,-3 33-26,-8-19 4,-6 4-18,-4 0 11,-1 2 2,-3 2-11,1-2 9,2-2-11,1-4-2,9-4 8,0-2 6,5-3-11,5-4 16,2-1-18,0 3 1,0-3-2,0 0-2,11 0-6,9 0 18,5 0-14,2 1 14,0 2-15,0 1 7,-2 2-1,0-5 0,-4 6 1,-4-1-2,1 4-5,-7-4-43,-4 0-146</inkml:trace>
  <inkml:trace contextRef="#ctx0" brushRef="#br0" timeOffset="5646">1541 54 48,'0'0'53,"0"0"-8,0 0 14,0 0-17,0 0 16,0 0-11,0 0 9,0 0-1,0 0-7,0 0-6,0 0-31,0 0 19,0 0-29,0 0 8,0 0-8,0 2 0,0 12-1,0-1 0,0 5 2,0 2 5,0 4 1,0 2-6,2 4 1,0 1-2,0 1-2,2-4-4,-1-2-21,-1 0-66,0-9-95,-2-6-82</inkml:trace>
  <inkml:trace contextRef="#ctx0" brushRef="#br0" timeOffset="6118">1505 76 49,'0'0'104,"0"0"-40,0 0-27,0 0-5,0 0-11,0 0-8,0 0 2,36-38-14,-26 34 28,4 2-29,-1 2 21,1 0-8,-1 0 16,-2 0 3,-1 8 0,-4 6-2,-2 2-13,-4 3 8,0 0-24,0 2 19,0-1-19,-10 0 7,-4-6-5,3-2-5,2-2 2,0-4 0,4-2-6,1-1 16,0-3-20,4 0 20,0 0-20,0 0-2,0 0-9,0 0-18,2 0 24,11 0 15,3-5 0,3 1-1,2 4 9,1 0-16,-1 0 16,-2 0 4,-3 6 10,-3 6 22,-4 7-13,-4-1-7,-5 4-2,0 0-12,0-2 20,-14 0-17,-6 0 22,0-4-24,-2-6 23,1-1-33,4-5 7,-1-4-6,5 0-2,1 0-13,6-23-76,-1 1-56,5 4-75</inkml:trace>
  <inkml:trace contextRef="#ctx0" brushRef="#br0" timeOffset="7004">2056 10 150,'0'0'168,"0"0"-83,0 0-48,0 0 9,0 0-20,0 0 5,-39 119-18,22-79 5,-2 2-5,2 3-13,-1-1 3,3-6 7,3-4-20,4-9-6,3-7-22,5-14-50,0-4-52</inkml:trace>
  <inkml:trace contextRef="#ctx0" brushRef="#br0" timeOffset="7304">1828 125 121,'0'0'117,"0"0"-52,0 0 12,0 0 19,0 0-28,0 0-7,0 0-30,109 74-5,-88-58-5,-2 5-21,2-1 6,-2 0 1,-1 2-14,0 0 5,-2 8-41,-3-4-100,-4-8-43</inkml:trace>
  <inkml:trace contextRef="#ctx0" brushRef="#br0" timeOffset="7718">2314 76 250,'0'0'138,"0"0"-30,0 0-7,0 0-21,0 0-39,0 0-40,0 0 13,11 39-14,-6-13 10,1 4 0,3 3-13,-3-1 9,0 0-5,-2-2-1,0-2-19,-2-8-20,-2-4-43,0-6-64,0-6-58</inkml:trace>
  <inkml:trace contextRef="#ctx0" brushRef="#br0" timeOffset="7996">2214 282 191,'0'0'129,"0"0"-78,0 0 31,0 0-34,0 0 1,0 0-25,0 0-6,91-24-15,-58 17 4,3 3-10,-3 1 10,1 0-14,4 3-61,-9 0-37,-7 0-93</inkml:trace>
  <inkml:trace contextRef="#ctx0" brushRef="#br0" timeOffset="8274">2737 30 322,'0'0'166,"0"0"-68,0 0-27,0 0 9,0 0-54,0 0-11,0 0-8,9 22 0,-2 2-5,2 8 8,-3 3-10,1 3-6,-7 14-15,2-9-106,-2-9-180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17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 46 3,'0'0'121,"0"0"-80,0 0-7,0 0-19,0 0 3,0 0-3,0 0 11,0 0 23,0 0 3,0 0 20,0 0-27,0 0 20,0 0-24,0 0 14,0 0-30,0 0 1,0 0-15,0 0-11,0 8 0,-2 6 6,-2 4-12,2 4 19,-1 4-22,1 4 19,0-2-14,0 2 4,2-2 0,-3-4 0,3-4-10,-2-4 9,2-4-48,0-4 8,0-6-39,0-2-13,0 0-70,0 0-7</inkml:trace>
  <inkml:trace contextRef="#ctx0" brushRef="#br0" timeOffset="493">94 174 104,'0'0'136,"0"0"-77,0 0-30,0 0 17,0 0-32,0 0 9,0 0-21,-5 0 45,5 0-26,0 0 0,0 0-14,0 0-7,0 0 1,0 2 0,2 2 10,7 0-10,3 2 20,1-2-1,5 0 23,-1 0-21,6 0 2,1 0-1,3 0-13,-3-2-2,3 2 2,-5-2-17,-3-2 9,-4 0-4,-4 0-13,-4 0-5,0 0-25,-3 0-26,-2 0-83,0-4-85</inkml:trace>
  <inkml:trace contextRef="#ctx0" brushRef="#br0" timeOffset="1074">336 32 45,'0'0'84,"0"0"-40,0 0-29,0 0 14,0 0-8,0 0 34,0 0-23,-49-22 1,40 22 19,1-3-39,1 1 13,0 2-19,-2 0 20,3 0-19,-3 0 5,2 0-2,0 0 5,1 0 10,-3 0-24,0 0 12,2 0-12,-2 0 1,3 0-2,-2 0-2,2 0 1,0 0 0,1 0-1,-1 0 2,-4 2-7,4 2 15,-3-1-12,3-2 12,-2-1-10,2 2 2,1-2 11,-1 0-3,-1 2-7,0 0-2,-2 2 9,3 0-21,-1 0 24,0 0-24,3 2 18,-1 2-15,1 2 8,0 1 0,-3 0 1,2 2-1,1-1-12,-1-1 24,3 2-22,0-1 17,2-1-14,0 2 6,0-1 2,0-2 0,0 0-4,0 0-2,0 0 12,0 2-16,0-2 20,2 2-16,2-2 12,1 0-7,0 2 2,-1-2-1,1 2 0,-3-2 0,2 0-7,0-2 20,-1 0-25,-1-2 20,0-2-16,3 0 3,-3 0-1,5 0-10,-1-2 16,1 2-1,-1 0 2,4-2 3,-1 2 4,1 0-15,2-1 17,1 0-17,-1-1 8,1 0-1,-3 2 1,2-1-1,-3-3 4,0 1 2,0-1-4,0 0 5,-1 0-7,4 0 1,1 0-1,-2 0 1,1 0-1,-2 0 0,1-1 1,-1-4-7,-2 3 18,-1-2-21,-1 2 18,0 1-9,0-2 0,-2-1 0,3 2 0,-1-4 0,2 3-1,-2-4 10,1 1-13,-1 0 14,1 2-10,0-2 1,0 0 5,-3-2-5,0 2-1,1-2 11,-1 0-2,-1 2 12,-1 0-20,0 2 25,1 0-25,-3-2 14,0 2-15,2-4 10,-2 0 0,0-2 0,0-2 13,0 2-22,0-2 13,0 2-12,0 2-2,0 0 11,0 0-8,0 0-2,0 0 12,0 1 10,-2 0-13,-3 1 2,-2 0-5,2 0-7,-1 0 13,0 0-19,-1-2 13,-3-1-7,4 1 0,-3-2-5,1 1 3,-2 0-4,4 1 5,-1 2-2,1 2-8,-4-1-2,1 0 3,-1 1-13,-4 0 7,1 0 2,1 4-25,-1 0 0,-3 0-36,3 0-62,0 4-162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21.2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51 71,'0'0'104,"0"0"-41,0 0 4,0 0 0,0 0-16,0 0-25,0 0 19,-22 54-17,8-28 24,-3 0-36,-1 2 12,0-2-27,0 2 7,2-4-8,5-2 2,0-4-4,5-6-32,3-2-31,3-10-52,0 0-45</inkml:trace>
  <inkml:trace contextRef="#ctx0" brushRef="#br0" timeOffset="339">109 72 121,'0'0'142,"0"0"-85,0 0-42,0 0 8,0 0-17,0 0 2,0 0-8,27 33 7,-20-15-5,1 2 5,0 2 13,0 0-14,1 2 17,0 0-23,-2-2 3,2-2 4,-1-2-9,-1-4 2,3-2-10,-6 0-23,0-3-98,-2-4-133</inkml:trace>
  <inkml:trace contextRef="#ctx0" brushRef="#br0" timeOffset="676">74 251 16,'0'0'139,"0"0"-93,0 0-2,0 0-3,0 0-5,0 0-12,0 0-11,100-12 12,-78 10-24,-2 2 11,2-2-10,-3 2-4,-2 0-3,-3 0-40,-6 0-174</inkml:trace>
  <inkml:trace contextRef="#ctx0" brushRef="#br0" timeOffset="972">562 87 42,'0'0'235,"0"0"-115,0 0-83,0 0 33,0 0-1,0 0-20,0 0-26,-6 2-13,-6 8 25,-1 6-28,-3 2 18,-4 2-23,0 4 1,2 0-2,-2 0-1,2-2 0,5-4-13,-1 0-16,6-4-52,-1-5-1,1-4-68,4-3-72</inkml:trace>
  <inkml:trace contextRef="#ctx0" brushRef="#br0" timeOffset="1284">346 105 186,'0'0'181,"0"0"-108,0 0-24,0 0 12,0 0-35,0 0-18,0 0 23,56 40-31,-37-20 24,4 0-23,-3 0 8,0 0-7,-2-2-4,-1-4-8,3-4-56,-3-4-86,-7-4-146</inkml:trace>
  <inkml:trace contextRef="#ctx0" brushRef="#br0" timeOffset="1870">722 129 98,'0'0'134,"0"0"-64,0 0-10,0 0 5,0 0-45,0 0 2,0 0 8,15 0 9,-1 0-9,4 0-29,2 0 3,0 2 5,0 0-12,-2 0 3,0-2-16,-3 0-75,-4 0-69,-6 0-143</inkml:trace>
  <inkml:trace contextRef="#ctx0" brushRef="#br0" timeOffset="2186">729 231 3,'0'0'124,"0"0"-73,0 0-40,0 0 32,0 0 1,0 0-2,0 0 2,27 6-25,-11-6 6,1 0-18,3 0 7,0 0-14,2 0 8,1 0-8,6 0-1,-4 0-65,-8 0-138</inkml:trace>
  <inkml:trace contextRef="#ctx0" brushRef="#br0" timeOffset="2794">1134 95 198,'0'0'140,"0"0"-58,0 0 25,0 0 1,0 0-36,0 0-20,0 0-10,-6 0 1,6 0-42,0 0-1,-3 2 2,3 14-11,-2 4 18,0 4-18,0 4 5,0-2-25,0 0 6,2-2-39,-6-2-41,4-8-93,0-4-188</inkml:trace>
  <inkml:trace contextRef="#ctx0" brushRef="#br0" timeOffset="3260">1323 83 41,'0'0'245,"0"0"-123,0 0-41,0 0 9,0 0-5,0 0-4,0 0-32,0-11 17,0 11-24,0 0-7,0 0-35,0 13-10,0 7-3,-2 4 13,2 4-1,0 2-23,0 0-8,0-2-52,0 0-8,0-6-96,0-8-79</inkml:trace>
  <inkml:trace contextRef="#ctx0" brushRef="#br0" timeOffset="3732">1591 103 126,'0'0'161,"0"0"-71,0 0 9,0 0-31,0 0 16,0 0-54,0 0 25,-33-10-7,24 10 15,-1 0-50,0 0 0,-3 0-13,1 8-6,-1 6 4,2 2-2,2 2-5,0 4 14,5-2-17,4 0 7,0 0 4,0-6-10,0-2 1,0-4 9,6-4-17,3-2-16,5-2-31,-1 0 50,1 0-5,3 0 19,-1-12 1,-3-2-1,1-2 0,-3 0-9,-7-2 9,-2 2 0,-2 0 1,0-2 0,-4 2 0,-7 2 4,-1 2-11,3 6 7,1 4-33,0 2-84,4 0-224</inkml:trace>
  <inkml:trace contextRef="#ctx0" brushRef="#br0" timeOffset="4310">1740 76 84,'0'0'137,"0"0"-62,0 0 10,0 0-19,0 0-21,0 0 0,0 0-21,-35-9-22,28 17 11,0 6-26,1 4 23,1 2-19,3 2 11,0 0-3,2-2 1,0 0-1,0-4 1,0-4-15,4-2 14,5-4-19,5-4-16,-3-2-6,5 0 22,-1 0-1,-1-2 14,-1-10-6,-5-4-14,0-2 15,-4 0 12,-4-2 16,0 0 10,0 2 29,-7 0-29,-2 6-20,-2 2-6,1 4-65,4 2-139</inkml:trace>
  <inkml:trace contextRef="#ctx0" brushRef="#br0" timeOffset="4978">2052 71 32,'0'0'180,"0"0"-128,0 0-14,0 0-5,0 0 13,0 0-26,0 0-5,-37 50-8,34-38-7,1 0 3,2 0 4,0 0-10,0-2 13,0-2-17,9 0 8,-1-4-2,4-2-1,-1-2-6,2 0 7,1 0 2,-1 0-2,-1-6 8,1-4-7,-5-4 2,0-2 6,-4 0-7,-2 0 37,-2-2-12,0 0 0,-2 2 0,-10 2-26,1 4 1,1 2-1,-4 8-11,5 0-85,0 0-83</inkml:trace>
  <inkml:trace contextRef="#ctx0" brushRef="#br0" timeOffset="5497">2313 31 88,'0'0'127,"0"0"-53,0 0-8,0 0-15,0 0-1,0 0-28,0 0 2,-53 0-8,46 9 3,-2 5-12,4 3-7,1 3 0,0 2 8,4 0-16,0-2 19,0-2-22,0-2 9,0-4 2,4-6-10,5-2-7,5-2 11,-4-2 3,4 0-4,1 0 14,-2-4-11,1-10 4,-5-2 0,-1-4-12,-4 0 11,-4-2 1,0 0-1,0-1-8,-8 4 18,-3 5-24,-2 4 8,2 8-3,0 2-58,4 0-95</inkml:trace>
  <inkml:trace contextRef="#ctx0" brushRef="#br0" timeOffset="6051">2467 69 84,'0'0'138,"0"0"-9,0 0-25,0 0-8,0 0-21,0 0-20,0 0-12,-16-8-9,10 8-14,-1 8-10,-2 6-20,2 6 8,1 2-5,3 0-7,3 2-8,0-4-15,0-4 6,0-2 17,9-4-14,2-2-6,1-4-43,-2-4 69,2 0-15,-1 0 23,0 0-8,-2-10 8,-2-4 0,-3-2 0,-2-2 19,-2-2-11,0-2 8,0 2-14,-2-2 11,-4 2-13,-4 4-6,1 4-41,3 4-41,2 3-94</inkml:trace>
  <inkml:trace contextRef="#ctx0" brushRef="#br0" timeOffset="6593">2649 65 32,'0'0'123,"0"0"-92,0 0-9,0 0 4,0 0 14,0 0-17,0 0-22,-55 42 19,48-28-11,4 2 14,1 0-23,2 0 28,0-2-5,0 2 3,0-2 0,2-2-13,8-2 6,1-2-18,-3-4 11,4-2-11,-1-2-1,-2 0 6,0 0 12,-2-6-17,1-8-1,-3-6 10,-1-2-10,-4-4 0,0-2 13,0-2-26,0-1-9,0 6-21,0 0-80,-7 11 9,1 6-73</inkml:trace>
  <inkml:trace contextRef="#ctx0" brushRef="#br0" timeOffset="7456">2888 75 68,'0'0'84,"0"0"-31,0 0 21,0 0 12,0 0-45,0 0 18,0 0-26,0-6 22,0 6-5,0 0 8,0 0-10,0 0-18,0 0-11,0 0-12,0 0-14,0 7 14,0 10-6,0 1 0,0 4 12,0-2-13,0 0 1,0-2-1,0-2-21,0-4-13,0 0-51,0-4-30,4-4-177</inkml:trace>
  <inkml:trace contextRef="#ctx0" brushRef="#br0" timeOffset="7982">3060 91 104,'0'0'201,"0"0"-90,0 0-22,0 0-14,0 0-4,0 0-60,0 0-11,0 4 8,0 12-8,2 4 0,2 2 7,0 2 3,1 2-10,-1-2 0,1 0-8,2-4 7,-1 0-84,1-5-42,-3-8-97</inkml:trace>
  <inkml:trace contextRef="#ctx0" brushRef="#br0" timeOffset="8446">3271 115 160,'0'0'186,"0"0"-92,0 0 16,0 0-25,0 0-13,0 0-55,0 0 10,0 0-26,0 6-1,0 10 0,0 4 1,0 6-2,0 0 8,0 0-14,0 0 13,0 1-16,0-6-32,3 1-42,1-6-96,0-6-74</inkml:trace>
  <inkml:trace contextRef="#ctx0" brushRef="#br0" timeOffset="8869">3429 107 133,'0'0'157,"0"0"-89,0 0-6,0 0 20,0 0-41,0 0-40,0 0 19,3 22-9,-1-4 30,0 2-27,0 2 22,-2 2-26,2 2 3,-2 0-13,0 8-7,0-8-83,0-5-193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0.5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28 98,'0'0'209,"0"0"-92,0 0-32,0 0 3,0 0-36,0 0-14,0 0-22,-16 4-10,7 10-4,2 6-2,0 2 0,3 0 6,2 0-18,2-2 8,0-2 4,0-3-11,0-6 2,11-3-8,0-3-25,2-3 19,1 0 23,1 0 0,1-7 1,-5-7 4,1-2 5,-8-2-1,-2-2-9,-2 0 17,0 0-2,0 2-15,-6 2 0,-4 4-5,-1 8-2,3 2-77,0 2-109</inkml:trace>
  <inkml:trace contextRef="#ctx0" brushRef="#br0" timeOffset="490">45 28 126,'110'-18'181,"-110"18"-108,0 0 22,0 0-32,0 0-37,0 0-20,3 0-3,-3 12 11,0 2-2,0 2 31,0 4-33,0 0 9,0 0-19,0 0 0,0-2-15,0 2-69,0-4-89,0-4-209</inkml:trace>
  <inkml:trace contextRef="#ctx0" brushRef="#br0" timeOffset="1435">379 16 114,'0'0'150,"0"0"-94,0 0-54,0 0 34,0 0-29,0 0 4,0 0-11,0 0 0,-72 64 9,66-46-8,3-2 19,3-2-17,0-2 23,0 0-6,0-2 18,7 0-37,1-4 13,4-2 1,-3-1-14,2-3-2,-2 0-3,2 0-6,0 0 10,-2-7-1,0-5-15,-5-2-3,-1-2-12,-1 0 31,-2-2 0,0 2 10,0 4 1,-2 0-5,-7 6 10,2 2-16,-6 4-23,4 0-130,0 0-128</inkml:trace>
  <inkml:trace contextRef="#ctx0" brushRef="#br0" timeOffset="2156">537 0 49,'0'0'191,"0"0"-102,0 0-31,0 0 5,0 0-14,0 0 2,0 0-37,0 30 27,-2-16-40,-3 4 24,2 0-24,3 2-1,0 2 0,0 8-8,0-6-44,0-6-179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3.8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-2 106 18,'0'0'121,"0"0"-15,0 0-6,0 0-19,0 0-9,0 0-19,0 0 22,-7-6-20,7 6 22,0 0-37,0 0 12,0 0-42,0 0-10,0 0-7,0 0-49,9 0-11,11 0 21,9 0 36,7 0-11,6 0 20,7 0 2,5 0-1,-1 0 1,5 0-1,-2 0 0,0 0 2,0 0-4,-4 0 9,2 0-18,0 0 11,0 0-2,-2 0 2,2 0-8,0 0 8,-1 0 0,0-3 0,1 3-1,-2 0 0,-4 0-14,-1 0 14,-5 0-32,-2 0 17,-6 0-13,-6 0 6,-1 0 6,-2 0-18,-3 0 22,3 0 10,-1 0-8,3 0 18,-3 0-14,3 0 7,0 4 0,0 1 0,2-1 0,-2 0 0,-1 0 1,1-2-2,-3 0-1,1-2 1,-2 0 1,-8 0 0,-1 0 0,-3 0 0,-3 0 2,1 0-2,3 0 0,3 0 7,5 0-17,7 0 20,6 0-7,3 0-2,4-4-1,-2 0 6,-4 2-5,-3 2-2,-4 0 2,-4 0-8,2 0 16,-2 0-16,1 0 14,3 0-6,-1 0 0,8 0-1,2 0 0,-1 0 0,3 0 0,0 0 1,-5-2-7,0 0 19,-2 2-23,-2-2 20,-2 2-17,0 0 8,-2-2-1,-3-1 0,2 2 1,3-3-2,2 2 8,0-2-14,4-3 14,1 3-7,7 1 0,-2-3 0,6 1-7,-3 1 7,3 0 0,-5 3 0,-2-1 0,-2 2 1,-3 0 7,-4-3-8,0 3 1,-2 0 9,2-1-9,2-3-1,2 0 0,3 0 0,1-2 10,1-1-18,1 2 16,-6-1-2,-4 2-6,-4 1 15,-10 3-7,-2 0 1,-4 0-9,-2 0 6,-1 0-8,1 0 8,0 0-9,4 0 12,0 0-10,5 0 1,1 0 0,1 0 1,5 0-1,-4 0 0,0 0 1,-4 0-2,-3 3 13,-6-2-21,-2-1 18,-2 3-9,-2-3 0,0 0 0,0 0 15,0 0-15,0 0 7,5 0 4,0 0-22,-1 0 19,5 0-16,-7-3-10,0-2-83,-2 0-186</inkml:trace>
  <inkml:trace contextRef="#ctx0" brushRef="#br0" timeOffset="10428">3538 168 72,'0'0'74,"0"0"-55,0 0 24,0 0 6,0 0 3,0 0-16,0 0 9,0 0-5,0 0-17,0 0 10,0 0-15,0 0 25,0 0-21,-2 0 15,0 0-36,0 0 25,-2 0-13,-1 0-4,2 0-6,-3 8 7,1 0-20,1 6 18,0 0-16,-1 2 15,3 2-9,2 2 3,0-2-1,0 0 0,0-2-4,0-2 2,0-1 4,2-4-9,7 0-4,0-5 10,5-3-28,-1-1 20,5 0-18,-1 0 26,3-10 1,-1-6 0,-6-2-1,-3-2 15,-5 0-21,-5 0 17,0 0 6,0 2 29,-11 2-9,-4 0-27,-3 2-2,-1 6-14,4 2-4,1 6-15,4 0-102,3 0-172</inkml:trace>
  <inkml:trace contextRef="#ctx0" brushRef="#br0" timeOffset="11906">3320 200 25,'0'0'121,"0"0"-66,0 0 4,0 0 26,0 0-29,0 0-5,0 0-27,0 0 31,0 0-16,0 0 14,0 0-18,0 0-3,0 0-9,0 0-10,-4 0 6,-5 0-19,0 4 6,-2 8 8,2 4-27,0 2 13,4 6 0,1 0-8,2 0-2,2-1-2,0-4-10,0-5 15,0-2-16,4-6 22,5-2-26,0-4-17,0 0-10,2 0 54,-2-1 0,2-13 13,-2-3 7,0-2-20,-4-2 24,-3-3 5,-2 0 3,0-2-8,0 0 8,0 2-20,-5 2-12,-4 4-2,0 6-15,1 6-31,3 6-41,-2 0-77</inkml:trace>
  <inkml:trace contextRef="#ctx0" brushRef="#br0" timeOffset="13310">3135 200 51,'0'0'144,"0"0"-88,0 0 2,0 0-44,0 0 1,0 0-15,0 0 13,-18 36 2,11-20-4,3 4 8,0 2-18,0 2-2,1 3 10,1-5-15,2-4 7,0-4-2,0-6-6,0-4 6,2-2 0,5-2-13,1 0 4,1 0 10,1-5 12,0-7-11,-1-3 12,-1-6-13,-6 1 13,0-2 15,-2 0-13,0 2 2,0 0-16,0 2 6,-7 4-7,2 0-7,1 6-39,2 2-131</inkml:trace>
  <inkml:trace contextRef="#ctx0" brushRef="#br0" timeOffset="14250">2973 210 23,'0'0'70,"0"0"33,0 0-28,0 0-23,0 0-10,0 0 20,0 0 12,0-14-40,0 14 20,0 0-30,0 0 21,0 0-25,0 0 5,0 0-4,-2 0-13,2 0 5,-6 0-12,2 0 26,-2 0-27,-1 8 0,-2 6 0,0 4-6,2 4-15,3 4 8,2 3 1,0-6-15,2-1 15,0-8-14,0-4 25,0-3-12,0-4 12,0-3-15,8 0-32,3 0 20,3 0 28,-1-11 16,-1-6-15,1-2 6,-2-2 9,-4-3-10,-1 2-4,-6-2 6,0 0 7,0 2-7,0 2-8,-8 4-25,-4 6 6,-3 8-37,1 2-33,1 0-168</inkml:trace>
  <inkml:trace contextRef="#ctx0" brushRef="#br0" timeOffset="15840">2757 126 87,'0'0'101,"0"0"-16,0 0-6,0 0-47,0 0-19,0 0 13,0 0-9,-41 60 12,34-40-29,3 2 18,0 6-17,-1 0 13,3 1-14,2-2 1,0-3 5,0-3-5,0-7-2,0-2 4,5-6-11,1-5 16,3-1-16,-3 0 0,4 0 6,-2-5 4,-1-9 4,3-7 26,-6-1-10,-2-3 41,0-4-56,-2 3 6,0-2-13,0 4-11,-6 0 11,-6 4-46,-1 4-28,-1 6-30,5 8-33</inkml:trace>
  <inkml:trace contextRef="#ctx0" brushRef="#br0" timeOffset="16510">2593 216 2,'0'0'109,"0"0"-37,0 0 15,0 0-8,0 0-18,0 0-21,0 0-21,-10-2-12,1 2 3,1 12-17,-2 6 19,1 2-18,0 4 12,0 1-7,2 0 1,1-3-1,2-4 1,4-4 0,0-3 13,0-6-12,0 0-2,0-5 4,4 0-9,7 0-1,3-2 7,1-13 10,-1-3-10,-1-4 19,-5 0-18,0-2 31,-8 2-22,0 2 29,0 0-14,-8 2 1,-5 2-12,-1 6 6,1 2 3,0 6-22,2 2-1,-2 2-30,1 14-76,1 0-165</inkml:trace>
  <inkml:trace contextRef="#ctx0" brushRef="#br0" timeOffset="17230">2356 210 123,'0'0'118,"0"0"-46,0 0 13,0 0-17,0 0 3,0 0-52,0 0 15,-25 0-32,13 6 17,1 8-18,-2 4-1,4 2 1,0 4-1,5 2 0,2 1 6,2-8-18,0-1 19,0-5-17,0-5 6,13-4 4,3-4-13,1 0-9,1 0 16,3-12 4,-2-7-9,-1-3 7,-3-1 3,-7-2 1,-4 1 16,-4 2 3,0 0-18,-9 0 7,-7 4-8,4 4 5,0 4 5,3 6-20,3 4-6,4 0-56,-2 0-228</inkml:trace>
  <inkml:trace contextRef="#ctx0" brushRef="#br0" timeOffset="17980">2123 196 58,'0'0'107,"0"0"-35,0 0-4,0 0-15,0 0-18,0 0-33,0 0 23,-37 4-24,26 10 9,-3 2-8,1 6-2,1 2 1,6 4-1,2 0 0,1-2 1,3-3-7,0-9 15,0-5-18,0 0 9,9-5-6,3-3 5,3-1 1,1 0 0,1-1 1,4-16 34,-4-2-34,-1-4 18,-3-1-10,-7 0-2,-2 2 15,-4 0 28,0 4-35,-4 0 19,-6 2-16,-1 2-16,-1 4-1,3 2 0,1 8-2,-1 0-109,0 0-138</inkml:trace>
  <inkml:trace contextRef="#ctx0" brushRef="#br0" timeOffset="22063">1901 222 32,'0'0'110,"0"0"-30,0 0-6,0 0 21,0 0-31,0 0-36,0 0-3,-14 0-2,5 0 26,-1 0-17,0 6 27,-1 4-57,0 4 3,2 6-5,2 4-1,1 2 1,4 2-14,2-2 13,0-2-19,0-6 18,0-1-5,6-7 1,6-2-7,1-4-4,-2-4-52,3 0 43,-4 0 21,4-3 5,-3-8 2,2-3 5,-3-2-10,-4-5 16,-2 1-12,-1-2 0,-3 0 12,0-2-4,-5 2-9,-8 4-5,-5 2-31,0 6 13,-2 8-62,2 2-41,5 0-102</inkml:trace>
  <inkml:trace contextRef="#ctx0" brushRef="#br0" timeOffset="22800">1714 174 104,'0'0'162,"0"0"-56,0 0-31,0 0 6,0 0-30,0 0-5,0 0-19,-29 12 2,17 4-21,1 4-7,0 4-2,0 6 7,0 0-13,4 2 14,5-2-14,0-3 7,2-8-2,0-4-8,0-4-1,7-4 1,3-5-32,2-2 9,1 0 12,0-6 8,1-11 21,-1-2-8,-1-6 11,-4-1 1,-3 2 4,-5 0-2,0 0 5,0 4-19,-15 2 4,-2 6-4,2 4-1,-3 8-21,5 0-37,-1 0-150</inkml:trace>
  <inkml:trace contextRef="#ctx0" brushRef="#br0" timeOffset="23468">1450 252 61,'0'0'212,"0"0"-121,0 0-38,0 0 15,0 0-22,0 0-11,0 0-27,-19 32-12,12-10 13,0 3-10,3 2 1,2 1 0,-1-3-6,3-5 9,0-4-12,0-6-3,9-4 11,5-6-17,-1 0 11,3 0 6,-1-14 1,1-6 0,-1-5 1,-2-1 1,-3 2 8,-8 1 13,-2 0 3,0 5-8,0 4 2,-14 2 3,1 6-12,0 4-11,-5 2-18,5 0-98,-1 10-145</inkml:trace>
  <inkml:trace contextRef="#ctx0" brushRef="#br0" timeOffset="24040">1261 218 101,'0'0'170,"0"0"-106,0 0 21,0 0-19,0 0-18,0 0-39,0 0-9,-27 38 0,23-16 7,0 6-13,-1 0 13,3-2-10,2-1 9,0-6-12,0-6 6,0-4 0,0 0-1,9-8-14,2-1 15,3 0 0,1-1-15,3-13 28,-3-4-19,3-7 7,-5 0-1,-1-2 1,-6-1 32,-6 2 15,0 2-14,0 0-5,-10 6-28,-9 2 8,1 8-9,-6 8-18,4 0-55,2 8-151</inkml:trace>
  <inkml:trace contextRef="#ctx0" brushRef="#br0" timeOffset="25180">885 194 260,'0'0'124,"0"0"-19,0 0-25,0 0-18,0 0-28,0 0-18,0 0-7,-40 20-8,30-8-2,2 4 11,-3 4-20,-1 6 19,4 4-12,1 2 4,1-1-2,3-5 1,3-7-1,0-5 0,0-3-16,7-5 17,6-5-19,1-1 12,-1 0-33,0 0 39,1-11-3,-1-7 4,-2-4 6,-4-4-5,-3-1 13,-4 1-13,0 0 23,0 2-23,-11 2 15,-5 4-16,-1 4-8,-10 8-23,7 2-56,-1 4-157</inkml:trace>
  <inkml:trace contextRef="#ctx0" brushRef="#br0" timeOffset="25863">653 256 133,'0'0'72,"0"0"7,0 0-11,0 0 19,0 0-41,0 0-16,0 0 21,-9 0-4,3 0-5,-1 0-20,-2 4 25,-2 10-45,2 8 9,2 2-3,0 5-8,5-2 0,0 0-1,2-4 1,0-4-11,0-6 11,4-4-34,8-7 6,-1-2-29,2 0 37,3 0-4,-1-12 24,1-9-2,2-4 14,-5-4 14,-2 0-19,-4-4 33,-4 5-17,-3 0 17,0 4-39,0 4 14,-8 4-14,-3 6-1,0 6-5,-11 4-74,2 6-70,-2 10-255</inkml:trace>
  <inkml:trace contextRef="#ctx0" brushRef="#br0" timeOffset="26909">475 188 48,'0'0'154,"0"0"-69,0 0 8,0 0-10,0 0 8,0 0-42,0 0 5,-20 0-23,9 0 5,-1 10-15,-3 6-14,-1 6-6,3 6 7,-1 6-16,3 4-3,5 0 9,4-1-18,2-5 6,0-10-12,0-8 1,8-6 18,5-6-19,3-2 9,2 0-2,2-6 6,-2-12 22,2-4-18,-2-3 9,-5-3-1,-1 2-12,-6-2 13,-6 5 13,0-2-11,0 3 1,0 4 4,-14 0-6,1 4 8,0 0-16,-1 4 7,4 4-33,1 4 2,4 2-116,-2 0-209</inkml:trace>
  <inkml:trace contextRef="#ctx0" brushRef="#br0" timeOffset="27666">316 166 15,'0'0'89,"0"0"-28,0 0-1,0 0 15,0 0-13,0 0 9,0 0-58,-48-14-12,36 22-1,-1 8-1,-2 6 0,1 6 1,3 8 0,-1 2 6,4 4-15,1 1 16,7-7-7,0-6 0,0-6 0,0-9 0,5-2 0,3-7-1,4-4-4,1-2-1,3 0 12,1-10 16,2-10 4,-4-7 5,1-5 0,-5 0 16,-7-2-8,-2 2-21,-2 0 13,0 6-31,-4 2 0,-3 10-9,-1 10-15,0 4-93,0 0-274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34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55,'0'0'20,"0"0"-20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0:49.7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272 0 103,'0'0'161,"0"0"-133,0 0-28,0 0 1,0 0 16,0 0 81,-2 14-43,0-9-49,-2-1 14,0 2-7,0 0 7,2 0-19,0-2-1,2 0 0,0-4 1,0 0 12,0 0-11,0 0 31,-2 0-7,2 2 20,0 0-14,-2 6-6,0 4 1,-3 8-18,-1 6-2,-4 6 5,-3 8-5,-5 4 4,-1 2 10,-6 1-20,-2-4 5,0-2-6,0-5 0,6-6 0,0-6-6,8-8-1,4-2-51,4-4-11,3-4-83,2-4-145</inkml:trace>
  <inkml:trace contextRef="#ctx0" brushRef="#br0" timeOffset="505">46 125 183,'0'0'169,"0"0"-68,0 0-20,0 0 13,0 0-32,0 0-23,0 0-12,4 0-27,0 14 12,5 6-11,5 8 22,1 8-23,3 8 16,2 6-8,0 3 1,0 1-9,-2-6 0,-2-8 0,-1-8-17,-1-10 17,-4-8-23,-1-6-3,-7-8-69,-2 0-81,0-8-146</inkml:trace>
  <inkml:trace contextRef="#ctx0" brushRef="#br0" timeOffset="910">360 153 191,'0'0'229,"0"0"-118,0 0-30,0 0 8,0 0-29,0 0-4,0 0-49,0 0 12,0 0-13,0 6 5,-5 12-10,-4 8-1,0 8 1,0 6 0,3 3-2,1 1 8,5-4-21,0-6 23,0-4-18,9-8 15,6-4-12,1-8 6,2-4 0,2-6 6,0 0-4,0-6 2,0-14 9,-5-6-19,-1-4 16,-7-6-11,-7-2 2,0 0-1,-2-3 1,-17 5 9,-2 4-7,-4 2 7,3 8-13,4 4 16,2 6-26,3 6 11,4 6-22,2 0-120,1 10-143</inkml:trace>
  <inkml:trace contextRef="#ctx0" brushRef="#br0" timeOffset="1493">564 177 80,'0'0'155,"0"0"-44,0 0-1,0 0-19,0 0-20,0 0-14,0 0-3,0 0-19,0 10-34,0 10 19,0 10-19,0 8 20,0 4-20,0 5 9,0-3-10,0-2 1,0-6-2,0-8-12,2-8 12,3-6-35,-2-8-12,1-6-50,-4 0-75,0-4-101</inkml:trace>
  <inkml:trace contextRef="#ctx0" brushRef="#br0" timeOffset="1788">538 266 147,'0'0'192,"0"0"-102,0 0-47,0 0 32,0 0-30,0 0-5,22-103-15,-8 89-5,-2 0 4,2 4-23,1 0 15,2 6-8,0 4-3,1 0-4,-1 4 23,-1 16-4,-3 4 0,-6 6 0,0 2-4,-7 0 28,0-1-44,0-5 34,-4-2-19,-10-5 15,1-1-30,-5-1 11,1-5-11,-4-4-5,1-2-18,3-4-27,3-2 34,5 0-7,5 0 17,2 0-17,2 0 23,0 0-29,0 0 5,15 6 11,3 2 13,4 2 0,2 2 1,3 0 8,-2 0-3,2 0 6,-3-2-11,0 0-1,-1 2 0,-7-4-59,-8 2-217</inkml:trace>
  <inkml:trace contextRef="#ctx0" brushRef="#br0" timeOffset="4729">943 289 33,'0'0'145,"0"0"-57,0 0-16,0 0-22,0 0 21,0 0 5,0 0 12,-20 0-47,18 0 6,0 0 8,-1 0-26,1 0 13,2 0-30,0 0 2,0 0-5,0 0-18,0 0 2,0 0-8,0 0-12,18 0 8,6 0 18,3 0-14,4 0-5,1 0-49,3 0-15,-8 0-50,-7 0-80</inkml:trace>
  <inkml:trace contextRef="#ctx0" brushRef="#br0" timeOffset="5248">968 414 62,'0'0'146,"0"0"-65,0 0-15,0 0-13,0 0 27,0 0-41,0 0 3,2 0-41,9 0 14,7 0-9,2 0-5,4 0 6,1 4-6,-2 4-2,3 6-50,-6-2-113,-7-2-119</inkml:trace>
  <inkml:trace contextRef="#ctx0" brushRef="#br0" timeOffset="6278">1395 151 61,'0'0'236,"0"0"-138,0 0-40,0 0-23,0 0-2,0 0-6,0 0-27,-38 42 16,28-18-14,1 0 18,-1 6-19,6 2 10,2 3-11,2-3 0,0 0 0,0-6 0,11-6-1,5-8 2,4-4-1,2-6 6,2-2 3,3-4-8,-2-14 8,-3-6-9,-2-2 0,-6-2-1,-8 0 2,-6-1-8,0 4 14,0-1 19,-14 3-6,-1 1 32,-3 6-33,3 2 14,1 4-16,3 4-16,5 4-1,-2 2-23,4 0-58,-2 2-216</inkml:trace>
  <inkml:trace contextRef="#ctx0" brushRef="#br0" timeOffset="6946">1629 187 121,'0'0'211,"0"0"-143,0 0-28,0 0-14,0 0 12,0 0-20,0 0 7,-2 72 2,2-40-26,0 1 18,0 0-16,0-1-6,0-5 2,0-7-22,0-8-35,0-12-14,0 0-39,0 0-64</inkml:trace>
  <inkml:trace contextRef="#ctx0" brushRef="#br0" timeOffset="7209">1631 237 58,'0'0'134,"0"0"-47,0 0-53,0 0-8,0 0-3,0 0 3,0 0-19,98-72 10,-77 68-16,-6 4 8,-1 0-9,-6 0 1,-5 2 50,-3 12-12,0 4 17,-7 4-5,-13 6-1,-2 0-43,-3 1 9,3-6-15,5-2-1,5-7 0,3-3 1,7-4-2,2-1-12,0-2 12,0 1-18,11 2 9,5-1 19,1 2-11,4-2 4,-1 2-2,-3-2 0,-1 0-6,-3 2-4,-4-2-78,-2-2-89</inkml:trace>
  <inkml:trace contextRef="#ctx0" brushRef="#br0" timeOffset="8176">2173 197 65,'0'0'170,"0"0"-106,0 0-4,0 0-6,0 0 9,0 0 2,0 0-64,-24-4 29,13 4-29,1 0 29,-1 4-20,3 6 2,0 2-12,4 4-1,0 0 1,4 3 0,0-5-9,0-3 6,0 0 3,2-5-24,9-5 23,0 2 0,2-3 1,-1 0 0,1 0-8,-4 0-22,-2-4-2,-7 4 18,0 0-15,0 0 29,-9 4-48,-11 11 11,0 6 17,-1 2 20,4 2 21,3 3-14,8-4 2,6 0 3,0-6-24,0-4 12,8-4 0,8-6 1,2-4 19,2 0-6,5 0 1,-1-10-15,3-4-2,5-12 1,-7 6-87,-4 2-150</inkml:trace>
  <inkml:trace contextRef="#ctx0" brushRef="#br0" timeOffset="8941">2394 205 7,'0'0'156,"0"0"-58,0 0-37,0 0 15,0 0-40,0 0 8,0 0-20,-2 25 31,-5-6-38,-3 5 17,0 5-26,-1 3 7,-1 0-5,1 2-10,3-6 2,0-4 11,2-8-19,4-8 13,2-4-14,0-2 3,0-2-40,0 0-100,0-6-62</inkml:trace>
  <inkml:trace contextRef="#ctx0" brushRef="#br0" timeOffset="9245">2228 231 97,'0'0'199,"0"0"-130,0 0-46,0 0 2,0 0 51,0 0 21,0 0-16,45 54-8,-26-32-61,-2 2 12,1 2-23,1 3 5,0-3-6,-2-2-49,1 2-17,-5-8-63,-5-4-107</inkml:trace>
  <inkml:trace contextRef="#ctx0" brushRef="#br0" timeOffset="9604">2547 245 12,'0'0'336,"0"0"-201,0 0-81,0 0-4,0 0 5,0 0-26,0 0-17,-51 3-1,40 6-21,-1 4 20,4 1-20,3 4 16,1 0-13,4 4 4,0 0 2,0-2 1,2-4-16,9-4 15,3-4-32,1-2 33,1-4-28,6-2 5,-2 0-89,-4 0-79</inkml:trace>
  <inkml:trace contextRef="#ctx0" brushRef="#br0" timeOffset="9964">2674 189 186,'0'0'192,"0"0"-111,0 0-25,0 0-36,0 0 6,0 0-25,0 0 1,-2 46 9,2-22-5,0 5 3,2-1-2,3 0-1,-3-2-6,0-3 4,0-4 8,0-7-14,0-4 2,4-2-7,-4-4 7,4 0-7,1-2 5,1 0 4,4 0-4,1 0 7,3 0-11,2 0 5,0 0 1,1 0 1,4 0-1,-3 0 0,1 0-16,-2 0-34,-7 0-100,-4 2-72</inkml:trace>
  <inkml:trace contextRef="#ctx0" brushRef="#br0" timeOffset="10406">2944 179 98,'0'0'173,"0"0"-96,0 0-35,0 0 37,0 0-34,0 0 5,0 0-25,2 24-6,3-4-9,-1 2-3,2 6 8,1 1-14,0 0 14,2 2-14,-3-5-1,3-4 1,-1-2-2,0-8 1,1-2-1,0-4-5,2-6-22,0 0-2,5 0 6,1-12-54,2-6 16,-1-4 56,-5-4 0,-2-2 5,-7-3-31,-4 4 8,0-1 11,0 6 13,0 1 6,-9 9 1,3 2-11,1 6 6,1 4-4,0 0-154</inkml:trace>
  <inkml:trace contextRef="#ctx0" brushRef="#br0" timeOffset="10924">3318 219 103,'0'0'200,"0"0"-61,0 0-72,0 0 1,0 0-13,0 0 22,0 0-59,-20-14 27,13 14-10,1 0-11,-4 0-22,2 0-1,1 6-2,1 6-23,-1 2 23,4 2-36,1-2 24,2 0-32,0 0 22,0-3-16,8-4 14,4 0 24,1-3-17,3 2 18,-3-1-13,1 2 7,-3 3 6,-4 0-7,-5 2 7,-2 0 0,0 2 3,0 2 6,-13 2 4,-2-2-6,-1-4-7,1 0 6,3-4-12,1-4-29,2-2-25,4-2-72,1 0-62</inkml:trace>
  <inkml:trace contextRef="#ctx0" brushRef="#br0" timeOffset="11441">3432 193 113,'0'0'213,"0"0"-77,0 0-58,0 0 1,0 0-20,0 0-2,0 0-42,2 16 3,1 0-8,1 3-9,2 3-1,-1 3 0,-1 1 0,0 1-19,-1 0 17,2-2-35,-1-7-14,3-2-25,-1-6-28,-2-6-100</inkml:trace>
  <inkml:trace contextRef="#ctx0" brushRef="#br0" timeOffset="11766">3628 193 147,'0'0'259,"0"0"-144,0 0-33,0 0 3,0 0 2,0 0-73,0 0 2,2 16-3,2 6 9,3 2-13,0 6-8,2 2 2,0 0 10,-3-1-26,4-9 21,-4-4-18,-1-6 7,1-6 2,-2-2 1,4-4-6,-2 0 5,1 0-42,1-14 42,2-8-9,1-4 4,0-6-5,-2-4 10,0-3-6,-1 1 6,-3 2 0,-1 4-39,1 10 14,-5 14-16,0 6-118,0 2-202</inkml:trace>
  <inkml:trace contextRef="#ctx0" brushRef="#br0" timeOffset="12262">3953 223 121,'0'0'225,"0"0"-160,0 0 20,0 0 18,0 0-32,0 0-17,0 0-43,0-14 26,0 14-21,0 0 32,0 2-25,-2 12-10,-7 9-12,0 6 0,-2 6-1,0 1 8,2-2-16,3-2 18,-2-8-23,6-6 10,0-8-4,2-4 7,0-4-2,0-2-4,0 0-35,0-4 9,0-12-2,6-10 33,4-4-13,-4-8 8,3-2-30,-2 0-29,0 5-47,-1 9 74,1 8 31,-1 8 0,-1 6 0,4 4-1,0 0 8,4 12 0,1 10 48,-1 2-9,1 4 22,-1 1 1,-2-1-29,2-1-19,-4-2-8,1-3-12,-6-8-12,0-4 9,-4-4-4,0-4 12,0-2-55,0 0-35,-6 0-230</inkml:trace>
  <inkml:trace contextRef="#ctx0" brushRef="#br0" timeOffset="12801">3890 378 36,'0'0'165,"0"0"-67,0 0 13,0 0-46,0 0 10,0 0-56,0 0 1,137-8-14,-112 8-12,-10 0-32,-5 0-198</inkml:trace>
  <inkml:trace contextRef="#ctx0" brushRef="#br0" timeOffset="21728">871 1001 72,'0'0'96,"0"0"-27,0 0-7,0 0 10,0 0-32,0 0 9,-8 0-21,8 0 19,-2 0 0,-1 0-11,3 0 1,-2 0-25,0 0 17,2 0-29,-2 0 11,2 0-2,0 0-9,0 0 0,0 0 0,0 0-1,0 0 2,0 0-2,0 0 11,0 0-19,0 0 18,0 0-12,0 0 10,0 0-7,0 0 0,0 0-7,0 0 7,15 0 0,5 0-15,5 0 28,6 0-19,5 0 12,4-3-7,-1-2 1,4-1 0,-3 4-1,0 0 2,-1 2-9,-6 0 17,-2 0-22,-2 0 25,-4 0-22,-4 0 17,-2 0-7,-4 0 0,-1 0 0,-3 0-1,-1 0 2,-2 2-13,0 2 24,-1 0-22,-1 1 10,0-4 0,-2 1-12,0-2 2,-2 0 10,-2 0-2,3 0-4,-3 0 12,0 0-15,0 0 17,0 0-14,0 0 7,0 0-1,0 0 0,0 0 0,0 0 0,0 0 1,0 0-2,0 0-9,0 0 0,0 0-35,0 0-6,0 2-51,0 0-29,0 0-38</inkml:trace>
  <inkml:trace contextRef="#ctx0" brushRef="#br0" timeOffset="23080">861 1260 39,'0'0'74,"0"0"-5,0 0-23,0 0 26,0 0-11,0 0 7,0 0-37,-3-4 14,3 4-16,0 0-6,0 0-1,0 0-12,0 0 14,0 0-22,0 0 25,0 0-27,0 0 7,0 0-6,0 0-1,0 0 0,0 0 0,0 0-1,11 0 2,5 0-1,2 0 8,4 0 4,7 0-11,2 0 12,3 0-11,1 0-1,-2 0 5,4 0-4,-6 0-4,-2 0 11,-3 2-19,-1 2 21,-3-2-19,1-2 15,-6 2-7,1-2 0,0 0 0,0 0-6,-3 0 15,-1 0-18,-1 0 21,-4 0-20,-2 0 16,-3 0-14,-2 0 6,1 0 0,-3 0 0,0 0 0,2 0-1,-2 0 9,0 0-16,0 0 20,0 0-21,0 0 11,0 0-2,0 0 1,0 0-1,0 0 12,0 0-11,0 0-2,0 0 11,0 0-17,0 0 7,0 0 0,0 0-28,-5 0-74,-3-2-177</inkml:trace>
  <inkml:trace contextRef="#ctx0" brushRef="#br0" timeOffset="24505">1122 809 38,'0'0'66,"0"0"-53,0 0 0,0 0-11,0 0 24,0 0-14,0 0 17,-5-2 8,5 2 17,0 0-23,0 0-15,0 0-1,0 0-15,0 0 26,0 0-6,0 0 32,0 0-11,0 0 9,0 0-27,0 0 0,0 0 0,5 0-14,1 0 8,3 0-17,0 2 25,2 2-24,0 2 24,2 0-24,1 2 27,-1 0-14,-1 0-1,-4 0 9,3 2-11,-3 0 24,0 0-28,1 2 21,-3 2-27,2 0 21,-4 2-22,0 2 11,1 1-10,-1-1 0,-2-3 0,2 3 9,-1-1-15,0-2 18,-1 2-21,0-1 16,0 0-14,0 0 6,1-1 0,-1-1 6,-2 3-4,2-1-4,-2 0 12,0 0-14,0 2 17,0-2-10,0 0-2,0 0-1,0 2 0,0 0 1,0 0-2,-4-2 9,-1 2-16,1-3 21,-1 0-23,-2-1 18,1-2-9,-1 1 1,3-2 0,-4 0-1,0-1 10,1-1-17,1 4 20,-4-1-21,4-2 19,-1 1-18,3 0 9,-2-1-1,-2 0 0,2 0 1,1 0-2,1 0-2,0-2-5,1 0 2,3-4 4,-2 0-16,2-2 18,0-2-15,0 0-1,0 0-3,0 0-3,0 0 21,0 0-5,0 0-1,0 0-9,0 0 16,0-8-35,0-4-14,5 2-88,-1 0-156</inkml:trace>
  <inkml:trace contextRef="#ctx0" brushRef="#br0" timeOffset="25880">1391 825 48,'0'0'52,"0"0"7,0 0-4,0 0 2,0 0-18,0 0 18,0 0-14,-7-10-7,7 8-13,-2 2 4,2 0 25,0 0-23,0 0 7,-2 0-30,2 0 17,0 0-23,0 0 7,0 0-7,0 0 0,0 0 14,0 2-12,4 6 28,3 0-14,2 2 20,0 2-27,0 4 21,-1 0-11,4 0-3,-3 2-5,-3 2-11,0 0 9,2 2 0,-4-2-9,-2 2 7,3-2 2,-3 3-8,-2-4 5,2 2-5,-2-2-1,0-1 0,0 0 8,0-1-13,0-1 16,0 0-18,0-4 14,0 0-8,0 0 1,0-2 0,0 0 0,0-2 1,0 2-9,0 0 20,0 0-24,0-2 21,0 2-18,0-4 11,0 2-3,0-2 1,0 0 0,0 1-1,0-2 2,-2 1-11,-2 1 21,1-2-22,1 1 21,0 1-19,0 0 10,0 1-1,0 0 0,-4 2 0,4 0-1,0 1 11,0-6-23,0 0 26,0-1-23,2-4 18,0 0-8,0 1 0,0-1 0,0 0-1,0 0 2,0 0-2,0 0 10,0 0-21,0 0 21,0 0-18,0 0 10,0 0-1,0 0 0,0 0 0,0 0-1,0 0 2,0 0-11,0 0 13,0 0-10,0 0-2,0 0 8,0 0-1,0 0 1,0 0 1,0 0 0,0 0-9,0 0 22,0 0-21,-3 0 15,1 3-14,0-2 7,0-1-1,2 0-25,0 0-33,0 0 11,0-1-89,0-6-189</inkml:trace>
  <inkml:trace contextRef="#ctx0" brushRef="#br0" timeOffset="27419">1395 805 110,'0'0'66,"0"0"-34,0 0 47,0 0 9,0 0-26,0 0-14,0 0-25,0 0 12,0 0-35,0 0 7,0 0 2,0 0-18,0 0 8,0 0 1,5 0 1,0 0-1,-1 0 14,2 0-8,3 0 26,1 0-32,0 0 18,-1-2-16,1 0 9,0 2-9,-1-2-2,1 2 3,0-2 3,-1 2-9,3 0 15,-1 0-11,-3 0 1,1 0 3,3 0-5,-4 0 0,1 0 6,3 0-5,-4 0 4,3 0 3,1 0-13,-1 0 13,-3 4-8,2-2 2,-1 0-2,-3 2 0,0-2 1,2 0-2,-2 0 7,3 0-14,0 0 19,0 0-11,0-2 2,-1 0-2,2 2 0,-1-2 0,-1 0 2,1 2-1,-2-2-2,0 2 7,-1 0-8,-1 0 4,1 0 2,2 2-2,-2-2 13,1 2-4,-3-2-9,3 2 5,-2-2 2,-1 2-3,0 0-4,1 0 14,-1 0-6,0 2 15,2-2-24,-2 0 5,2 0 1,-4 0-5,3-2-2,-1 2 13,0 0-22,2 0 19,-2 0-17,0 2 10,1 0-3,-1 0 0,-2-2 1,2 0-2,1 2 10,-2-2-18,-1 0 18,2 2-18,-1 0 20,1 2-13,2 2 2,-1 0 0,2 1 9,-3 0-8,1 1 0,1 1 12,-2-2-22,3 0 19,-2-1-14,0-2 4,-1-1 0,-2-3 5,0 0-4,-2-1-2,2 1 8,-2-2-15,2-1 16,-2 3-16,3-1 18,-1 1-11,0 0 1,0 2 0,-2-2 0,3 0 1,-3 0 1,2 2 11,-2-1-11,3 4-1,-3-4 11,2-1-11,-2 1 5,0-5-6,0 2 0,0-2 0,0 0 7,0 0-8,0 0 9,0 0-12,0 0 4,0 0 0,0 0-21,0 0-30,0 0-70,-2 0-64</inkml:trace>
  <inkml:trace contextRef="#ctx0" brushRef="#br0" timeOffset="29303">1476 1460 22,'0'0'39,"0"0"4,0 0 19,0 0 10,0 0-31,0 0-13,0 0-28,8 0 16,-3 0-5,0 0 12,-1 0-15,0-1 15,3-2-6,-3 3-4,1-1-2,-3 1-10,3-2 6,-3 2-5,0 0-1,-2 0 8,2 0-9,1-3 0,-1 3 0,2-1 1,5-3 9,0 1 16,2-1-26,2 0 12,1 2-11,-1-3 1,1 1 6,-1-1-6,-1 0-2,-2 1 0,1 0 0,1-3 1,-1 3 0,-1 1 9,2-2-20,-1 1 20,-2 0-11,0 0 1,-2 0-1,1-2 1,1-2 0,3-2-2,-1 0 9,0 0-17,0 0 23,-2 2-15,-3 2 3,-1 0-1,0 2 0,-1 0 0,0 0-1,-1 0 2,1 0-2,2 0 11,0 0-20,0 0 17,3 0-14,-3-2 8,4 2-1,-4 0 0,1-2 0,-1 0-1,1 0 9,0 0-19,-2-2 17,-1 2-14,0 0 14,-2-2-6,0 2 0,1-2 0,-1 0 0,0 2 1,-2-3-2,3 4 12,-3 1-21,0-1 20,0 1-17,0 3 9,0-1-2,2 2 0,-2-2 1,0 2-2,2-2 10,1-2-23,-1 1 25,0-1-21,0 3 17,-2-1-7,0 2 0,0-2 0,0 0-1,0 0 7,0 2-16,0-2 21,0 2-18,0 0 14,0 0-8,0 0 1,0 0-1,0 0-14,0 0-58,0 0-43,0 4-109</inkml:trace>
  <inkml:trace contextRef="#ctx0" brushRef="#br0" timeOffset="30656">1968 1156 110,'0'0'81,"0"0"-40,0 0 11,0 0-13,0 0-17,0 0 10,0 0-8,0 0 22,0 0-31,0 0 22,0 0-35,0 0 18,0 0-20,0 0 6,0 0 9,4 0-14,5 0 9,1 1-2,0 2-3,1 1-4,1-2-1,1 0 0,3 0 8,-1 0-8,1 0-5,1 0 4,4 0 2,-1 0 7,2-2-7,0 0 18,3 2-19,-2-2 7,-2 0-7,2 0 0,-3 0 0,-3 0 0,2 0 0,-4 0 8,-1 0-15,1 0 14,-1 0-5,-1 0-2,-2 0 0,0 0 0,-2 0 1,-1 0-2,0 0 2,-4 0-2,3 0 6,-3 0-13,2 0 16,0 2-13,-2-2 6,0 0-1,1 0 0,-1 0 1,-2 0-2,0 0 8,-2 0-14,2 2 10,-2-2-9,0 0 12,0 0-3,0 0-2,0 0 6,0 0 3,0 0-10,0 0 10,0 0-4,0 0-12,-2 0 4,-4 0-35,-1 0-38,3-2-179</inkml:trace>
  <inkml:trace contextRef="#ctx0" brushRef="#br0" timeOffset="32651">644 839 82,'0'0'68,"0"0"-9,0 0 12,0 0 24,0 0-41,0 0 5,0 0-16,-2 0 8,0 0-21,2 0-11,-2 0 12,2 0-12,-2 0 22,2 2-20,-4 2 8,-2 6-28,0 4 9,-5 6-10,-1 2 1,-3 4-1,2 0 1,1 0-3,-1-3 14,4-5-24,2-3 14,1-3-4,-1 1-17,3-2-28,0 0-20,-1-1-24,0-2-53,3-2-98</inkml:trace>
  <inkml:trace contextRef="#ctx0" brushRef="#br0" timeOffset="33088">600 867 13,'0'0'45,"0"0"10,0 0 2,0 0 20,0 0-8,0 0 18,0 0-41,24 20 16,-19-12-25,0 2-1,-1 0-8,2 4-14,1 0 8,-1 2-22,2 0 3,-2 2 4,-1-2-7,-1 0 2,0 0-4,1-4-36,-2-2-38,-3-2-59,0-5-131</inkml:trace>
  <inkml:trace contextRef="#ctx0" brushRef="#br0" timeOffset="33426">578 1031 62,'0'0'103,"0"0"-80,0 0 14,0 0-9,0 0-8,0 0-14,0 0-6,98-19 0,-78 19-3,-5 0-26</inkml:trace>
  <inkml:trace contextRef="#ctx0" brushRef="#br0" timeOffset="34154">597 1248 7,'0'0'223,"0"0"-72,0 0-57,0 0 13,0 0-35,0 0-27,0 0-44,-4 14 4,4 2-4,-2 4-1,2 2 5,-2 2 1,-1 2-12,-1 0-1,0-2-14,2-3-50,0-7 10,2-5-31,0-2-28,0-7-112</inkml:trace>
  <inkml:trace contextRef="#ctx0" brushRef="#br0" timeOffset="34447">547 1272 101,'0'0'111,"0"0"-69,0 0 29,0 0-32,0 0-2,0 0-18,0 0 7,62-26-26,-51 26 22,1 0-9,-2 0 6,-1 0 21,-3 0-12,2 6 9,-6 2-36,0 2 16,-2 0-15,0 4 11,0 0-13,-4 0 0,-8 0 0,1-2-19,5-4 12,2-4-21,1-2 21,3 0 3,0-2 1,0 0-13,0 0 16,0 0-19,0 0 3,9 0 16,4 0 0,3 0-6,-1 0 18,-1 0-22,-1 0 20,-2 0-17,-2 0 7,-4 2 0,-1 0 10,-2 4 12,-2 0 30,0 5-19,0-2 25,0 4-34,-11-3 18,-3-1-29,4 0 19,-3-4-16,-1-1-15,1-1 13,1-3-14,1 0-2,5-4-58,2-11-46,1 4-74</inkml:trace>
  <inkml:trace contextRef="#ctx0" brushRef="#br0" timeOffset="36338">2500 837 107,'0'0'206,"0"0"-121,0 0-44,0 0 29,0 0-32,0 0-7,0 0-30,-2-2-1,2 2 0,0 0-1,0 0 0,0 0-1,10 0-11,5 0 21,5-2-17,2 2 18,0-2-9,3 2 2,-2-2-2,-4 2 1,-1-2 0,-7 2 0,-1 0 5,-6 0-12,-2 0 16,0 0-11,-2 0 2,0 0-1,0 0 1,0 0 0,0 0 9,0 0-10,0 0 22,0 0 3,0 0 22,0 0-34,0 0 9,0 0-22,-4 8 6,-6 2-6,4 2 1,-5 2-2,1 0 4,2 0-4,-3 0 2,2 2-1,-2-2 7,2 0-6,0-4-1,0 0 0,0-2-1,3-2 1,1-2 4,1 0 4,1-2 4,1 0-6,0 0-12,-1 0 6,3-2 0,0 2 0,0-2-10,0 3 10,0-2-13,0-1 11,0 3-37,0-2 21,5-1 0,4 3 18,2-2 7,2 3-6,3-2 0,-1 2-1,3 0 0,-1 0 9,-4 0-15,-1 2 16,2-2-11,-3-1 2,1 0-1,-3-3 0,-1 0-8,1 0-31,-4 0-128,-3 0 70,-2-6-59</inkml:trace>
  <inkml:trace contextRef="#ctx0" brushRef="#br0" timeOffset="37337">2510 953 3,'0'0'69,"0"0"-14,0 0-22,0 0 2,0 0-35,0 0 2,0 0-1,0-8 9,0 8-1,0 0-6,0-2 10,0 2-3,0 0 30,0 0-5,0 0 34,6 0-17,3 0 9,2 0-24,3 0-18,3-2 27,1-2-33,5 0 5,-2-2-18,4 0 18,0 2-18,-3 0 0,1 2-22,-8 2-121,-7 0-198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2:27.2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1091 183 85,'0'0'85,"0"0"-28,0 0-14,0 0 20,0-10-16,0 8-10,0 2-5,0-2 11,0 2-7,0-2-16,0 2 22,-2 0-14,0-2 22,0 2-27,2 0 18,-2 0-21,2 0-3,0 0-16,0 0 0,0 0-2,0 0-15,0 0 16,0 0-9,0 8 2,0 2 10,0 2-4,0 5 1,0 1 0,0 1 0,-3 3 1,1 1-2,0 1 11,0 0-20,-3 0 20,3 2-10,-1 2 1,-1 2-2,2 0 1,2 2 0,0 2-9,0-2 14,0 3-13,0-3 16,0 0-21,0-6 17,0 0-13,0-4 1,0 0 7,0 2 0,0 0-13,0 2 13,0 0 2,0 0-9,0-2 13,0-2-6,0 0 1,0 0 0,0-2-1,2 1 1,0-5-2,0-2 4,1 0-4,-3 0-3,2 0 4,-2 0 1,0 2-9,2-2 10,-2 2-1,3 0 0,-3-2 1,2 4-2,-2 2 6,2 0-16,-2 2 18,0-2-14,2-2 13,1-2-7,-3 3 1,0-4-1,0 2 1,0-2 0,0-1-6,0 1 15,0-4-18,0 2 14,0 3-7,0 0 3,0 2-1,0 0 0,0 0 0,0 0-2,2 0 4,-2 0-11,0-2 19,0-2-20,0-2 11,0-2-2,0-2-7,0 0 7,0-4 0,0 2 1,0 0-7,0 0 10,0 4-9,0 0 11,2 2-7,0-2 2,0 3 0,-2-4-1,0 4 0,0-4 0,0 0-3,0-1-3,0-1 6,2 4 0,-2-1-16,0 4 16,0 2-14,0 4 15,0 0 0,0-4 0,0-2-1,0-4 2,0-4-5,0 0 10,0-4-12,0-2-3,0 0 8,0 0 1,0 0-20,0 0-11,0 0-5,0 0 26,0 0-53,3-2-72,-3-6-107</inkml:trace>
  <inkml:trace contextRef="#ctx0" brushRef="#br0" timeOffset="2050">0 534 130,'0'0'203,"0"0"-112,0 0-63,0 0 18,0 0-13,0 0 9,0 0-41,0 0 0,0 0 6,0 0-5,0 0-4,0 0 9,0 0-17,2 0 20,2 0-7,5 0-3,3 0 16,1 0-9,5 0 16,4 0 7,7 0-7,4-4 13,6-2-36,5 2 6,3 0 3,6 0-9,3 0 1,-1 0-1,1 2 1,-1 0 0,-3 2-1,-5-2 7,-7 2-19,-5 0 24,-1 0-24,-3 0 18,-2 0-6,4 0 0,3 0 0,5-2 0,0-4 2,7-2-4,2 0 9,2 0-17,2 0 19,-2 2-18,0 0 16,-3 2-7,-2 0 0,-4 2 0,-4 2-7,-3-2 16,-3 2-19,-4 0 20,-2 0-19,-2 0 18,-6 0-11,0 0 2,-4 0-7,1 0 6,-1 0 2,1 0-7,-1 0 13,1 0-14,-1 0 16,1 0-15,-1 0 7,1 0-2,1 0 1,0 0 0,1 0 0,1 0 1,2 0-2,-1 0 8,-3 0-16,0 0 15,-5 0-7,-1 0 1,-3 0-2,-4 2 2,-2-2-1,-2 2-6,2-2 14,-2 2-10,0-2 10,0 2-14,0 0 7,-2-2-62,-12 0-84</inkml:trace>
  <inkml:trace contextRef="#ctx0" brushRef="#br0" timeOffset="3462">185 117 165,'0'0'128,"0"0"-33,0 0-10,0 0-18,0 0-8,0 0-17,0 0 39,2-4-21,-2 4 17,0 0-27,0 0 5,0 0-29,0 0-1,0 0-2,0 0-23,0 16-7,-10 8 2,-3 8-6,-2 8-7,-1 5 4,1-1-54,1-4-14,1-4-25,4-8 6,-2-6 7,4-8-52,3-8-77</inkml:trace>
  <inkml:trace contextRef="#ctx0" brushRef="#br0" timeOffset="3814">127 141 49,'0'0'77,"0"0"-35,0 0-19,0 0 27,0 0-18,0 0 18,0 0-6,37-2 5,-28 6 24,1 10-21,0 4 26,3 5-32,1 2-2,-3 4-37,3-3 6,-3-1-13,-3-3-7,2-1 6,-6-5-38,1-2-3,-5-6-45,0-2-46,0-4-184</inkml:trace>
  <inkml:trace contextRef="#ctx0" brushRef="#br0" timeOffset="4144">87 334 127,'0'0'105,"0"0"-32,0 0-27,0 0 11,0 0 14,0 0-33,0 0-2,117-22-35,-94 16 25,-1-1-24,-2 6-4,-2-1 2,0 2-20,-5 0-110</inkml:trace>
  <inkml:trace contextRef="#ctx0" brushRef="#br0" timeOffset="4580">711 61 195,'0'0'160,"0"0"-47,0 0-12,0 0 14,0 0-64,0 0-49,0 0 4,0 42-4,0-14 16,4 4-18,0 3 10,-2 2-3,-2 2-14,0-1-12,0-4-41,0-6-34,0-8-35,0-10-74</inkml:trace>
  <inkml:trace contextRef="#ctx0" brushRef="#br0" timeOffset="4844">673 111 10,'0'0'329,"0"0"-203,0 0-80,0 0-26,0 0 33,0 0-42,0 0 10,73-44-21,-56 40 9,-1 2-9,1 2 0,-2 0 0,-2 0-2,-2 0 1,-2 6 2,-5 4 41,-2 4-3,-2 0 0,0 2-19,-2 0-1,-11 2-6,-5-2-3,3 0-10,-1-4-1,5-2 1,5-3-20,0-3 18,4-4-15,2 1-3,0-1-18,0 0 5,0 0 4,0 2 12,12 0 15,1 3 4,1-1-8,3 1 13,-1 1-8,-3 2 1,-1 1 0,-6-4-1,-1 2 1,-3 0 4,-2 0 6,0 3 68,-5 2-19,-13 2-1,-1 0-38,-6 0 1,-2-2-21,3-2 7,-3-4-6,5-2 0,0-2-1,3-2-13,6 0-9,9 0-82,2-8-14,2-4-182</inkml:trace>
  <inkml:trace contextRef="#ctx0" brushRef="#br0" timeOffset="6510">1517 7 82,'0'0'104,"0"0"-58,0 0 8,0 0 8,0 0-2,0 0-38,0 0 7,-11-4-22,11 4 32,0 0-20,0 0-3,0 0-6,0 0-10,0 0 0,0 0 6,0 0-13,2 0 10,11 0-12,6 4 18,0 2-2,6 0-7,-1 0 7,3 0 16,0-2-13,-3-2 9,-2 0-19,-3 0 8,-4 0 2,-6 0-10,-4-2 1,-3 2-1,-2-2 1,0 2 35,0 2 29,-5 2-8,-13 4-30,-4 6-18,-2 2-11,-1 6 4,3 0-4,1 5-5,6-4 1,3 0-5,4-6-4,3-2 14,3-8-1,2-3-10,0 1 8,0-3 4,0-2-18,0 0 10,7-2-8,5 0 4,-2 0 6,3 0-7,3 0 11,2-2-15,0-4 10,-2 2-39,1-2-16,4 2-49,-8 1-71,0 2-20</inkml:trace>
  <inkml:trace contextRef="#ctx0" brushRef="#br0" timeOffset="7277">1519 127 87,'0'0'115,"0"0"-74,0 0-17,0 0 6,0 0 18,0 0-38,0 0 16,38-6-10,-11 6 13,2 4-15,4 4-2,2-2-5,6 0-7,-10 0-78,-9-4-290</inkml:trace>
  <inkml:trace contextRef="#ctx0" brushRef="#br0" timeOffset="8236">229 745 87,'0'0'158,"0"0"-70,0 0 22,0 0 3,0 0-14,0 0-17,0 0-38,0 0 22,-2 0-50,-5 0-4,-1 8-12,-4 4-1,3 6-15,3 4 6,-2 4-4,8 2-8,0 0 16,0-2-18,0-6 24,6-4-39,7-3 38,1-8-19,1-1 20,1-4-22,1 0-24,-1-4 38,1-10 8,-1-4-6,-3-4 17,-2-2-19,-3-2 19,-4 0-10,-4-2 0,0 0 5,-2-2 2,-12 2-7,-1 5-2,-4 4 2,4 7-7,-1 6-8,1 6-11,1 0-34,-1 8-22,1 10-85,6 0-103</inkml:trace>
  <inkml:trace contextRef="#ctx0" brushRef="#br0" timeOffset="9062">636 743 100,'0'0'200,"0"0"-99,0 0-82,0 0 27,0 0 13,0 0-24,0 0-21,-73 42-14,63-20 0,0 6 3,3 2-13,5 0 10,2 0-10,0-2 15,0-8-5,11-4 0,5-6 0,1-3-1,4-6 3,-1-1-12,0 0 14,0-4-10,-4-10 12,-3-5-3,-4-3-2,-5-3-1,-4-1 15,0-2-7,0 0 16,-15 0-22,-6 0-4,0 4 13,-2 4-22,5 6 11,-1 8-42,5 3-82,1 3-184</inkml:trace>
  <inkml:trace contextRef="#ctx0" brushRef="#br0" timeOffset="9866">358 1122 126,'0'0'151,"0"0"-40,0 0-34,0 0 9,0 0-38,0 0-18,0 0-29,-55 10 5,39 2-5,1 2-1,1 6 6,3 2-6,-1 4 0,6 2-2,4 0-6,2-4 6,0-2 1,0-8 1,11-1-1,5-9-8,4-4 8,2 0 1,0 0 0,1-11-7,-4-5 10,2-2-13,-5-6 7,-8 0 2,-1-2-12,-7 0 13,0 0 4,0 2-3,-13 4-2,-3 2 2,1 4-7,-1 6 19,5 4-24,-1 4 11,1 0-52,3 0-92,1 8-145</inkml:trace>
  <inkml:trace contextRef="#ctx0" brushRef="#br0" timeOffset="10526">626 1148 93,'0'0'137,"0"0"-32,0 0-17,0 0 4,0 0 5,0 0-25,0 0 10,0-6-27,0 6 12,0 0-43,0 0 15,0 0-29,-2 10-9,-3 10-1,1 4-8,2 6-6,-4 12-90,4-5-23,0-12-106</inkml:trace>
  <inkml:trace contextRef="#ctx0" brushRef="#br0" timeOffset="11254">247 1549 54,'0'0'174,"0"0"-86,0 0-19,0 0-25,0 0 18,0 0-19,0 0 2,0-2-2,0 2-4,0 0 9,0 0-12,0 0 4,0 0-30,0 0 15,0 2-17,0 16 5,0 4-5,-2 6-7,-5 2-1,0 3-10,3-4-28,-5 5-64,3-6-25,0-6-137</inkml:trace>
  <inkml:trace contextRef="#ctx0" brushRef="#br0" timeOffset="12088">550 1557 51,'0'0'147,"0"0"-59,0 0 4,0 0-4,0 0 0,0 0-37,0 0-11,0-4-5,0 4 17,0 0-3,-7 10-49,-2 4 0,3 2 10,-3 4-20,2 0 8,2 0 2,3 0 0,2-2-1,0-4-11,0-3-9,5-6 20,9-3-2,3-2-4,5 0-3,3-4 8,0-10 4,-2-4-2,0 0 1,-3-2-1,-7 2 0,-4 0 1,-4 2-6,-5 0 15,0 2-7,0-2-2,-9 0-2,-4 0 1,-6 2-8,2 2 8,-3 4-17,3 4 3,-2 4-35,-1 0-35,3 5-117,1 6-160</inkml:trace>
  <inkml:trace contextRef="#ctx0" brushRef="#br0" timeOffset="13170">339 1843 80,'0'0'194,"0"0"-100,0 0-2,0 0 8,0 0 5,0 0-18,0 0-28,0-1 0,0 1-40,0 0 12,0 0-30,0 12 12,0 8-11,0 4 6,0 4-8,0 0 0,0-2-17,0-2-31,0-4-4,0-4-61,-3 2-4,1-6-99,-1-2-114</inkml:trace>
  <inkml:trace contextRef="#ctx0" brushRef="#br0" timeOffset="13694">659 1839 41,'0'0'92,"0"0"-26,0 0 8,0 0 41,0 0-15,0 0-15,0 0-13,0 0-8,0 0 9,0 0-22,0 0 8,0 0-42,0 4 21,0 14-37,0 7 16,0 3-17,0 2-1,-4 2-10,-1 0-44,-1 4-45,1-7-69,0-10-142</inkml:trace>
  <inkml:trace contextRef="#ctx0" brushRef="#br0" timeOffset="16030">1571 677 98,'0'0'142,"0"0"-60,0 0-36,0 0 32,0 0-35,0 0 11,0 0-13,0 0 14,0 0 9,0 0-12,0 0 10,0 0-43,-5 1 2,-4 3-8,-2 5-20,0 3 14,-3 3-8,1 6 1,-1 1-8,6 4 7,-1 0-1,2 0-8,7-2-3,0-4 12,0 0-17,0-4 10,16-4-14,2-4 12,1-2-6,4-3-24,-3-3-5,0 0 6,0 0 39,-3-9-14,2-3 14,-3-4-8,-5 0 8,-5-2-13,-4 0 11,-2-2 2,0-2 0,-2-2 14,-11 0-12,-5 0-2,-3 2 1,2 4-2,-1 4-6,5 4-19,-8 7-18,7 3-107,1 0-236</inkml:trace>
  <inkml:trace contextRef="#ctx0" brushRef="#br0" timeOffset="17652">1546 1096 25,'0'0'138,"0"0"-84,0 0-7,0 0 1,0 0 15,0 0 9,0 0-28,0 0 15,0 0-23,0 0 19,0 0-31,0 2 8,0 8-5,0 6 1,0 2 2,0 6-18,0 6 2,0 2-5,0 6-16,0 1 7,0-2-15,0 5-86,0-9-62,0-11-144</inkml:trace>
  <inkml:trace contextRef="#ctx0" brushRef="#br0" timeOffset="19828">1540 1619 117,'0'0'149,"0"0"-73,0 0-31,0 0 47,0 0-14,0 0-20,0 0-24,0-2-6,0 2 8,0 0-20,0 0 21,0 0-35,0 0 25,0 0-26,-3 0 6,3 0-7,-2 10 1,-3 4 1,3 4 8,-3 4-10,1-2 8,2 0-13,-2-2 5,1-1 0,1-3-35,-5 0-41,5-6-83,-5-4-342</inkml:trace>
  <inkml:trace contextRef="#ctx0" brushRef="#br0" timeOffset="21729">1546 1946 49,'0'0'94,"0"0"-19,0 0 36,0 0-19,0 0-15,0 0-18,0 0-10,-2-10-14,-2 8 27,-4 2-15,4 0 0,-1 0-11,-1 0 10,-1 0-46,-2 0-4,-2 8-9,0 4-12,-3 0 24,1 4-14,3 0 13,0 0-5,4 0 0,1 0 0,3-2 7,2-1-25,0-2 9,0-1 16,2-2 0,9 0-10,5 0 14,-1-3-12,3-1-2,2-4-2,0 0-18,1 0 23,-2 0 6,-1 0-5,1 0 5,-4 0-13,-1-3 13,-4 2 1,-1-4-7,-3 1 6,2-1 0,-6-2 1,2-3 0,-1-4 4,-3 0-3,0-4 18,0 0 0,0-2 1,-5 0-20,-7 2 0,2 0-7,-3 2 7,-1 6-1,-3 4-37,-10 6-14,4 0-94,1 2-71</inkml:trace>
  <inkml:trace contextRef="#ctx0" brushRef="#br0" timeOffset="23342">1107 1834 82,'0'0'80,"0"0"-51,0 0-8,0 0 10,0 0 12,0 0-36,0 0 16,0 0-10,0 0 16,0 0-20,0 0-1,-2 0 1,2 0-9,0 0 20,0 0-19,0 0 17,0 0-17,0 0 22,0 0-22,0 9 10,0 4-2,0 1 0,0 2 2,0 2-11,0 2 12,0 0-6,0 0 1,-2 2-6,2 0 9,-3 2-10,1 0 0,0-2 1,-3 0-1,3-4 0,-4-2-7,1-1 0,1-1-38,1-4 8,3-2-47,0-3-31,0 0-20</inkml:trace>
  <inkml:trace contextRef="#ctx0" brushRef="#br0" timeOffset="26264">1635 745 11,'0'0'24,"0"0"21,0 0-7,0 0-2,0 0-18,0 0-16,0 0 4,0 0-4,0 0 6,0 0 10,0 0 36,0 0-28,0 0 0,0 0-12,0 0-1,0 0 4,0 0-8,0 0 16,0 0-8,0 0 3,0 0-10,0 0 10,0 0-14,0 0-4,0 0-2,0 0 1,0 0-2,0 0 3,0 0-10,0 0 16,0 0-14,0 0 6,0 0 0,0 0 0,0 0 0,0 0 4,0 0-2,0 0 9,0 0-10,0 0 29,0 0-18,0 0 11,0 0-22,0 0 25,0 0 6,0 0-10,0 0-6,0 0-16,-12 8 25,2 6-24,-9 4 22,0 2-23,-1 2 5,0 0-5,4-4-8,1 0-19,3-4-35,4-4 8,3-2-80,5-6-45</inkml:trace>
  <inkml:trace contextRef="#ctx0" brushRef="#br0" timeOffset="28658">1664 1944 28,'0'0'47,"0"0"-12,0 0 30,0 0 5,0 0 3,0 0-27,0 0-6,0-4-4,0 4 3,0 0 3,0 0-41,0 0 20,0 0-20,0 0 40,0 0-19,0 0 17,-2 0-9,2 0-9,0 0-2,0 0-18,0 0 1,0 0 9,-2 0-6,2 0 2,-5 2 26,-2 6-7,-4 2-10,-5 4-9,-3 6-7,-6 4 0,-4 2 1,-2 3-2,0-2-25,2 0 25,2-4-41,6-2-1,6-7-9,7-4 9,0-5-37,8-5-41,0 0-61,0 0-20</inkml:trace>
  <inkml:trace contextRef="#ctx0" brushRef="#br0" timeOffset="32232">1532 1557 22,'0'0'49,"0"0"-13,0 0-10,0 0-7,0 0-5,0 0-13,0 0 10,-2-8-10,2 6 11,0 2-4,0 0 34,0 0-16,0 0 4,0 0-9,0 0-3,0 0 13,0 0-23,0 0 14,0 0-6,0 0 11,0 0-25,0 0 15,0 0-17,0 0 1,0 0 8,0 0-9,0 0 2,0 0 6,0 0-4,0 0-3,0 0-1,0 0 1,0 0-1,0 0 0,0 0 1,0 0 13,0 0-13,0 0 27,0 0-27,0 0 30,0 0-22,-2 0 5,2 0-14,0 0 0,-2 4 0,-1 4 6,1 4-3,0 2-1,0 0 7,-2 0-8,1 2 9,1-2-10,0 2 0,0-2 0,2-2 0,-3-2-1,3 0-13,0-2-12,0-2-39,0 2-2,0-4-17,0 0-65</inkml:trace>
  <inkml:trace contextRef="#ctx0" brushRef="#br0" timeOffset="33644">1523 1565 3,'0'0'111,"0"0"-79,0 0 1,0 0-11,0 0 1,0 0 30,0 0-20,0 0-7,0 0-20,0 0 4,0 0-1,-2 0-6,2 0 7,0 0 14,-2 0-11,2 0 9,0 0 13,0 0 9,0 0 7,0 0-27,-2 0 27,2 0-27,-4 0 17,-3 0-33,-5 4-8,-1 2-8,0 0-5,0 0-10,2-2-15,1 0-7,4-2 4,1-2-14,1 0-175</inkml:trace>
  <inkml:trace contextRef="#ctx0" brushRef="#br0" timeOffset="35062">1569 1152 49,'0'0'33,"0"0"-18,0 0 34,0 0-17,0 0-5,0 0-24,0 0-2,0-2 15,0 2 10,0 0 0,0 0-6,0 0 22,0 0-16,0 0 20,0 0-20,0 0 6,-3 0-18,0 0 4,-1 0-2,0 0-6,-3 2 10,1 4-1,-4 2 7,-1 0-25,5 0 9,-1 0-9,3-2-1,-1-2 0,3 0-1,-1 0-7,-1-2-39,4 0 20,0-2-64,0 0-55,0 0-96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1:51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 85 42,'0'0'75,"0"0"-55,0 0 31,0 0 21,0 0 0,0 0-45,0 0 28,0-2 0,0 0 17,0 2-14,0 0-5,0 0 9,0 0-20,0 0 7,0 0-34,0 0 18,0 0-20,0 0 13,0 0-25,0 0 8,0 0 5,0 0-11,0 0 20,0 0-20,0 0 29,0 0-25,0 0 23,0 0-29,0 0 21,0 0-12,0 0 3,0 0-6,0 0 1,0 12-16,0 6 16,-2 6-16,-3 6 20,1 6-18,0-2 13,-1 2-7,2-4 0,3-4 1,-2-2-10,2-8 18,0-4-22,-2-3 26,2-4-26,0-3 13,0-1 0,0-3-15,0 1 4,0-1 2,0 0-13,-2 3 22,2-1-33,0-1 31,-2 3-28,2-1 13,-3 1-17,3-3 13,-2 2-5,2-3-8,0 0 16,0 0-31,0 0 10,0 0-19,0 0 0,0-11-24,0 1-142</inkml:trace>
  <inkml:trace contextRef="#ctx0" brushRef="#br0" timeOffset="1015">0 263 100,'0'0'72,"0"0"-30,0 0 44,0 0-21,0 0-19,0 0-21,0 0 4,0 0 17,0 0-29,0 0 16,0 0-33,0 0 13,0 0-7,0 0-2,4 0-4,6 0 1,1 0 8,1 0-8,5 0 19,0 0-20,3 0 23,3 0-23,-1 0 19,2 0-19,-1 0 1,-3 0 1,-5 0-1,1 0-2,-3 0 10,-4 0-16,0 0 16,-2 0-18,-3 0 15,3 0-7,-3 0 1,-1 0 0,1 0 0,-1 0 1,-3 0-4,0 0 13,0 0-16,0 0 16,0 0-11,0 0 2,0 0-1,0 0 0,0 0 1,0 0-2,0 0 8,0 0-15,0 0 16,0 0-19,0 0 5,0 0 6,0 0-15,0 0 7,0 0 6,0 2-22,0 0-23,0 2-35,0 0 39,-3-2-114</inkml:trace>
  <inkml:trace contextRef="#ctx0" brushRef="#br0" timeOffset="7547">497 89 49,'0'0'172,"0"0"-47,0 0-48,0 0 18,0 0-27,0 0 4,0-3-37,0 3 11,0 0 0,0 0-7,0 0 3,0 0-25,0 0 15,0 0-32,0 0 13,0 4-6,0 9 2,0 3-8,-5 4 14,-3 4-7,-4 4-6,-1 4-1,0-2 6,-3 2-14,5-6-1,1-4 7,4-6-17,0-2 16,3-3-20,1-3-9,0-1 2,0-3-15,2 0 21,0 1-30,0-4 1,0-1-33,0 0-9,0 0-68,0 0-21</inkml:trace>
  <inkml:trace contextRef="#ctx0" brushRef="#br0" timeOffset="8102">479 63 52,'0'0'101,"0"0"-55,0 0 35,0 0-7,0 0-22,0 0-18,0 0-12,0-2 10,2 2-25,1 0 30,3 4 7,1 10 32,2 0-20,0 4 5,-3 2-34,3 2-19,-2 0 9,-2 2-16,-1 2-1,0-2 9,-2-2-18,3-2 10,-3-2-2,2-2-4,2 1 5,-2-3 0,-2-3-8,2 1 1,-2-3-42,3 0 33,-3 0-69,0-1-9,0-1-1,-2-3-96</inkml:trace>
  <inkml:trace contextRef="#ctx0" brushRef="#br0" timeOffset="8642">457 277 142,'0'0'88,"0"0"-58,0 0-16,0 0 35,0 0 18,0 0-24,0 0 0,37 0-31,-23 0 14,-1 0-25,0 0 2,1 0-3,1 0-22,-3 0-74,-3 2-126</inkml:trace>
  <inkml:trace contextRef="#ctx0" brushRef="#br0" timeOffset="9155">735 257 3,'0'0'163,"0"0"-63,0 0-37,0 0-7,0 0 19,0 0-11,0 0-21,-4 0 2,4 0-25,-2 0 16,0 0-26,-3 0 9,2 0-12,1 0-5,0 4-2,2 0-6,0 2 5,0 0 2,0-2-10,0 0 19,0-2-20,0 0 2,0-2-8,2 0-7,3 0-8,0 0-51,-1 0 53,0-8 28,-4-2-27,0 2 27,0 0-19,0 0 19,0 2 2,-8 0-2,-2 4-15,1 2-26,-1 0 2,3 0 1,0 2-2,0 10 38,3 0 3,2 4 0,2-2 12,0-1 1,0-4 16,0 0 5,0-4-3,6-1 6,1-4-30,-3 0 19,3 0-18,-2 0 29,-1 0-27,0 0 2,1-8-12,-5-2-9,0 1 9,0-2-21,0 5-20,0 2-13,-7 4 24,1 0-49,-3 0 9,4 6-23,0 4 46</inkml:trace>
  <inkml:trace contextRef="#ctx0" brushRef="#br0" timeOffset="10594">880 119 143,'0'0'157,"0"0"-77,0 0-49,0 0-3,0 0 6,0 0-6,0 0 21,5 46-29,-5-28 28,0 4-27,0 2 15,0 2-35,0 2 12,0-2-12,0-2-1,-5-4-8,3-3-39,2-9 19,0-3-17,0-3 0,0 1-76,0-3-77</inkml:trace>
  <inkml:trace contextRef="#ctx0" brushRef="#br0" timeOffset="10920">858 155 116,'0'0'173,"0"0"-120,0 0-21,0 0 56,0 0-36,0 0-22,0 0-23,20-38-4,-13 32 6,1-2-10,3 0 1,3 2-8,-1 2 7,1 2 2,1 0-2,-1 2 12,-3 0-21,3 0 25,-6 0-11,-1 8-3,-3 4 51,-4 2 18,0 0-42,0 4-13,0-2-14,-13 2 19,-1-2-8,-1 0-24,-1-2 12,3-2-13,4-4-13,4-4 22,1-2-2,4-2-4,0 0-3,0 0-36,0 0 0,0 0 7,9 0 42,4 0 0,2 0 6,2 0-6,1 0-6,-3 0 4,1 0 4,-1 6-2,-4 4 13,-4 2-13,0 2 24,-5 2 20,-2 0-31,0 0 8,0 1 0,0-2 0,-4-1 28,-10 0-43,1-3 37,-3-1-35,-2-2 19,2-4-17,-1-4 5,1 0-14,3 0-1,1-7 0,4-7-76,5-8 32,3 3-80,0 2-145</inkml:trace>
  <inkml:trace contextRef="#ctx0" brushRef="#br0" timeOffset="12397">814 9 54,'0'0'28,"0"0"7,0 0-6,0 0 1,0 0-2,0 0-2,0 0 10,26-5-16,-17 5 12,0 0-22,2 0 23,3 0-20,-2 0 17,5 0-10,-2 0 12,3 0 1,-3 0-17,3 0 14,-3 0-30,-1 0 24,-1 0-24,1 0 7,-5 0 0,-1 3-7,2-1 0,-4-1 0,1 2 0,2-2 0,-3 2-7,4-2-12,-2-1-11,8 0-54,-3 0-25,-4 0-129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1:30.0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-2 171 55,'0'0'72,"0"0"-37,0 0-27,0 0 31,0 0 13,0 0 0,0 0 3,-2 0-7,2 0 12,0 0-22,0 0 14,0 0-21,0 0 14,0 0-25,0 0 6,0 0-10,0 0-3,0 0 3,0 0-14,0 0 0,0 0 7,0 0-18,0 0 0,0 0 8,0 0 1,11 0-1,2 0 0,3 2 1,1 2-7,4 0 19,-1 0-21,2 0 19,-2-2-16,0 2 12,0-2-4,-4-2-2,-1 0 0,-1 0-8,-1 0 4,-1 0 3,-4 0-5,1 0-3,-3 0-1,0 0 10,-4 0-1,-2 0 0,2 0 1,-2 0 0,0 0 0,0 0 7,0 0-8,0 0 15,0 0-21,0 0 16,0 0-8,0 0-1,0 0 0,0 0 5,0 0-4,0 0-2,0 0 8,0 0-16,0 2 18,-6 8-12,-8 4 3,-1 4 0,-2 0 1,-3 4-1,3-4 0,-1 3 7,0-6-20,0 1 23,3-4-18,1 0 10,1-4-2,3 1 0,2-4 0,4-1 4,1-2-2,1 1-4,2-3 7,0 1-14,0-1 6,0 3 2,0-3-3,0 1 4,0 2 1,0 1 0,0-2-2,0-1 9,0 2-15,0-2 14,0-1-14,0 3 16,0-3-10,0 0 1,0 1 0,0-1-1,0 0-6,0 3 5,0-3-2,5 1-5,1 2 12,6-1-13,1-2 13,3 1-3,1-1 0,3 0 1,0 0-4,0 0 12,1 0-18,-2 0 19,-3 0-17,-5-1 14,-1 1-8,-4 0 1,-4 0-10,0 0 1,-2 0-21,0 0 1,0 0-62,2 0 19,-2 0-90,0 0-138</inkml:trace>
  <inkml:trace contextRef="#ctx0" brushRef="#br0" timeOffset="1433">34 311 129,'0'0'56,"0"0"-1,0 0 12,0 0 11,0 0-34,0 0-23,0 0-6,0 0-14,0 0 25,9 0-3,3 0 23,7 0-35,3 0 11,3 0-13,1 0 7,1 0-9,0-2-7,-1-2 0,-1 2-10,2 2-5,-10 0-100,-3 0-112</inkml:trace>
  <inkml:trace contextRef="#ctx0" brushRef="#br0" timeOffset="2418">419 263 41,'0'0'158,"0"0"-35,0 0-67,0 0 16,0 0-17,0 0-22,0 0-20,0 0-13,0 0 1,0 0 14,0 0-30,0 0 30,0 0-16,0 0 2,0 0-1,0 0 7,0 2-7,9 0 16,4 0-16,6 0 22,2 0-21,4-2 1,2 0 5,-3 0-14,3 0-2,-1 0-30,-3 0-76,-9 0-107</inkml:trace>
  <inkml:trace contextRef="#ctx0" brushRef="#br0" timeOffset="3273">425 418 59,'0'0'176,"0"0"-72,0 0-35,0 0 19,0 0-20,0 0-9,0 0-38,-2-4 23,2 4-32,0 0 8,0 0-20,0 0 0,0 0 0,0 0 0,10 0-7,7 0 13,3 0-8,5 0 4,4-3-4,0 2-1,0-3-18,7 1-37,-7 3-63,-8 0-80</inkml:trace>
  <inkml:trace contextRef="#ctx0" brushRef="#br0" timeOffset="6215">1000 58 22,'0'0'62,"0"0"-13,0 0 10,0 0 23,0 0-10,0 0-28,0 0 18,0-1-23,0 1 8,0 0-31,0 0 16,0 0-21,0 0 2,0 0-4,0 0-9,0 0 14,0 0-14,0 0 25,0 0-23,0 0 30,0 0-22,0 0 14,0 0-8,0 10 2,-4 6 5,-4 4-22,-2 3 9,1 6-2,-4 1-9,2-2 10,-2 0-15,2 0 6,1-4 0,4-4 0,1-4-10,1-6 8,2-2-37,2-4 16,0-2-36,0-2 24,0 0-38,0 0-18,0 0-74,0-4-31</inkml:trace>
  <inkml:trace contextRef="#ctx0" brushRef="#br0" timeOffset="6750">974 107 46,'0'0'103,"0"0"-50,0 0-7,0 0-1,0 0 4,0 0-27,0 0 17,2 0-13,-2 0 28,0 0-23,2 0 18,3 0 3,0 8 7,3 2-9,3 4-18,1 2 2,1 2-33,1 4 9,-1 2-2,-1 2-11,0 2 3,-1-2 0,1 0-1,-4-4-22,1-4 1,0-4-26,-4-4 18,-1-3-32,-2-6-12,-2-1-35,0 0-35</inkml:trace>
  <inkml:trace contextRef="#ctx0" brushRef="#br0" timeOffset="7267">947 327 98,'0'0'54,"0"0"-18,0 0 1,0 0 18,0 0-9,0 0-14,0 0 14,105-18-36,-92 16 6,1 0-9,-3 2-14,-3 0-19,0 0-141</inkml:trace>
  <inkml:trace contextRef="#ctx0" brushRef="#br0" timeOffset="8244">913 10 26,'0'0'64,"0"0"-30,0 0 21,0 0 0,0 0-18,0 0-6,0 0-1,-2 0 33,2 0-31,0 0 10,0 0-35,0 0 21,0 0-28,0 0 8,0 0-7,2 0 1,14 0 19,0 0-13,2 0 35,0 0-26,4 0 10,-2 0-26,3 0 10,-6 0-11,-1-2 0,-3 0-6,-1-1-32,-4 0 11,-6 3-47,1 0-47,-3 0-140</inkml:trace>
  <inkml:trace contextRef="#ctx0" brushRef="#br0" timeOffset="9438">923 261 82,'0'0'45,"0"0"10,0 0-32,0 0 6,0 0-29,0 0 12,0 0-3,-2 0 2,2 0 7,0 0-17,0 0 11,0 2-11,0 0 15,0 2-16,0 0 23,0-2-14,-3 2 4,1 2 14,-1 0 1,1 2-4,0 0-23,0 0 11,0 2-11,0 0-2,-1 0 2,3-2-1,-2 0 1,2 1-1,0-4 0,-2 1 1,0 1-3,2-2 9,-2-1-14,0 0 9,-1 1-4,0-4-15,3 2-15,0-3-17,0 0-37,0 0-10,0 0-9</inkml:trace>
  <inkml:trace contextRef="#ctx0" brushRef="#br0" timeOffset="10452">1223 215 36,'0'0'119,"0"0"-36,0 0-19,0 0-8,0 0-6,0 0-29,0 0 13,-2 0-19,2 0 15,0 0-29,0 0 14,0 4-15,0 6 1,0-2 5,0 2-3,0-2-6,0-2-4,0-2 5,0-2-16,2-2 5,6 0-29,-4 0-10,2 0-35,1 0 51,-3-4 19,-2-2-3,-2 0 20,0-2 0,0 2-4,0 2 11,0 0-7,0 0 2,-6 4 5,-1 0-1,1 0 4,2 0-10,-2 0-37,4 2 37,0 6-5,2 0 4,0-2 2,0 2-1,0-4 0,0 0 16,0 0 18,0-4-15,7 0 11,0 0-18,1 0 18,-1 0-18,-1-4 4,2-2-16,-6-2-1,-2 2-26,0 0-15,0 4-20,0 0-45,-6 2-46</inkml:trace>
  <inkml:trace contextRef="#ctx0" brushRef="#br0" timeOffset="11554">1408 135 95,'0'0'152,"0"0"-77,0 0-36,0 0 30,0 0-26,0 0-17,0 0-26,0 0 1,0 4 8,0 6-8,0 4 31,0 2-31,0 4 29,-2 0-24,0 2 14,0 2-19,-1-2 10,1 0-9,2-2-2,0-4 0,0-4-47,0-6 23,0-2-38,0-1-29,0-3-95</inkml:trace>
  <inkml:trace contextRef="#ctx0" brushRef="#br0" timeOffset="11938">1370 177 116,'0'0'70,"0"0"2,0 0-18,0 0 19,0 0-28,0 0 13,0 0-21,5-32-19,-3 28-5,0 0-6,5-2-14,0 1 18,2 0-18,2 1 14,0 0-13,2-1 6,1 1 0,1 3 0,-1-1 1,-1 0 1,-1 2 8,-4 0-17,1 0 19,-5 0-18,1 0 17,-5 5 8,0 6 32,0 0-35,0 2 7,0-1-23,0 0 11,-3-2-2,-5 2-8,1-4 7,1-2-9,1-2 1,0-2 0,1 0 8,2-2-8,0 0 3,-1 0-1,1 0-4,0 0 4,2 0-11,0 0 4,0 0 4,0 0 1,0 0-13,0 0 12,0 0-24,0 0 15,7 0-4,3 0 12,2 2 1,1 2-8,1 2 9,-3 0 0,-3 2 0,2 0 1,-4 2 4,1 0-5,-5 0 23,0 4-23,-2 0 27,0 2-15,0 0 27,-13 2-17,-1 0-12,-3-4 3,1 1-12,1-5 6,1-5 1,1-1 1,1-4-8,4 0 1,-3 0-1,1 0-2,0-9 1,-1-1-35,-1-3 18,3 4-26,7-4 4,2 3-59,0 2-64</inkml:trace>
  <inkml:trace contextRef="#ctx0" brushRef="#br0" timeOffset="14198">1518 229 137,'0'0'114,"0"0"-79,0 0 33,0 0-21,0 0 18,0 0-37,0 0 13,-19 0-10,17 0-11,0 0 2,0 0-5,0 0 20,2 0-31,-2 0 26,-1 0-18,-1 0 9,0 0-21,-2 0 24,-2 0-26,1 6-2,-1 0-15,-2 0-36,2 0-5,-3 0-62,1-2-33,2 0-66</inkml:trace>
  <inkml:trace contextRef="#ctx0" brushRef="#br0" timeOffset="15541">1252 305 108,'0'0'49,"0"0"-28,0 0-7,0 0 28,0 0-35,0 0 9,0 0-16,0 0 23,0 0-10,0 0 9,0-2-5,0 0-11,0-2 1,0 0-6,0 2 10,0-2-10,0 2 3,0 0 2,-2 0-8,-2 0 2,1 0 0,-1 0 0,0 0-1,2 2 0,0 0 2,-1 0 12,0 0-11,1 0 6,2 0-7,0 2-2,0 2 0,0 2-6,0-2 6,0 0 2,0-2-6,0-2 11,0 2-12,0-2 6,0 0 0,8 0 0,-2 0-15,0 0-3,-1 0 3,1-2 8,-4-4-31,2 0 31,-2 2-18,-2 0 24,0 0 1,0 0 0,0 2 9,0 2-3,-8 0 14,2 0 6,1 0 1,1 0-26,0 0 3,2 0-1,-3 0-5,2 0 2,3 0-6,-2 2 5,2 2 2,0 0-2,0 0 3,0-4-12,0 0 20,0 0-12,0 0 2,5 0-1,2 0-7,-1 0-2,-1 0-16,-3-2-29,0-4-26,-2 2-70</inkml:trace>
  <inkml:trace contextRef="#ctx0" brushRef="#br0" timeOffset="18590">882 14 9,'0'0'11,"0"0"11,0 0-13,0 0 4,0 0-12,0 0 17,0 0 10,-2 7 6,0-7 11,0 0 0,0 0 23,-1 0-24,1 0 8,0 0-37,0 0 5,-2 0-20,2 0 7,-4 0-7,4 0 0,0 0 13,0 0-13,2 0 43,-2 0-24,2 0 24,0 0-41,0 0 16,0 0-18,0 0 0,0 0 0,0 0-1,0 0-5,0 0 12,0 0-19,0 0 16,0 0-12,0 0 7,0 0 2,0 0 0,0 0 2,0 0 9,6 0-9,2 0 17,0 0-17,1 0 25,2 0-27,0 0 7,0 0-6,1 0-1,-4 0 0,1 0 2,0 0-8,-2 0 13,0 0-14,-1 0 14,1 0-11,0 0 4,0 0 0,-1 0-7,3 0 0,-3 0 7,2 0-12,0 0 5,-1 0 7,1 0-9,0 0 14,0 0-11,-3 0 6,1 0 0,-2 0-2,2 0 4,-2 0-5,0 0 2,1 0-7,-3 0-9,2 0 10,0 0-32,0 0 26,0 0 4,-2 0-2,0 0 10,0 0-26,1 0 14,-3 0-105,0 0-64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15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54 188,'0'0'153,"0"0"-51,0 0-36,0 0 5,0 0-36,0 0-2,-3 0-16,3 0 14,0-1 10,0 1-10,0 0 18,0 0-38,0 0 27,0 0-37,0 0 16,0 0-15,0 0 5,0 0-7,0 0-11,0 0 10,0 0-19,0 0 7,15 0-27,6 0 38,6 0-15,2 0 14,2 0-2,-4 0 5,-2 0 0,-4 0 0,-3 0 0,-5 0-22,-3 0 22,-6 0-31,-4 4 20,0 0-1,0 2 12,0-1 19,-4 4-2,-8 0-1,-1 2-16,-1-1 2,-1 1 11,1 2-26,1-1 13,-3 2-9,3 0 3,0 2 6,-3 2 0,5 0-1,-2 0-7,2-2-8,4-2 16,3-2-6,-1-2-3,5-2 1,0 0 0,0-4-13,0 0 11,0 0-3,0-2-19,2-2 19,7 0-12,2 0 24,5 0-8,2 0 2,0 0 14,3-4-7,0-4 5,-1 2-4,-3 2-2,0 0 4,-7 2-10,-3 2-2,-4 0-44,-3 0-112,0 0-112</inkml:trace>
  <inkml:trace contextRef="#ctx0" brushRef="#br0" timeOffset="758">6 169 64,'0'0'225,"0"0"-103,0 0-35,0 0-41,0 0 22,0 0-32,0 0-7,-4-2-18,4 2-10,0 0-1,0-2-5,0 2 4,11-3 0,7 2-6,4-1 13,3 0-8,1 0 2,-1 0-1,2 0 1,-3 0-21,5 2-23,-6 0-91,-8 0-98</inkml:trace>
  <inkml:trace contextRef="#ctx0" brushRef="#br0" timeOffset="1178">412 121 247,'0'0'156,"0"0"-65,0 0-22,0 0-6,0 0-8,0 0-33,0 0 1,-3 0-17,3 0-3,0 0-1,0 0-4,0 0-13,5 0 13,9 0 2,6 0 0,-1 0-10,4 0 20,0 0-20,-2 0 1,-5 0-12,-1 0-51,-3 0-38,-5 0-106</inkml:trace>
  <inkml:trace contextRef="#ctx0" brushRef="#br0" timeOffset="1598">365 239 175,'0'0'104,"0"0"-63,0 0-32,0 0 49,0 0-6,0 0-5,0 0-19,65 0-17,-45-2 7,2 0-17,-2 2 1,3 0 4,-6 0-9,1 0 3,3 0-7,-8 0-68,-3 0-142</inkml:trace>
  <inkml:trace contextRef="#ctx0" brushRef="#br0" timeOffset="2214">887 13 12,'0'0'127,"0"0"-13,0 0-25,0 0 31,0 0-15,0 0-23,0 0-17,0-3-24,0 3 1,0 0-42,0 8 35,0 9-35,-12 9 19,-1 7-17,-2 6 5,-1 3-7,-2 0 0,2-4-1,3 0-36,2-8 5,6-6-32,1-6 14,4-5-31,0-6-4,0-3-54,2-1-50</inkml:trace>
  <inkml:trace contextRef="#ctx0" brushRef="#br0" timeOffset="2604">853 46 45,'0'0'101,"0"0"-33,0 0 25,0 0-3,0 0-35,0 0-9,0 0-30,5-2-5,1 8-9,1 8 32,2 3-15,0 3 17,2 1-8,3 6-4,-4-1-8,3 0-16,-3-2 0,-1-2 7,-3-2-18,-2-4-2,2-2 11,-4-2-50,2 0-4,-2-2-48,0-4-98</inkml:trace>
  <inkml:trace contextRef="#ctx0" brushRef="#br0" timeOffset="2971">775 231 51,'0'0'215,"0"0"-133,0 0-29,0 0 9,0 0-14,0 0-32,0 0-16,6-6 14,6 4-14,3 2 19,1-2-18,2 2 7,0 0-1,2 0-8,0 0 1,2 0-38,-7 0-84,-3 0-165</inkml:trace>
  <inkml:trace contextRef="#ctx0" brushRef="#br0" timeOffset="3545">1236 67 108,'0'0'68,"0"0"-23,0 0 54,0 0-2,0 0 4,0 0-40,0 0 9,0-4-19,0 4-1,0 0-22,0 0-22,0 0 13,0 0-18,0 0 7,0 5 1,0 3-3,0 5-5,0 1 6,0 0-6,0 4 8,0 2 12,0 2-19,0 4 9,0 0-3,0 2-16,0-2 24,0-4-29,0-4 13,0-4-13,0-4-13,0-4-21,0-2-20,0-2-38,0-2 20,0 0-41,0 0-50</inkml:trace>
  <inkml:trace contextRef="#ctx0" brushRef="#br0" timeOffset="4098">1122 201 136,'0'0'101,"0"0"-23,0 0-22,0 0-3,0 0-38,0 0-8,0 0 6,0 0 6,0 0 34,0 0-15,0 0 11,0 0-31,0 0 14,0 0-16,0 0 6,0 0-6,0 0-8,0 0 1,0 0-2,0 0-14,0 0 13,0 0-12,0 0 1,0 0 4,0 0-7,14 0 8,1 0 5,3 0-4,1 0-2,0 0 5,-3 0-13,1 0 18,-3 0-15,-1 0 12,-4 0-6,1 0 0,-2 0 0,-1 0-1,-3 0-6,1 0 0,0 0-3,-1 0 10,-2 0-14,0 0 13,-2 0-14,2 0 2,1 0-3,-1 0-7,0 0 13,0 0-22,-2 0 23,2 0-44,-2 2-15,0 0-27,0 0-39,0 0-22</inkml:trace>
  <inkml:trace contextRef="#ctx0" brushRef="#br0" timeOffset="5173">1419 54 3,'0'0'114,"0"0"-66,0 0 4,0 0 4,0 0 19,0 0-32,0 0-28,-15-14 19,10 13-9,0 1 15,3 0-31,-2-3 2,2 3-11,-1-1 7,1-2 10,-2 2-16,0-2 21,-2 1-21,0 0 7,-1 0-7,3 2 4,-2-1-5,0 1 0,0-3 6,-1 3 1,-1-1-5,-2-2 8,4 3-20,-3-1 20,0 1-22,2-3 24,-2 3-14,3 0 3,-3 0-1,2-2 0,-2 2 1,3-2 9,-1 0-8,1 2-4,-4-1 10,4 1-21,-1 0 20,3 0-9,0 0 2,-2 0-11,2 0 10,2 0-19,-5 0 20,3 0-6,-2 0-4,-2 0 20,4 0-7,-1 0-3,1 0 15,2 0-5,-2 0 0,-1 0-3,2 0-5,-1 1-4,0 1 11,-1 0-18,1 3 10,2-1-2,-3 1 1,3-1-5,-3 2 4,3-2 2,0 3-8,0-1 16,-1-1-18,1-1 18,0 2-15,2 1 8,-2-2-2,0 0 0,0-1 0,-1 1-2,1-1 12,0 1-16,0-1 15,2 1-18,0 2 8,0 0 1,0 2 0,0-1-1,0 0 1,0 0 0,0-1-9,0 2 18,0-1-16,0 0 15,0 0-9,0-2 1,0 2 0,0 0 0,0-2 0,0-2-2,0 2 9,0-4-16,0 2 18,0 0-14,0 0 6,0 0-2,0 2 1,0-2 0,0 2 0,0 2-3,2-2-4,0 2 11,0-2-15,1-2 19,1 2-18,-2-2 11,2 2-1,-1-2 0,1 2-2,1 0-5,-1 0 13,1 0-8,1 0 4,-1 1-4,1-2-2,2 1 4,0 1-17,1-3 17,-1-1 0,2 1 1,-6 0-2,1-1 8,-1-3-7,-4 1 9,2-1-10,-2 0 2,2 0 0,0 3-1,2-3 2,0 1-2,0-1 0,0 2-9,3 0 18,2 0-6,-2 1-2,2-2-1,-1-1 1,2 0-1,-4 3 0,3-3 6,-3 0-12,4 0 11,-3 0-14,1 0 9,1 0-3,-2 0-5,2-3 8,0-1 0,-3 0 0,4-2 0,-4 2 6,1 0-13,-3-2 14,2 2-13,0 0 8,-4-2-2,2 2 1,0 0-1,-1 0 0,1 0 7,0 0-14,-2 0 17,4 0-21,-2 0 22,2-2-18,-1 2 9,1-2-2,-1 2 2,2 0-2,-1 0 0,-1 0 1,-1 0-2,0-2 5,-1 2-5,-1 0 2,0-2-2,-2 2 2,3-2-1,-3 0 5,0 0-4,0-2 11,0-2-12,0 0 14,0 0-5,0 2-3,-3-2-5,-1 4 0,1 0-1,1 0 1,0 2-1,0-2 1,0 2-2,0-1 11,-3 2-20,3-1 22,-2 0-14,-1 0 2,0 0 0,3-2 0,-2-2 0,-1 1 0,-1 0 0,-1 0-10,0 0 7,1 0 1,-1 2-6,1-3 7,-2 2-29,4-1-2,-5 3-26,3 3-26,1 1-74</inkml:trace>
  <inkml:trace contextRef="#ctx0" brushRef="#br0" timeOffset="8176">1566 24 51,'0'0'228,"0"0"-145,0 0-45,0 0-37,0 0 32,0 0 1,0 0 20,17 47 6,-13-21-16,0-1-8,-4 6-34,0-1 8,0 0-1,0 2-14,0-4 5,0-4-21,0-2-34,0-8-22,0-6 1,0-6-86,-2-2-125</inkml:trace>
  <inkml:trace contextRef="#ctx0" brushRef="#br0" timeOffset="8492">1546 89 95,'0'0'163,"0"0"-108,0 0-13,0 0 19,0 0-8,0 0-29,0 0-23,20-49 9,-9 44-9,1-2-2,3 5 8,3 0-8,-1 2 1,-1 0 0,-3 0-1,-1 7 1,-3 2 9,-3 4-8,-4 5 55,-2 1-33,0 4-2,-6 1-14,-10 0-13,1-6 6,-1-2-1,3-6-10,4-4 11,2-2-9,4-4 10,3 0-2,0 0-24,0 0 5,0 0-20,0 0 24,14 0 3,-1 0 12,3 2 0,2 2 1,-2 4-2,-3 0-4,-4 2-1,-2-2 14,-5 4 10,-2 0 18,0 2-5,-4 2-10,-12 0-4,-2 0 10,-4 0-7,1-4 4,2-3-22,1-6 4,5-3-5,3 0-10,8-22-86,2-4-19,0-4-90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5:10.6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52 113,'0'0'114,"0"0"-81,0 0 10,0 0 8,0 0-14,0 0-16,0 0-20,91-21-2,-68 9-19,-5 3-29,-1-1-107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35.9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247 0 48,'0'0'290,"0"0"-136,0 0-93,0 0 31,0 0-31,0 0-17,0 0-23,0 0 9,0 0 15,0 0-15,0 0 0,0 0-28,-4 12 35,-10 4-37,-2 9 8,-2 3-1,-6 6-6,0 0-1,-3-2-4,2 0 2,3-4-26,1-6 11,8-4-22,3-6 13,0-2-44,6-4-6,-3 0-35,3 0-25,0-3-95</inkml:trace>
  <inkml:trace contextRef="#ctx0" brushRef="#br0" timeOffset="428">24 54 137,'0'0'152,"0"0"-103,0 0-6,0 0 5,0 0-16,0 0-31,0 0 5,7 0 1,-3 4 35,3 3-10,-3 3 18,2-2-11,4 2-1,-4 2 7,3 2-27,1 4 18,0 0-35,-1 2 21,0 0-22,2 2 5,-4 0-5,2-2-1,-2 0-11,-1-4-44,-3 2-49,-1-4-89,-2-6-78</inkml:trace>
  <inkml:trace contextRef="#ctx0" brushRef="#br0" timeOffset="894">391 79 95,'0'0'221,"0"0"-107,0 0-40,0 0 9,0 0 7,0 0-48,0 0 5,0-7-5,-2 7 23,-3 0-37,-1 0-21,0 7-7,-6 3 7,-1 6-17,0 4 13,-1 6-13,1 2 14,1 2-10,6-2 6,1-2-10,3-2 4,2-6-7,0-4 13,0-2-20,7-4 20,5-4-19,-2 0-1,3-4-25,1 0 29,1 0-3,-1 0 8,-1-10 5,-2 0 0,1-4-4,-6 0 20,-1-2-16,-3 0 18,-2-4-19,0 2 14,0-4-6,0 2 1,-5-2-2,-5 0 0,-2-2 4,1 4-10,2 2-18,0-1-35,0 7-91,3 6-207</inkml:trace>
  <inkml:trace contextRef="#ctx0" brushRef="#br0" timeOffset="1742">588 107 84,'0'0'117,"0"0"-45,0 0 13,0 0-33,0 0 10,0 0-26,0 0 13,-2 0-4,2 0-11,-3 0 1,1 10-25,0 6 11,-1 6-20,-4 10 10,3 2-10,-2 4 3,1 0-4,1-4-14,2-4-22,-1-6-18,3-6 4,0-6-28,0-5-56,0-5-135</inkml:trace>
  <inkml:trace contextRef="#ctx0" brushRef="#br0" timeOffset="2072">579 157 82,'0'0'156,"0"0"-104,0 0-14,0 0-5,0 0-7,0 0-15,0 0-9,48-64-4,-37 60 8,3 2-6,-1 2 7,1 0 6,-3 0-4,-3 0 17,2 7-12,-6 4-4,-4 1 18,0 1 14,0 2 15,0 1-31,-8 0 2,-8 0-27,1 0 11,-4-2-12,3-4-1,1 0-23,7-4-14,-2 0 22,8-4-10,0 0 26,2 0-33,0 0 24,0 4-10,0 2 19,6 2-1,8 2 1,1 2-1,3 0 2,7 4-9,-8-2-14,-1-6-184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47.7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134 31 5,'0'0'88,"0"0"-31,0 0-24,0 0 45,0 0-32,0 0-12,0-9-17,0 9 12,0-3 5,0 3-6,0-1 14,0 1-11,0 0 14,0-3-23,0 3 17,0 0-12,0 0 5,0 0 0,0 0-3,0 0 12,0 0-28,0 0 28,0 0-34,0 0 22,0 0-29,0 0 17,0 0 1,-6 12-8,-1 8 2,-5 9-11,0 4-2,-5 6 13,2-1-21,1-2 21,2-2-24,3-4 12,-1-2-1,2-6-24,3-2-27,1-6-16,0-2-51,4-8-13,0-4-73,0 0-89</inkml:trace>
  <inkml:trace contextRef="#ctx0" brushRef="#br0" timeOffset="564">121 0 143,'0'0'164,"0"0"-78,0 0-6,0 0 7,0 0-18,0 0-44,0 0-25,2-7-2,1 15 2,3 9 0,1 5 14,1 7 12,4 4 13,1 5-11,1 2-17,-1 0-9,-1 0-2,0-2-2,-1-4-34,1-4 36,-6-6-46,1-6 8,-3-3-45,-4-5 8,0-2-22,0-4-88</inkml:trace>
  <inkml:trace contextRef="#ctx0" brushRef="#br0" timeOffset="976">32 260 52,'0'0'113,"0"0"-79,0 0 12,0 0 16,0 0 15,0 0-27,0 0-8,0 0-14,0 0 5,0 0-10,2 0-16,0 0-7,5 0 13,4 0-23,3 0 22,1 0-10,5 0-1,3 0-1,1 0 0,-2 0-1,5 0-19,-7 0-127,-9 0-231</inkml:trace>
  <inkml:trace contextRef="#ctx0" brushRef="#br0" timeOffset="1704">564 15 147,'0'0'130,"0"0"-91,0 0 26,0 0 26,0 0-35,0 0 5,0 0-18,0 7-7,-6 11-24,-8 5 27,-1 8-31,-6 5 10,0 4-18,-4 0 1,0 2-1,3-4 7,2-2-14,2-6 1,5-7-2,4-8-47,4-3 9,3-3-51,2-5-27,0-4-81</inkml:trace>
  <inkml:trace contextRef="#ctx0" brushRef="#br0" timeOffset="2109">340 84 147,'0'0'143,"0"0"-87,0 0 19,0 0-10,0 0-1,0 0-57,0 0 18,2 0-18,2 0-1,0 6 14,5 8 26,3 6 0,1 4-3,3 2-9,-1 2-34,3 0 22,-3 0-21,3 0-2,-5-2 0,1-2-10,-1-2-30,-4-1-24,-2 2-26,-2-3-96,-5-5-89</inkml:trace>
  <inkml:trace contextRef="#ctx0" brushRef="#br0" timeOffset="3424">703 186 95,'0'0'201,"0"0"-129,0 0-14,0 0-15,0 0 23,0 0-32,0 0-11,2 0-5,-2 0-16,0 0 1,4 0 7,3 0-17,4 0 15,7 0-3,2 0 3,4 0 8,5 0-15,-2-2 0,-2 2-1,-1 0-6,-4 0-18,-4 0-71,-8 0-40,-3 0-155</inkml:trace>
  <inkml:trace contextRef="#ctx0" brushRef="#br0" timeOffset="3929">716 282 117,'0'0'131,"0"0"-63,0 0-9,0 0-5,0 0 3,0 0-34,0 0 9,4 0-22,3 0 18,7 0-12,-2 0 12,7 0-7,-2 2-14,1 2-1,3 0 4,0-2-20,0 2 7,1 0-25,-7 0-132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58.1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4 28,'0'0'49,"0"0"-3,0 0-12,0 0 5,0 0-5,0 0-10,0-8 14,0 8-15,0 0 17,0 0-10,0 0 14,0 0-21,0 0 8,0 0-6,0 0 2,0 0-6,0 0-13,0 0 17,0 0-24,0 0 6,0 0-5,0 0-1,0 3 5,0 11 1,0 4-5,0 4-1,0 7 2,0 8 7,0 3-16,0 2 15,0 0-18,0-2 5,0-4 2,0-8-35,0-4 3,0-7 7,0-8-9,0-9-49,4 0-54,-2 0-84</inkml:trace>
  <inkml:trace contextRef="#ctx0" brushRef="#br0" timeOffset="1426">164 36 68,'0'0'189,"0"0"-114,0 0 7,0 0-11,0 0-3,0 0-34,0 0 1,2-4 5,-2 4-8,0 0 6,0 0-30,0 0 24,0 0-19,0 0 16,0 0-22,0 0 9,0 0-7,0 0-1,0 0-6,0 0 4,0 0-12,0 0 19,0 0-26,0 0 13,0 0-2,0 0-12,0 0-5,0 3 13,0 15 6,0 6-4,0 7 11,0 4-14,0 5-6,0-2 0,0 0-42,0-4-17,5 0 1,1-8-28,2-9-93</inkml:trace>
  <inkml:trace contextRef="#ctx0" brushRef="#br0" timeOffset="3386">378 90 241,'0'0'114,"0"0"-53,0 0-24,0 0 8,0 0-38,0 0 5,0 0-5,-40 32-8,33-11 1,-2 3-1,3 2 0,1 2 2,1-2-11,4 0 21,0-4-22,0-2 12,0-4-1,0-6 0,4-2 0,5-1 0,0-6-10,2-1-5,0 0-19,3 0 19,-1-4-12,0-10 27,-1-2-3,-6-2 3,-1-2 0,-3 0 16,-2-2 10,0 0-19,0-2 4,-7 2-9,-3 2-4,0 4 2,-3-1-6,2 10-59,4 0-65</inkml:trace>
  <inkml:trace contextRef="#ctx0" brushRef="#br0" timeOffset="3980">586 71 212,'0'0'111,"0"0"-47,0 0 4,0 0-37,0 0-8,0 0-21,0 0-4,-43 26 8,34-6-12,0 2 12,3 2-7,3-2 1,3 0-10,0-2 10,0-2 0,0-2-11,0-2 19,9-2-16,0-2 9,2-4-7,1-2 6,1-2-27,0-2 15,0 0-4,0 0 14,-1-8-27,-5-4 29,-1-4-3,-4-2-4,-2-2 14,0 0-4,0-2 11,0 0 8,-11 0-1,1 2-20,-2 2 7,-1 2-8,-1 2-9,1 5-117,4 5-194</inkml:trace>
  <inkml:trace contextRef="#ctx0" brushRef="#br0" timeOffset="5375">915 75 12,'0'0'124,"0"0"-82,0 0 25,0 0 21,0 0 0,0 0-44,0 0-20,-7 0-11,1 4-11,-3 7 6,-1 6-6,2 5-4,1 2 12,3 2-20,0 0 12,4-2-2,0-4 0,0-2-1,0-2 0,0-4-3,6-2 1,5-4 2,1-2-9,-1-4-6,1 0 15,0 0-18,-3 0 8,0-8 9,-5-6 2,1-2 1,-5-4 12,0 0 20,0 0-8,0-2 2,-5 2-25,-6 2 14,2 0-14,0 4 12,2 2-14,1 3-5,2 6-9,-1 1-78,3 2-132</inkml:trace>
  <inkml:trace contextRef="#ctx0" brushRef="#br0" timeOffset="5938">1093 121 198,'0'0'124,"0"0"-38,0 0-11,0 0-10,0 0-34,0 0-23,0 0 2,-44 8-20,34 6 22,2 4-25,1 4 14,3 4-2,0 0 1,1 0-1,3-4 0,0-4-14,0-4 13,3-4-28,5-4 14,3-4-45,3-2 22,-3 0 2,3 0 11,-4-8-17,1-8-2,-1-2-13,-4-2 51,-1-2 7,-3-2 2,-2 4 11,0 0 96,0 2-109,0 4 0,-9 4 7,0 2-7,0 4-71,2 2-61</inkml:trace>
  <inkml:trace contextRef="#ctx0" brushRef="#br0" timeOffset="6452">1298 103 127,'0'0'172,"0"0"-117,0 0-54,0 0 70,0 0-57,0 0-7,0 0-7,-68 22-6,58-6 5,4 2-2,-1 2-7,5 0 11,2 0-2,0 0 2,0-4-2,0 0 1,6-4 0,5 0-1,3-4 2,-3-2-7,3-4-24,-1 0 17,0-2-31,-2 0 24,0 0-33,-2-4-5,-4-6-53,-3-2 53,0-2 58,-2 0 84,0-4-31,0-2 3,0 2 13,0 0-54,-6 2 9,-4 0-18,4 6-6,-1 4-103</inkml:trace>
  <inkml:trace contextRef="#ctx0" brushRef="#br0" timeOffset="7050">1463 125 87,'0'0'121,"0"0"-40,0 0-21,0 0 37,0 0-55,0 0 7,0 0-30,-29-3-12,22 3-7,-1 9 1,-2 3-2,4 2 4,-1 4-9,3 2 8,2 0-4,2 0-5,0 0 7,0-2 0,0-2-1,0 0 0,4-4-13,5-2 14,3-2-11,-2-4 2,1-2-8,1-2 8,-1 0-23,-3 0 8,2-8 14,-4-6 10,-1-4 0,-3 0 6,-2-2 13,0 0-18,0-2 6,0 4-6,-2 0-2,-7 2-10,2 4-64,0 4-108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06.4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84,'0'0'146,"0"0"-84,0 0-55,0 0 14,0 0-6,0 0 25,0 0-22,5 46 3,-5-26-9,0 4 9,0 2 5,0 0-20,0 2 0,0 0 0,0-2-11,0-1 13,0-4-16,0 1 7,0-7-55,2-5-125</inkml:trace>
  <inkml:trace contextRef="#ctx0" brushRef="#br0" timeOffset="444">139 19 45,'0'0'170,"0"0"-53,0 0-23,0 0 4,0 0 1,0 0-48,0 0-5,0-9-24,0 9 17,0 0-29,0 0-4,0 8 1,0 7-1,0 8 1,0 1-1,0 2-1,0 4 1,0-2-7,0 2 8,0-2-14,0-1-5,0-6-17,4-2-15,1-5-43,1-3-4,-2-3-56,1-1-88</inkml:trace>
  <inkml:trace contextRef="#ctx0" brushRef="#br0" timeOffset="900">268 40 85,'0'0'189,"0"0"-92,0 0-26,0 0 18,0 0-38,0 0-11,0 0-40,0 20 16,0-2-15,0 6 8,0 2-9,0 2 6,0 0-6,0 2 1,0-2-2,0-3-7,0-3-3,0-7-65,4-2-8,3-8-61,-1-1-40</inkml:trace>
  <inkml:trace contextRef="#ctx0" brushRef="#br0" timeOffset="1307">437 19 90,'0'0'187,"0"0"-74,0 0-12,0 0-31,0 0 7,0 0-48,0 0 4,0-1-19,0 7-2,0 10 4,0 4-8,0 6 8,0 2-14,0 0 1,0 2 5,0-2-16,0 0 3,0-2-18,0-4-11,0-4-11,2 1-27,0-7-70,-2-5-113</inkml:trace>
  <inkml:trace contextRef="#ctx0" brushRef="#br0" timeOffset="2342">655 64 16,'0'0'182,"0"0"-107,0 0-52,0 0-17,0 0 31,0 0-21,0 0 19,-11 36-22,5-24 30,-2 4-16,4 2 11,0 0-24,2 0-2,2 2 2,0-2-12,0-2 2,0 0 3,0-4-11,8-2 10,4-2-7,1-1 2,1-4 6,1-3-7,1 0-19,-1 0 18,-3-2-23,-1-10 24,-5-3-2,-4-4 1,-2-1 2,0-2 4,0 0 5,-2 0-1,-4 4-8,-3 4 6,-1 2-4,4 4-2,2 2-2,-3 0 2,1 4-3,-2 0-21,-5 2-36,5 0-102,-2 0-157</inkml:trace>
  <inkml:trace contextRef="#ctx0" brushRef="#br0" timeOffset="3151">863 54 61,'0'0'140,"0"0"-98,0 0 11,0 0 15,0 0-2,0 0-36,0 0-18,0 0-3,0 6-9,0 4 21,0 4-20,0 0 14,0 4-15,0 2 13,0 0-6,2 2-7,0 0 0,0 0 0,0-2-1,-2-2-24,0 0-58,0-4-47,0-6-169</inkml:trace>
  <inkml:trace contextRef="#ctx0" brushRef="#br0" timeOffset="3640">1106 114 97,'0'0'104,"0"0"-65,0 0 30,0 0-16,0 0 18,0 0-32,0 0 6,-19-22 4,15 22-3,0 0-19,-1 0 15,-1 0-4,-4 0-9,2 0-18,-1 4-4,0 10-14,0 2 13,2 2-13,1 0 2,4 2 4,2-2 1,0-2-8,0 0 7,0-4-3,4-2-3,7-1-8,1-5 9,-2-1-24,1-3 20,3 0-7,-3 0 16,3 0-9,-3 0-11,-3-6 7,-4-6 5,1 0-1,-5-2 20,0 0 1,0-4-10,0 2 24,0 0-24,0 2 14,-5 0-1,-1 2-14,0 4 3,1 0-1,1 0-4,-4 2-48,4 2-40,-2 2-181</inkml:trace>
  <inkml:trace contextRef="#ctx0" brushRef="#br0" timeOffset="4332">1251 36 199,'0'0'172,"0"0"-88,0 0-8,0 0 34,0 0-48,0 0-15,0 0-34,0-3-4,0 6-2,0 11 2,0 6 8,0 4-7,0 4-1,0 0-2,0 2-14,0-4 0,6 4-8,-2-8-120,-1-6-89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1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17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 46 3,'0'0'121,"0"0"-80,0 0-7,0 0-19,0 0 3,0 0-3,0 0 11,0 0 23,0 0 3,0 0 20,0 0-27,0 0 20,0 0-24,0 0 14,0 0-30,0 0 1,0 0-15,0 0-11,0 8 0,-2 6 6,-2 4-12,2 4 19,-1 4-22,1 4 19,0-2-14,0 2 4,2-2 0,-3-4 0,3-4-10,-2-4 9,2-4-48,0-4 8,0-6-39,0-2-13,0 0-70,0 0-7</inkml:trace>
  <inkml:trace contextRef="#ctx0" brushRef="#br0" timeOffset="493">94 174 104,'0'0'136,"0"0"-77,0 0-30,0 0 17,0 0-32,0 0 9,0 0-21,-5 0 45,5 0-26,0 0 0,0 0-14,0 0-7,0 0 1,0 2 0,2 2 10,7 0-10,3 2 20,1-2-1,5 0 23,-1 0-21,6 0 2,1 0-1,3 0-13,-3-2-2,3 2 2,-5-2-17,-3-2 9,-4 0-4,-4 0-13,-4 0-5,0 0-25,-3 0-26,-2 0-83,0-4-85</inkml:trace>
  <inkml:trace contextRef="#ctx0" brushRef="#br0" timeOffset="1074">336 32 45,'0'0'84,"0"0"-40,0 0-29,0 0 14,0 0-8,0 0 34,0 0-23,-49-22 1,40 22 19,1-3-39,1 1 13,0 2-19,-2 0 20,3 0-19,-3 0 5,2 0-2,0 0 5,1 0 10,-3 0-24,0 0 12,2 0-12,-2 0 1,3 0-2,-2 0-2,2 0 1,0 0 0,1 0-1,-1 0 2,-4 2-7,4 2 15,-3-1-12,3-2 12,-2-1-10,2 2 2,1-2 11,-1 0-3,-1 2-7,0 0-2,-2 2 9,3 0-21,-1 0 24,0 0-24,3 2 18,-1 2-15,1 2 8,0 1 0,-3 0 1,2 2-1,1-1-12,-1-1 24,3 2-22,0-1 17,2-1-14,0 2 6,0-1 2,0-2 0,0 0-4,0 0-2,0 0 12,0 2-16,0-2 20,2 2-16,2-2 12,1 0-7,0 2 2,-1-2-1,1 2 0,-3-2 0,2 0-7,0-2 20,-1 0-25,-1-2 20,0-2-16,3 0 3,-3 0-1,5 0-10,-1-2 16,1 2-1,-1 0 2,4-2 3,-1 2 4,1 0-15,2-1 17,1 0-17,-1-1 8,1 0-1,-3 2 1,2-1-1,-3-3 4,0 1 2,0-1-4,0 0 5,-1 0-7,4 0 1,1 0-1,-2 0 1,1 0-1,-2 0 0,1-1 1,-1-4-7,-2 3 18,-1-2-21,-1 2 18,0 1-9,0-2 0,-2-1 0,3 2 0,-1-4 0,2 3-1,-2-4 10,1 1-13,-1 0 14,1 2-10,0-2 1,0 0 5,-3-2-5,0 2-1,1-2 11,-1 0-2,-1 2 12,-1 0-20,0 2 25,1 0-25,-3-2 14,0 2-15,2-4 10,-2 0 0,0-2 0,0-2 13,0 2-22,0-2 13,0 2-12,0 2-2,0 0 11,0 0-8,0 0-2,0 0 12,0 1 10,-2 0-13,-3 1 2,-2 0-5,2 0-7,-1 0 13,0 0-19,-1-2 13,-3-1-7,4 1 0,-3-2-5,1 1 3,-2 0-4,4 1 5,-1 2-2,1 2-8,-4-1-2,1 0 3,-1 1-13,-4 0 7,1 0 2,1 4-25,-1 0 0,-3 0-36,3 0-62,0 4-162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21.2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51 71,'0'0'104,"0"0"-41,0 0 4,0 0 0,0 0-16,0 0-25,0 0 19,-22 54-17,8-28 24,-3 0-36,-1 2 12,0-2-27,0 2 7,2-4-8,5-2 2,0-4-4,5-6-32,3-2-31,3-10-52,0 0-45</inkml:trace>
  <inkml:trace contextRef="#ctx0" brushRef="#br0" timeOffset="339">109 72 121,'0'0'142,"0"0"-85,0 0-42,0 0 8,0 0-17,0 0 2,0 0-8,27 33 7,-20-15-5,1 2 5,0 2 13,0 0-14,1 2 17,0 0-23,-2-2 3,2-2 4,-1-2-9,-1-4 2,3-2-10,-6 0-23,0-3-98,-2-4-133</inkml:trace>
  <inkml:trace contextRef="#ctx0" brushRef="#br0" timeOffset="676">74 251 16,'0'0'139,"0"0"-93,0 0-2,0 0-3,0 0-5,0 0-12,0 0-11,100-12 12,-78 10-24,-2 2 11,2-2-10,-3 2-4,-2 0-3,-3 0-40,-6 0-174</inkml:trace>
  <inkml:trace contextRef="#ctx0" brushRef="#br0" timeOffset="972">562 87 42,'0'0'235,"0"0"-115,0 0-83,0 0 33,0 0-1,0 0-20,0 0-26,-6 2-13,-6 8 25,-1 6-28,-3 2 18,-4 2-23,0 4 1,2 0-2,-2 0-1,2-2 0,5-4-13,-1 0-16,6-4-52,-1-5-1,1-4-68,4-3-72</inkml:trace>
  <inkml:trace contextRef="#ctx0" brushRef="#br0" timeOffset="1284">346 105 186,'0'0'181,"0"0"-108,0 0-24,0 0 12,0 0-35,0 0-18,0 0 23,56 40-31,-37-20 24,4 0-23,-3 0 8,0 0-7,-2-2-4,-1-4-8,3-4-56,-3-4-86,-7-4-146</inkml:trace>
  <inkml:trace contextRef="#ctx0" brushRef="#br0" timeOffset="1870">722 129 98,'0'0'134,"0"0"-64,0 0-10,0 0 5,0 0-45,0 0 2,0 0 8,15 0 9,-1 0-9,4 0-29,2 0 3,0 2 5,0 0-12,-2 0 3,0-2-16,-3 0-75,-4 0-69,-6 0-143</inkml:trace>
  <inkml:trace contextRef="#ctx0" brushRef="#br0" timeOffset="2186">729 231 3,'0'0'124,"0"0"-73,0 0-40,0 0 32,0 0 1,0 0-2,0 0 2,27 6-25,-11-6 6,1 0-18,3 0 7,0 0-14,2 0 8,1 0-8,6 0-1,-4 0-65,-8 0-138</inkml:trace>
  <inkml:trace contextRef="#ctx0" brushRef="#br0" timeOffset="2794">1134 95 198,'0'0'140,"0"0"-58,0 0 25,0 0 1,0 0-36,0 0-20,0 0-10,-6 0 1,6 0-42,0 0-1,-3 2 2,3 14-11,-2 4 18,0 4-18,0 4 5,0-2-25,0 0 6,2-2-39,-6-2-41,4-8-93,0-4-188</inkml:trace>
  <inkml:trace contextRef="#ctx0" brushRef="#br0" timeOffset="3260">1323 83 41,'0'0'245,"0"0"-123,0 0-41,0 0 9,0 0-5,0 0-4,0 0-32,0-11 17,0 11-24,0 0-7,0 0-35,0 13-10,0 7-3,-2 4 13,2 4-1,0 2-23,0 0-8,0-2-52,0 0-8,0-6-96,0-8-79</inkml:trace>
  <inkml:trace contextRef="#ctx0" brushRef="#br0" timeOffset="3732">1591 103 126,'0'0'161,"0"0"-71,0 0 9,0 0-31,0 0 16,0 0-54,0 0 25,-33-10-7,24 10 15,-1 0-50,0 0 0,-3 0-13,1 8-6,-1 6 4,2 2-2,2 2-5,0 4 14,5-2-17,4 0 7,0 0 4,0-6-10,0-2 1,0-4 9,6-4-17,3-2-16,5-2-31,-1 0 50,1 0-5,3 0 19,-1-12 1,-3-2-1,1-2 0,-3 0-9,-7-2 9,-2 2 0,-2 0 1,0-2 0,-4 2 0,-7 2 4,-1 2-11,3 6 7,1 4-33,0 2-84,4 0-224</inkml:trace>
  <inkml:trace contextRef="#ctx0" brushRef="#br0" timeOffset="4310">1740 76 84,'0'0'137,"0"0"-62,0 0 10,0 0-19,0 0-21,0 0 0,0 0-21,-35-9-22,28 17 11,0 6-26,1 4 23,1 2-19,3 2 11,0 0-3,2-2 1,0 0-1,0-4 1,0-4-15,4-2 14,5-4-19,5-4-16,-3-2-6,5 0 22,-1 0-1,-1-2 14,-1-10-6,-5-4-14,0-2 15,-4 0 12,-4-2 16,0 0 10,0 2 29,-7 0-29,-2 6-20,-2 2-6,1 4-65,4 2-139</inkml:trace>
  <inkml:trace contextRef="#ctx0" brushRef="#br0" timeOffset="4978">2052 71 32,'0'0'180,"0"0"-128,0 0-14,0 0-5,0 0 13,0 0-26,0 0-5,-37 50-8,34-38-7,1 0 3,2 0 4,0 0-10,0-2 13,0-2-17,9 0 8,-1-4-2,4-2-1,-1-2-6,2 0 7,1 0 2,-1 0-2,-1-6 8,1-4-7,-5-4 2,0-2 6,-4 0-7,-2 0 37,-2-2-12,0 0 0,-2 2 0,-10 2-26,1 4 1,1 2-1,-4 8-11,5 0-85,0 0-83</inkml:trace>
  <inkml:trace contextRef="#ctx0" brushRef="#br0" timeOffset="5497">2313 31 88,'0'0'127,"0"0"-53,0 0-8,0 0-15,0 0-1,0 0-28,0 0 2,-53 0-8,46 9 3,-2 5-12,4 3-7,1 3 0,0 2 8,4 0-16,0-2 19,0-2-22,0-2 9,0-4 2,4-6-10,5-2-7,5-2 11,-4-2 3,4 0-4,1 0 14,-2-4-11,1-10 4,-5-2 0,-1-4-12,-4 0 11,-4-2 1,0 0-1,0-1-8,-8 4 18,-3 5-24,-2 4 8,2 8-3,0 2-58,4 0-95</inkml:trace>
  <inkml:trace contextRef="#ctx0" brushRef="#br0" timeOffset="6051">2467 69 84,'0'0'138,"0"0"-9,0 0-25,0 0-8,0 0-21,0 0-20,0 0-12,-16-8-9,10 8-14,-1 8-10,-2 6-20,2 6 8,1 2-5,3 0-7,3 2-8,0-4-15,0-4 6,0-2 17,9-4-14,2-2-6,1-4-43,-2-4 69,2 0-15,-1 0 23,0 0-8,-2-10 8,-2-4 0,-3-2 0,-2-2 19,-2-2-11,0-2 8,0 2-14,-2-2 11,-4 2-13,-4 4-6,1 4-41,3 4-41,2 3-94</inkml:trace>
  <inkml:trace contextRef="#ctx0" brushRef="#br0" timeOffset="6593">2649 65 32,'0'0'123,"0"0"-92,0 0-9,0 0 4,0 0 14,0 0-17,0 0-22,-55 42 19,48-28-11,4 2 14,1 0-23,2 0 28,0-2-5,0 2 3,0-2 0,2-2-13,8-2 6,1-2-18,-3-4 11,4-2-11,-1-2-1,-2 0 6,0 0 12,-2-6-17,1-8-1,-3-6 10,-1-2-10,-4-4 0,0-2 13,0-2-26,0-1-9,0 6-21,0 0-80,-7 11 9,1 6-73</inkml:trace>
  <inkml:trace contextRef="#ctx0" brushRef="#br0" timeOffset="7456">2888 75 68,'0'0'84,"0"0"-31,0 0 21,0 0 12,0 0-45,0 0 18,0 0-26,0-6 22,0 6-5,0 0 8,0 0-10,0 0-18,0 0-11,0 0-12,0 0-14,0 7 14,0 10-6,0 1 0,0 4 12,0-2-13,0 0 1,0-2-1,0-2-21,0-4-13,0 0-51,0-4-30,4-4-177</inkml:trace>
  <inkml:trace contextRef="#ctx0" brushRef="#br0" timeOffset="7982">3060 91 104,'0'0'201,"0"0"-90,0 0-22,0 0-14,0 0-4,0 0-60,0 0-11,0 4 8,0 12-8,2 4 0,2 2 7,0 2 3,1 2-10,-1-2 0,1 0-8,2-4 7,-1 0-84,1-5-42,-3-8-97</inkml:trace>
  <inkml:trace contextRef="#ctx0" brushRef="#br0" timeOffset="8446">3271 115 160,'0'0'186,"0"0"-92,0 0 16,0 0-25,0 0-13,0 0-55,0 0 10,0 0-26,0 6-1,0 10 0,0 4 1,0 6-2,0 0 8,0 0-14,0 0 13,0 1-16,0-6-32,3 1-42,1-6-96,0-6-74</inkml:trace>
  <inkml:trace contextRef="#ctx0" brushRef="#br0" timeOffset="8869">3429 107 133,'0'0'157,"0"0"-89,0 0-6,0 0 20,0 0-41,0 0-40,0 0 19,3 22-9,-1-4 30,0 2-27,0 2 22,-2 2-26,2 2 3,-2 0-13,0 8-7,0-8-83,0-5-193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0.5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28 98,'0'0'209,"0"0"-92,0 0-32,0 0 3,0 0-36,0 0-14,0 0-22,-16 4-10,7 10-4,2 6-2,0 2 0,3 0 6,2 0-18,2-2 8,0-2 4,0-3-11,0-6 2,11-3-8,0-3-25,2-3 19,1 0 23,1 0 0,1-7 1,-5-7 4,1-2 5,-8-2-1,-2-2-9,-2 0 17,0 0-2,0 2-15,-6 2 0,-4 4-5,-1 8-2,3 2-77,0 2-109</inkml:trace>
  <inkml:trace contextRef="#ctx0" brushRef="#br0" timeOffset="490">45 28 126,'110'-18'181,"-110"18"-108,0 0 22,0 0-32,0 0-37,0 0-20,3 0-3,-3 12 11,0 2-2,0 2 31,0 4-33,0 0 9,0 0-19,0 0 0,0-2-15,0 2-69,0-4-89,0-4-209</inkml:trace>
  <inkml:trace contextRef="#ctx0" brushRef="#br0" timeOffset="1435">379 16 114,'0'0'150,"0"0"-94,0 0-54,0 0 34,0 0-29,0 0 4,0 0-11,0 0 0,-72 64 9,66-46-8,3-2 19,3-2-17,0-2 23,0 0-6,0-2 18,7 0-37,1-4 13,4-2 1,-3-1-14,2-3-2,-2 0-3,2 0-6,0 0 10,-2-7-1,0-5-15,-5-2-3,-1-2-12,-1 0 31,-2-2 0,0 2 10,0 4 1,-2 0-5,-7 6 10,2 2-16,-6 4-23,4 0-130,0 0-128</inkml:trace>
  <inkml:trace contextRef="#ctx0" brushRef="#br0" timeOffset="2156">537 0 49,'0'0'191,"0"0"-102,0 0-31,0 0 5,0 0-14,0 0 2,0 0-37,0 30 27,-2-16-40,-3 4 24,2 0-24,3 2-1,0 2 0,0 8-8,0-6-44,0-6-179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3.8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-2 106 18,'0'0'121,"0"0"-15,0 0-6,0 0-19,0 0-9,0 0-19,0 0 22,-7-6-20,7 6 22,0 0-37,0 0 12,0 0-42,0 0-10,0 0-7,0 0-49,9 0-11,11 0 21,9 0 36,7 0-11,6 0 20,7 0 2,5 0-1,-1 0 1,5 0-1,-2 0 0,0 0 2,0 0-4,-4 0 9,2 0-18,0 0 11,0 0-2,-2 0 2,2 0-8,0 0 8,-1 0 0,0-3 0,1 3-1,-2 0 0,-4 0-14,-1 0 14,-5 0-32,-2 0 17,-6 0-13,-6 0 6,-1 0 6,-2 0-18,-3 0 22,3 0 10,-1 0-8,3 0 18,-3 0-14,3 0 7,0 4 0,0 1 0,2-1 0,-2 0 0,-1 0 1,1-2-2,-3 0-1,1-2 1,-2 0 1,-8 0 0,-1 0 0,-3 0 0,-3 0 2,1 0-2,3 0 0,3 0 7,5 0-17,7 0 20,6 0-7,3 0-2,4-4-1,-2 0 6,-4 2-5,-3 2-2,-4 0 2,-4 0-8,2 0 16,-2 0-16,1 0 14,3 0-6,-1 0 0,8 0-1,2 0 0,-1 0 0,3 0 0,0 0 1,-5-2-7,0 0 19,-2 2-23,-2-2 20,-2 2-17,0 0 8,-2-2-1,-3-1 0,2 2 1,3-3-2,2 2 8,0-2-14,4-3 14,1 3-7,7 1 0,-2-3 0,6 1-7,-3 1 7,3 0 0,-5 3 0,-2-1 0,-2 2 1,-3 0 7,-4-3-8,0 3 1,-2 0 9,2-1-9,2-3-1,2 0 0,3 0 0,1-2 10,1-1-18,1 2 16,-6-1-2,-4 2-6,-4 1 15,-10 3-7,-2 0 1,-4 0-9,-2 0 6,-1 0-8,1 0 8,0 0-9,4 0 12,0 0-10,5 0 1,1 0 0,1 0 1,5 0-1,-4 0 0,0 0 1,-4 0-2,-3 3 13,-6-2-21,-2-1 18,-2 3-9,-2-3 0,0 0 0,0 0 15,0 0-15,0 0 7,5 0 4,0 0-22,-1 0 19,5 0-16,-7-3-10,0-2-83,-2 0-186</inkml:trace>
  <inkml:trace contextRef="#ctx0" brushRef="#br0" timeOffset="10428">3538 168 72,'0'0'74,"0"0"-55,0 0 24,0 0 6,0 0 3,0 0-16,0 0 9,0 0-5,0 0-17,0 0 10,0 0-15,0 0 25,0 0-21,-2 0 15,0 0-36,0 0 25,-2 0-13,-1 0-4,2 0-6,-3 8 7,1 0-20,1 6 18,0 0-16,-1 2 15,3 2-9,2 2 3,0-2-1,0 0 0,0-2-4,0-2 2,0-1 4,2-4-9,7 0-4,0-5 10,5-3-28,-1-1 20,5 0-18,-1 0 26,3-10 1,-1-6 0,-6-2-1,-3-2 15,-5 0-21,-5 0 17,0 0 6,0 2 29,-11 2-9,-4 0-27,-3 2-2,-1 6-14,4 2-4,1 6-15,4 0-102,3 0-172</inkml:trace>
  <inkml:trace contextRef="#ctx0" brushRef="#br0" timeOffset="11906">3320 200 25,'0'0'121,"0"0"-66,0 0 4,0 0 26,0 0-29,0 0-5,0 0-27,0 0 31,0 0-16,0 0 14,0 0-18,0 0-3,0 0-9,0 0-10,-4 0 6,-5 0-19,0 4 6,-2 8 8,2 4-27,0 2 13,4 6 0,1 0-8,2 0-2,2-1-2,0-4-10,0-5 15,0-2-16,4-6 22,5-2-26,0-4-17,0 0-10,2 0 54,-2-1 0,2-13 13,-2-3 7,0-2-20,-4-2 24,-3-3 5,-2 0 3,0-2-8,0 0 8,0 2-20,-5 2-12,-4 4-2,0 6-15,1 6-31,3 6-41,-2 0-77</inkml:trace>
  <inkml:trace contextRef="#ctx0" brushRef="#br0" timeOffset="13310">3135 200 51,'0'0'144,"0"0"-88,0 0 2,0 0-44,0 0 1,0 0-15,0 0 13,-18 36 2,11-20-4,3 4 8,0 2-18,0 2-2,1 3 10,1-5-15,2-4 7,0-4-2,0-6-6,0-4 6,2-2 0,5-2-13,1 0 4,1 0 10,1-5 12,0-7-11,-1-3 12,-1-6-13,-6 1 13,0-2 15,-2 0-13,0 2 2,0 0-16,0 2 6,-7 4-7,2 0-7,1 6-39,2 2-131</inkml:trace>
  <inkml:trace contextRef="#ctx0" brushRef="#br0" timeOffset="14250">2973 210 23,'0'0'70,"0"0"33,0 0-28,0 0-23,0 0-10,0 0 20,0 0 12,0-14-40,0 14 20,0 0-30,0 0 21,0 0-25,0 0 5,0 0-4,-2 0-13,2 0 5,-6 0-12,2 0 26,-2 0-27,-1 8 0,-2 6 0,0 4-6,2 4-15,3 4 8,2 3 1,0-6-15,2-1 15,0-8-14,0-4 25,0-3-12,0-4 12,0-3-15,8 0-32,3 0 20,3 0 28,-1-11 16,-1-6-15,1-2 6,-2-2 9,-4-3-10,-1 2-4,-6-2 6,0 0 7,0 2-7,0 2-8,-8 4-25,-4 6 6,-3 8-37,1 2-33,1 0-168</inkml:trace>
  <inkml:trace contextRef="#ctx0" brushRef="#br0" timeOffset="15840">2757 126 87,'0'0'101,"0"0"-16,0 0-6,0 0-47,0 0-19,0 0 13,0 0-9,-41 60 12,34-40-29,3 2 18,0 6-17,-1 0 13,3 1-14,2-2 1,0-3 5,0-3-5,0-7-2,0-2 4,5-6-11,1-5 16,3-1-16,-3 0 0,4 0 6,-2-5 4,-1-9 4,3-7 26,-6-1-10,-2-3 41,0-4-56,-2 3 6,0-2-13,0 4-11,-6 0 11,-6 4-46,-1 4-28,-1 6-30,5 8-33</inkml:trace>
  <inkml:trace contextRef="#ctx0" brushRef="#br0" timeOffset="16510">2593 216 2,'0'0'109,"0"0"-37,0 0 15,0 0-8,0 0-18,0 0-21,0 0-21,-10-2-12,1 2 3,1 12-17,-2 6 19,1 2-18,0 4 12,0 1-7,2 0 1,1-3-1,2-4 1,4-4 0,0-3 13,0-6-12,0 0-2,0-5 4,4 0-9,7 0-1,3-2 7,1-13 10,-1-3-10,-1-4 19,-5 0-18,0-2 31,-8 2-22,0 2 29,0 0-14,-8 2 1,-5 2-12,-1 6 6,1 2 3,0 6-22,2 2-1,-2 2-30,1 14-76,1 0-165</inkml:trace>
  <inkml:trace contextRef="#ctx0" brushRef="#br0" timeOffset="17230">2356 210 123,'0'0'118,"0"0"-46,0 0 13,0 0-17,0 0 3,0 0-52,0 0 15,-25 0-32,13 6 17,1 8-18,-2 4-1,4 2 1,0 4-1,5 2 0,2 1 6,2-8-18,0-1 19,0-5-17,0-5 6,13-4 4,3-4-13,1 0-9,1 0 16,3-12 4,-2-7-9,-1-3 7,-3-1 3,-7-2 1,-4 1 16,-4 2 3,0 0-18,-9 0 7,-7 4-8,4 4 5,0 4 5,3 6-20,3 4-6,4 0-56,-2 0-228</inkml:trace>
  <inkml:trace contextRef="#ctx0" brushRef="#br0" timeOffset="17980">2123 196 58,'0'0'107,"0"0"-35,0 0-4,0 0-15,0 0-18,0 0-33,0 0 23,-37 4-24,26 10 9,-3 2-8,1 6-2,1 2 1,6 4-1,2 0 0,1-2 1,3-3-7,0-9 15,0-5-18,0 0 9,9-5-6,3-3 5,3-1 1,1 0 0,1-1 1,4-16 34,-4-2-34,-1-4 18,-3-1-10,-7 0-2,-2 2 15,-4 0 28,0 4-35,-4 0 19,-6 2-16,-1 2-16,-1 4-1,3 2 0,1 8-2,-1 0-109,0 0-138</inkml:trace>
  <inkml:trace contextRef="#ctx0" brushRef="#br0" timeOffset="22063">1901 222 32,'0'0'110,"0"0"-30,0 0-6,0 0 21,0 0-31,0 0-36,0 0-3,-14 0-2,5 0 26,-1 0-17,0 6 27,-1 4-57,0 4 3,2 6-5,2 4-1,1 2 1,4 2-14,2-2 13,0-2-19,0-6 18,0-1-5,6-7 1,6-2-7,1-4-4,-2-4-52,3 0 43,-4 0 21,4-3 5,-3-8 2,2-3 5,-3-2-10,-4-5 16,-2 1-12,-1-2 0,-3 0 12,0-2-4,-5 2-9,-8 4-5,-5 2-31,0 6 13,-2 8-62,2 2-41,5 0-102</inkml:trace>
  <inkml:trace contextRef="#ctx0" brushRef="#br0" timeOffset="22800">1714 174 104,'0'0'162,"0"0"-56,0 0-31,0 0 6,0 0-30,0 0-5,0 0-19,-29 12 2,17 4-21,1 4-7,0 4-2,0 6 7,0 0-13,4 2 14,5-2-14,0-3 7,2-8-2,0-4-8,0-4-1,7-4 1,3-5-32,2-2 9,1 0 12,0-6 8,1-11 21,-1-2-8,-1-6 11,-4-1 1,-3 2 4,-5 0-2,0 0 5,0 4-19,-15 2 4,-2 6-4,2 4-1,-3 8-21,5 0-37,-1 0-150</inkml:trace>
  <inkml:trace contextRef="#ctx0" brushRef="#br0" timeOffset="23468">1450 252 61,'0'0'212,"0"0"-121,0 0-38,0 0 15,0 0-22,0 0-11,0 0-27,-19 32-12,12-10 13,0 3-10,3 2 1,2 1 0,-1-3-6,3-5 9,0-4-12,0-6-3,9-4 11,5-6-17,-1 0 11,3 0 6,-1-14 1,1-6 0,-1-5 1,-2-1 1,-3 2 8,-8 1 13,-2 0 3,0 5-8,0 4 2,-14 2 3,1 6-12,0 4-11,-5 2-18,5 0-98,-1 10-145</inkml:trace>
  <inkml:trace contextRef="#ctx0" brushRef="#br0" timeOffset="24040">1261 218 101,'0'0'170,"0"0"-106,0 0 21,0 0-19,0 0-18,0 0-39,0 0-9,-27 38 0,23-16 7,0 6-13,-1 0 13,3-2-10,2-1 9,0-6-12,0-6 6,0-4 0,0 0-1,9-8-14,2-1 15,3 0 0,1-1-15,3-13 28,-3-4-19,3-7 7,-5 0-1,-1-2 1,-6-1 32,-6 2 15,0 2-14,0 0-5,-10 6-28,-9 2 8,1 8-9,-6 8-18,4 0-55,2 8-151</inkml:trace>
  <inkml:trace contextRef="#ctx0" brushRef="#br0" timeOffset="25180">885 194 260,'0'0'124,"0"0"-19,0 0-25,0 0-18,0 0-28,0 0-18,0 0-7,-40 20-8,30-8-2,2 4 11,-3 4-20,-1 6 19,4 4-12,1 2 4,1-1-2,3-5 1,3-7-1,0-5 0,0-3-16,7-5 17,6-5-19,1-1 12,-1 0-33,0 0 39,1-11-3,-1-7 4,-2-4 6,-4-4-5,-3-1 13,-4 1-13,0 0 23,0 2-23,-11 2 15,-5 4-16,-1 4-8,-10 8-23,7 2-56,-1 4-157</inkml:trace>
  <inkml:trace contextRef="#ctx0" brushRef="#br0" timeOffset="25863">653 256 133,'0'0'72,"0"0"7,0 0-11,0 0 19,0 0-41,0 0-16,0 0 21,-9 0-4,3 0-5,-1 0-20,-2 4 25,-2 10-45,2 8 9,2 2-3,0 5-8,5-2 0,0 0-1,2-4 1,0-4-11,0-6 11,4-4-34,8-7 6,-1-2-29,2 0 37,3 0-4,-1-12 24,1-9-2,2-4 14,-5-4 14,-2 0-19,-4-4 33,-4 5-17,-3 0 17,0 4-39,0 4 14,-8 4-14,-3 6-1,0 6-5,-11 4-74,2 6-70,-2 10-255</inkml:trace>
  <inkml:trace contextRef="#ctx0" brushRef="#br0" timeOffset="26909">475 188 48,'0'0'154,"0"0"-69,0 0 8,0 0-10,0 0 8,0 0-42,0 0 5,-20 0-23,9 0 5,-1 10-15,-3 6-14,-1 6-6,3 6 7,-1 6-16,3 4-3,5 0 9,4-1-18,2-5 6,0-10-12,0-8 1,8-6 18,5-6-19,3-2 9,2 0-2,2-6 6,-2-12 22,2-4-18,-2-3 9,-5-3-1,-1 2-12,-6-2 13,-6 5 13,0-2-11,0 3 1,0 4 4,-14 0-6,1 4 8,0 0-16,-1 4 7,4 4-33,1 4 2,4 2-116,-2 0-209</inkml:trace>
  <inkml:trace contextRef="#ctx0" brushRef="#br0" timeOffset="27666">316 166 15,'0'0'89,"0"0"-28,0 0-1,0 0 15,0 0-13,0 0 9,0 0-58,-48-14-12,36 22-1,-1 8-1,-2 6 0,1 6 1,3 8 0,-1 2 6,4 4-15,1 1 16,7-7-7,0-6 0,0-6 0,0-9 0,5-2 0,3-7-1,4-4-4,1-2-1,3 0 12,1-10 16,2-10 4,-4-7 5,1-5 0,-5 0 16,-7-2-8,-2 2-21,-2 0 13,0 6-31,-4 2 0,-3 10-9,-1 10-15,0 4-93,0 0-274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34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55,'0'0'20,"0"0"-20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4:56.62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61 2 136,'0'0'94,"0"0"-31,0 0 12,0 0 3,0 0 7,0 0-29,0 0 8,0 0-27,-2 0 5,-1 0-30,3-2-2,-2 2-9,2 0 1,0 0-2,0 0 0,0 0-2,-2 0-83,2 0-100,-2 0-185</inkml:trace>
  <inkml:trace contextRef="#ctx0" brushRef="#br0" timeOffset="637">94 229 139,'0'0'145,"0"0"-64,0 0-19,0 0 25,0 0-57,0 0-4,0 0-19,0 31-5,0-5 4,0 4-5,0 6-2,0 2 7,-6 3-12,-5-3 2,-5-2-39,-7 0-68,3-5-38,2-13-129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15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212-2 26,'0'0'127,"0"0"-35,0 0-12,0 0 5,0 0-42,0-2 21,0 2-31,0 0 4,0 0-22,0 0 6,0 0-12,-2 0-6,-2 2 14,-5 10-17,-2 5 19,-2 5-19,-3 3 11,-2 5-9,-2 2 4,0 0-6,0 1 0,0-3-1,5-2 2,1-6-10,3-4 9,2-4-6,2-2-20,2-2-31,5-2-56,0-4-90</inkml:trace>
  <inkml:trace contextRef="#ctx0" brushRef="#br0" timeOffset="452">186 9 91,'0'0'216,"0"0"-58,0 0-57,0 0-2,0 0-37,0 0-10,0 0 3,0-7 32,0 7-48,0 0-10,0 0-29,0 0-2,5 8 1,1 14 1,5 9-11,3 2 22,-1 6-22,3 3 10,1-2 0,-1 0-22,2-2-13,-4-4-5,-1-4-22,-5-8 16,2-4-23,-4-4-4,-1-6-77,-3-5-54</inkml:trace>
  <inkml:trace contextRef="#ctx0" brushRef="#br0" timeOffset="842">99 241 155,'0'0'255,"0"0"-157,0 0-40,0 0-14,0 0 8,0 0-44,0 0 2,9 0-9,8 0 13,4 0-3,1 0-9,3 2 5,2 2 0,-1 2-14,3 0-21,-7-2-81,-6-4-197</inkml:trace>
  <inkml:trace contextRef="#ctx0" brushRef="#br0" timeOffset="1314">694 82 87,'0'0'184,"0"0"-62,0 0-55,0 0 40,0 0-22,0 0-8,0 0-28,0 0-17,-9 4 14,-7 13-32,-6 3 11,-2 6-24,-5 2 3,0 4 3,2-2-9,0 0 2,5-4 0,2-4-2,4-4-30,5-6-19,5-6-48,3-2-11,3-4-115</inkml:trace>
  <inkml:trace contextRef="#ctx0" brushRef="#br0" timeOffset="1653">384 100 87,'0'0'262,"0"0"-182,0 0-57,0 0 17,0 0 15,0 0 1,0 0-23,109 113 22,-84-85-24,-1 2 2,3 0-27,-2-2 4,-1-2-10,-2-2-23,-1-5-38,-8-4-40,-2-4-36,-8-8-171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18.7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236 194 52,'0'0'52,"0"0"-3,0 0 19,0 0 7,0 0-29,0 0 5,0 0-5,-60 25 36,48-25-33,1 2 29,-3-2-33,-1 0-9,-1 2-19,-1 2-15,1-2-2,1 2 8,1 0-12,1 0 13,4 0-18,2 0 9,0 0-1,3 0-21,0 2-4,1 0-21,3 2-20,0-2 14,0-2-12,0 0 36,0 0-3,9 0 31,0-2-15,0 0 16,2 2 0,0 2 0,1 0 0,-4 2 2,3 0-4,1 0 9,-4 2-16,1 0 18,-2-2-14,-2 0 6,1-2-1,-4-2 1,3-2 0,-5-2-1,2 2 6,-2-2-15,0 0 18,0 0-17,0 0 9,0 0-2,0 0-7,2-2 1,-2-8 7,0 0 0,2-4-6,1-2 15,0-2-18,-3-2 19,0 0-14,0-2 4,0 0 0,0 4-7,0 2 7,0 5 0,0 2 0,-3 4 10,0 1-10,1 4 3,2 0-3,0 0-13,0 0-108,0 0-25</inkml:trace>
  <inkml:trace contextRef="#ctx0" brushRef="#br0" timeOffset="855">137 261 98,'0'0'93,"0"0"19,0 0-7,0 0-45,0 0-10,0 0-40,0 0 5,8 0-8,7 0-4,7 0-2,5 0 1,4 0 15,3 0-11,3-4 7,-1 2-5,-1 0-9,-1 0 8,-5 2-14,-3-2-2,-1 0-30,-7 0-47,-5 0-96</inkml:trace>
  <inkml:trace contextRef="#ctx0" brushRef="#br0" timeOffset="4046">764 80 46,'0'0'117,"0"0"-71,0 0-45,0 0 12,0 0-13,0 0 5,0 0 3,-2 24-6,2-24 11,0 0 36,0 0 19,0 0-21,0 0-6,0 0-26,0 0 3,0 0-10,0 3-12,0-2 11,2 2-4,4 1-2,-1-1-1,1 1 10,2 0-10,0 3 20,1-4-20,2 4 16,0-1-14,0 2 2,3 0-4,-3 0 12,2 2 1,-1 1-5,-2 2 25,-1 1-22,-2 2 26,-2-2-20,-1 2 14,-4-2-10,0 0 8,0 0-7,0-2-3,-4 2 5,-12-2-14,-2 0 8,-4-2-11,-3 0 0,0-2-5,4-2 2,-2-2-3,3-2 0,3-2 4,1 0-4,5 0-2,2 0 8,2-8-17,5-4 4,2 0-3,0-2-46,0-2 3,6-2-54,8 4-55,-3 2-163</inkml:trace>
  <inkml:trace contextRef="#ctx0" brushRef="#br0" timeOffset="4722">814 126 136,'0'0'81,"0"0"-6,0 0 14,0 0-23,0 0-1,0 0-40,0 0 4,0-4-28,0 4 26,0 0-27,0-1 0,10-3 0,7-1 0,8 1-6,4-4 3,2 2 3,9-3-55,-7 0-16,-8 4-122</inkml:trace>
  <inkml:trace contextRef="#ctx0" brushRef="#br0" timeOffset="5150">972 275 61,'0'0'104,"0"0"-81,0 0-2,0 0 41,0 0 9,0 0-13,0 0-21,27 0 15,-15 0-26,1 0 8,1-2-33,1-6 14,1 2-14,-5-4-2,-2 2-11,-5-2-37,-2 0 14,-2-2 3,0 0 32,-2 0-1,-13 3-8,-1 4 16,-2 1-7,2 4 9,3 0-7,3 2-2,-2 14 1,5 4-2,5 2 7,2 4-12,0-2 12,0-4-2,7-2 3,3-6 39,4-2-12,1-4-20,4-4-14,5-2-4,-2 0-32,-4-2-178</inkml:trace>
  <inkml:trace contextRef="#ctx0" brushRef="#br0" timeOffset="5689">1365 115 146,'0'0'235,"0"0"-118,0 0-62,0 0 11,0 0-10,0 0-47,0 0-9,-42 3-1,28 12-7,1 3 8,4 2-1,0 3 1,4 0 0,5-3 0,0-4-3,0-4-3,0-4 12,0-2-15,10-4 4,-1-2 5,1 0-19,2 0 7,-3-8-25,0-4 18,-5-2 18,0 2-8,-4-2 1,0 6 16,0 2-12,0 4 11,0 2-11,0 0 10,0 16-6,0 10 16,0 8 14,0 10 7,0 6-15,0 3 13,-11-2-27,1-4 1,-2-11 1,3-8-9,3-8 0,-1-8 13,0-4-1,-2-2-11,1-6-2,-4 0-9,3-14-82,0-4-129</inkml:trace>
  <inkml:trace contextRef="#ctx0" brushRef="#br0" timeOffset="6238">1377 194 191,'0'0'204,"0"0"-121,0 0-46,0 0-12,0 0 8,0 0-33,0 0 32,6 41-32,-2-23 14,3-2-11,-1 0 11,2 0-8,-2-2-5,3-2-1,0-4 10,0-2-20,0-4 4,-1-2 4,2 0-26,1 0 26,-3-16-22,2-2 15,-4-4 9,-1-2 0,-1 0-7,-2 0 20,-2 6-24,2 4 21,1 4-20,-1 6-13,0 2-192</inkml:trace>
  <inkml:trace contextRef="#ctx0" brushRef="#br0" timeOffset="6697">1604 183 64,'0'0'226,"0"0"-126,0 0-50,0 0 15,0 0-22,0 0 6,0 0-38,-63 8 10,52 6-20,0 6 10,6 0-11,3 4 0,2-2-1,0 0 2,0-4-3,9-4 8,5-2-9,1-4 12,3-4-18,-3-4 6,3 0-10,-5 0-23,-1-10-13,-3-6 22,-5-2-12,-4 0 27,0-4 8,0 2-8,0 0 11,0 4-8,-4 4 1,4 4 7,0 6 1,0 2-30,0 0 0,0 8 27,4 8 3,5 4 8,2 2 20,0 0-8,1-4 4,-3-2-11,-1-6-11,-1-4 4,-3-2 1,-1-4 0,-1 0-6,0 0 39,1 0-17,-1-12-5,0-4-18,2-2 0,-2 0 0,3 0-22,1 4 21,-1 4-23,4 6 23,-2 4-11,1 0 12,4 0 0,-3 10 35,1 8-9,0 0 21,-4 2 1,1 2-9,-3-2 6,-2-2-39,-2-4 4,3-6-2,-3-2-8,0-2 0,0-4 10,0 0 2,0 0-11,0 0 14,0-14-15,0-4-13,0-6-41,0-2 28,0 0-15,7 2 33,6 6-6,1 4-9,1 4-3,8 4-26,-6 4-17,-1 0-149</inkml:trace>
  <inkml:trace contextRef="#ctx0" brushRef="#br0" timeOffset="7545">2054 223 32,'0'0'222,"0"0"-98,0 0-46,0 0 7,0 0-3,0 0-25,0 0-24,-33-18 9,19 18-29,1 0-3,-1 0 3,1 0-13,-3 10 1,5 6 8,0 8-18,6 2 12,5 4-13,0 0 16,0-6-8,12-2 2,1-6 0,3-6-7,-1-2 7,-1-5-6,1-3 12,-3 0-16,1-11 1,-3-11-8,-2-4-7,-4-4 13,-4-4 9,0-4-1,0 0-6,-4-4 18,-8-1-18,-1 3 18,-1 7-11,3 2 3,5 12-1,2 6 7,0 9 2,4 4-9,0 0-3,0 17 2,0 6 2,6 12 2,2 5-2,1 2 11,-3 2-12,0-2-8,0-4-31,-1 0-70,1-14-24,-4-8-132</inkml:trace>
  <inkml:trace contextRef="#ctx0" brushRef="#br0" timeOffset="8228">2212 221 72,'0'0'251,"0"0"-112,0 0-61,0 0 40,0 0-47,0 0-32,0 0-32,-54-14 16,46 14-13,-2 14-9,1 4 1,3 6 5,4 4-14,2 0 15,0 2-19,0-4 22,4-6-8,9-2-3,1-3 8,1-8-7,3-5 0,-3-2-1,4 0 0,-6-8-2,1-11-57,-8-6 35,-2-1-11,-4 0 34,0-2-21,0 6 4,-2 2 9,-2 8 9,2 8-2,2 4 3,0 0-2,0 4-2,2 16 3,11 2 0,3 4 14,2 0-12,-3-2-2,6-6-10,-6-4-101,-4-10-127</inkml:trace>
  <inkml:trace contextRef="#ctx0" brushRef="#br0" timeOffset="8732">2337 209 314,'0'0'239,"0"0"-154,0 0-59,0 0-13,0 0 10,0 0 19,0 0-32,44 78 15,-36-50-24,2 0 15,-3-2-16,-1 0 0,-4-4-2,-2-4-6,0-7 0,0-6-23,0-5 0,0 0-15,0-1 17,0-18-53,0-5 55,0-6-4,0-2 0,8 0-26,2 6 11,13 4 33,-4 6-86,-3 6-90</inkml:trace>
  <inkml:trace contextRef="#ctx0" brushRef="#br0" timeOffset="11944">2537 277 16,'0'0'45,"0"0"24,0 0-23,0 0-1,0 0-31,0 0 25,0 0-10,-34 52 13,34-44-20,0-2 21,5 2-4,2-2-16,0-4 1,-3 0-18,0 0 10,1-2-9,-3 0-1,2 0-3,1 0-3,0-6 0,-1-6 1,-2 2 1,0-2 4,-2 2-8,2 2 9,-2 2-12,0 4 12,0 2-14,0 0 2,0 0 5,3 2-1,3 8 1,2 0 15,0 0-14,1-2 14,-3 0-8,4-4 5,-4 0-11,3-2 10,-3-2-11,4 0 0,-1 0 0,-1 0-10,4 0-1,3-6-69,-1 0-18,-5 0-124</inkml:trace>
  <inkml:trace contextRef="#ctx0" brushRef="#br0" timeOffset="12560">2532 183 179,'0'0'227,"0"0"-118,0 0-2,0 0 21,0 0-64,0 0-11,0 0-53,3-44 8,5 34-8,13-1-58,-3 4-59,-3 3-110</inkml:trace>
  <inkml:trace contextRef="#ctx0" brushRef="#br0" timeOffset="12987">2967 12 198,'0'0'177,"0"0"-86,0 0-27,0 0 18,0 0 2,0 0-43,0 0-2,0-2-31,0 2 19,0 12-27,-5 8 12,1 9-11,-2 4 0,-1 6 5,0 1-5,2-2-2,-1 0-46,4-2-15,0-2-80,0-10-25,2-8-142</inkml:trace>
  <inkml:trace contextRef="#ctx0" brushRef="#br0" timeOffset="13304">3045 207 204,'0'0'245,"0"0"-176,0 0-27,0 0 13,0 0-16,0 0-39,0 0 0,-12 30 7,10-16-14,2-2 7,0-2 0,0-2 1,0-2 0,0-2 11,6 0-11,-2-2-2,0-2 11,1 0-20,-3 0 10,0 0 0,0 0-1,0 0-5,0 0 6,1-2 0,-1 0-1,1 0 1,1 2-3,3 0-12,3 0 14,2 8-11,1 4-6,5 4-8,-3-4-96,-1-4-89</inkml:trace>
  <inkml:trace contextRef="#ctx0" brushRef="#br0" timeOffset="13738">3411 0 386,'0'0'133,"0"0"-61,0 0-52,0 0 12,0 0 2,0 0-34,0 0 0,-16 6-34,7 6 34,-3 0-23,-1 4 22,5-2-42,-2 1 8,6-4 16,4-1 5,0 1-2,0-1-1,0-1 17,9 1-3,4 1 2,-2 0 2,1 2 8,-1 1-7,-3 0-1,0 0 7,-6 2-7,-2 0 12,0 2-11,0 0-2,-16 0 0,-4 0-2,0-4-33,-2 0-37,2-6-72,6-2 16</inkml:trace>
  <inkml:trace contextRef="#ctx0" brushRef="#br0" timeOffset="14152">3473 173 309,'0'0'153,"0"0"-104,0 0-4,0 0 5,0 0-2,0 0-48,0 0 16,2 52-15,-2-28 1,0-2-1,0 0-1,5-6 0,-1-2-14,2-6 12,1-4-8,5-2 8,-2-2-41,4 0 25,1 0-26,2-14 19,-5 0 12,-1-4 3,-1-2 9,-4-2 2,-1 2-4,-1 0 15,-2 4-24,-2 2 12,0 4-60,0 6-177</inkml:trace>
  <inkml:trace contextRef="#ctx0" brushRef="#br0" timeOffset="14512">3720 165 387,'0'0'113,"0"0"-87,0 0-20,0 0 12,0 0-3,0 0 27,0 0-25,7 94-1,-7-70-15,0-2-2,0-4-6,0-6 1,0-6 6,0-4 0,0-2-3,0 0 9,0-10-12,0-6-1,0-6 7,6 0-14,3-2 14,1 0-44,-2 6 4,1 5 33,-2 6-6,2 5 13,0 2-14,-1 0 13,4 8 2,-1 6 15,0 0-8,-2 2 5,-2-4 2,-3-2 2,-2-2 16,-2-4-21,2-2 20,-2 0-32,0-2 22,0 0-22,2 0 16,1 0-16,4-12-11,-1-4-17,5-4-11,3 2 38,1 2-51,1 6 39,-3 6-4,3 4 8,-5 0 18,0 10 8,-1 6 24,-6 4-17,-2 2 18,-2 0-13,0-2-2,0-2-27,0-2 0,0-4-74,0-6-93</inkml:trace>
  <inkml:trace contextRef="#ctx0" brushRef="#br0" timeOffset="15119">4143 185 424,'0'0'106,"0"0"-66,0 0 2,0 0 0,0 0-29,0 0-13,0 0-1,-67 9-7,57 8 6,1 5-2,1 0 4,8 2-1,0 0-10,0-6 10,0-2-8,14-4 9,-1-4 0,3-2 9,-3-6-9,1 0-1,-1 0-17,-2-4-36,1-10-4,-4-10-84,-3 4-36,-3 0-10</inkml:trace>
  <inkml:trace contextRef="#ctx0" brushRef="#br0" timeOffset="15360">4143 185 15,'39'72'85,"-33"-56"3,3 4-5,-1 2-38,2 2-10,1-2-9,5 0-26,-3-4-1,-5-8-133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0:46.5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65,'0'0'180,"0"0"-103,0 0-66,0 0-11,0 0-5,0 0-62,0 0-106</inkml:trace>
  <inkml:trace contextRef="#ctx0" brushRef="#br0" timeOffset="998">211 103 84,'0'0'66,"0"0"2,0 0-41,0 0-8,0 0-18,0 0-1,0 0-10,126-18-45,-118 15-30</inkml:trace>
  <inkml:trace contextRef="#ctx0" brushRef="#br0" timeOffset="1869">524 113 110</inkml:trace>
  <inkml:trace contextRef="#ctx0" brushRef="#br0" timeOffset="2731">730 145 9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0:44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81 164 82,'0'0'119,"0"0"-73,0 0-36,0 0 26,0 0-4,0 0 18,-2 0 4,2 0 32,0 0-32,0 0-5,0 0-9,0 0-4,0 0 9,0 0-23,0 0 22,0 0-28,0 0 9,0 0-24,0 0-2,-2 0-7,0 6 7,2 6-1,-3 6-8,3 3 4,-2 3 8,-1 4-8,1-2 0,0 0-4,0-6-17,2-4 5,-2-2-21,-1-6-60,3-2-115</inkml:trace>
  <inkml:trace contextRef="#ctx0" brushRef="#br0" timeOffset="436">0 196 123,'0'0'147,"0"0"-89,0 0 7,0 0-22,0 0-13,0 0-12,0 0-17,41-59 3,-23 48 3,0 3-3,-3 2-3,3 4 9,-5 2-2,1 0-8,-8 0 17,-1 0-7,-5 10 19,0 2-3,0 2 39,-13 2-27,-8 3-4,-1-1-26,2 0 0,2-4-8,5-4-6,6-5 6,2 2-19,5-5 11,0 0-31,0 2 8,0-2-18,10 3 48,5 0 1,3-1 0,2 0 3,0 0-2,-2 0-2,4 2-17,-4-2-64,-7 0-139</inkml:trace>
  <inkml:trace contextRef="#ctx0" brushRef="#br0" timeOffset="939">246 297 129,'0'0'210,"0"0"-135,0 0-29,0 0-2,0 0-5,0 0-22,0 0-10,47-34 5,-39 26-11,1-2-2,1 2 11,-6-1-13,-2 2 9,-2 0 6,0-1-12,0 1 0,0 0-1,-14 3-22,3 3 4,-1 1 19,0 0 1,3 0 0,3 12 4,-1 2-5,4 4 0,1 1-1,2 2 0,0-3 0,0-2 1,5-2 11,6-6-10,2 0 8,3-4-9,9-4-22,-6 0-108,-1 0-207</inkml:trace>
  <inkml:trace contextRef="#ctx0" brushRef="#br0" timeOffset="1344">413 209 188,'0'0'205,"0"0"-106,0 0-47,0 0-3,0 0 29,0 0-58,0 0-20,-14-3 0,8 3 2,-1 0-2,1 8 0,-2 1-6,2 0 6,2 1 0,-1 1-11,3-3 1,2-1-5,0 0 14,0-1-13,2-1 7,7 0 7,0-1-1,2-2-20,-2-2-7,0 0 8,0 0-36,-4 0 37,-3-2-1,0-4 14,-2-2-24,0 4 29,0 0-43,0 2 35,-4 2 9,-1 0 6,3 0-5,0 4 1,2 10 1,0 4 3,-3 4-8,3 2 3,-2 0-2,-1-2 1,-1 0-10,-2-4 9,-3-4 0,-3-2-5,2-2 12,-3-2 2,-1-2-7,1-6-1,1 0-76,5 0-15</inkml:trace>
  <inkml:trace contextRef="#ctx0" brushRef="#br0" timeOffset="2059">482 250 35,'0'0'122,"0"0"-55,0 0 5,0 0-17,0 0-13,0 0-22,0 0 1,-2 47-13,2-29-7,-2 0 2,0 0-2,-1 2-1,3-2-47,-2-2-61,2-8-71</inkml:trace>
  <inkml:trace contextRef="#ctx0" brushRef="#br0" timeOffset="2576">673 159 183,'0'0'84,"0"0"0,0 0-5,0 0-5,0 0-24,0 0-43,0 0 22,-39 3-11,32 3 2,3 3-19,-1 1 0,2 2-1,1-1 1,2 0-2,0-1-9,0 0-3,0-5-18,2-1 31,8 3-15,1-3 14,0-1-8,0 4 8,-2-3 1,-5 2-1,1-2-6,-5 4 5,0-1 1,0 4 2,-11 3 15,-7 2-15,0 0 18,-2 0-19,3-4-1,-2 0-25,9-2-59,2-6-127</inkml:trace>
  <inkml:trace contextRef="#ctx0" brushRef="#br0" timeOffset="3042">709 0 175,'0'0'216,"0"0"-145,0 0-35,0 0-22,0 0 4,0 0-17,0 0 10,0 84-10,0-48 0,0 4-1,0 18 0,0-8-47,0-9-129</inkml:trace>
  <inkml:trace contextRef="#ctx0" brushRef="#br0" timeOffset="3424">682 213 108,'141'0'87,"-141"14"-39,0 5 6,0-1-19,0 4 0,0-3-24,0-1 12,0-2-14,0-4 2,0-4-5,0-4-6,0-2 12,0-2 5,0 0 25,0 0-31,2-14-11,-2-2-38,4-6-8,3-10 13,0 1-81,0 8-61</inkml:trace>
  <inkml:trace contextRef="#ctx0" brushRef="#br0" timeOffset="3754">995 223 13,'0'0'248,"0"0"-135,0 0-45,0 0-27,0 0-6,0 0-3,0 0-8,-94 40 10,80-26-3,6 4 23,-1 0-44,2 0 3,5 0-7,2-4-1,0-2-5,0-6 0,0-2 0,4-2-6,8-2 4,-2 0-37,4 0 26,-1-10-1,0-4 12,1-2-45,-5-2-7,-3-2 18,-4 2-1,-2 2-22,0 2-8,0 2 24,-8 5-52,-1 4 31</inkml:trace>
  <inkml:trace contextRef="#ctx0" brushRef="#br0" timeOffset="4210">995 223 110,'102'-31'135,"-111"31"-29,0 0-54,-2 0 10,0 0-31,2 4-16,0 5-9,3-1-2,-1 0-3,5-1 6,-1 4-6,3-4 0,0 4 20,0-1-20,0-2 14,9-1-14,0 2 9,0-3-10,-2 0 7,2 0-7,-5-2 0,0 2-1,-4 0 3,0 0 1,0 2 4,0 0-4,-8-2 3,-4 2 1,1-2-7,0-2-9,0 2-28,4-2-20,3 0-137</inkml:trace>
  <inkml:trace contextRef="#ctx0" brushRef="#br0" timeOffset="4664">1201 255 142,'0'0'219,"0"0"-107,0 0-50,0 0 28,0 0-25,0 0-20,0 0-30,0 0-15,3-6 0,2 6-28,-1-3 9,3 3-52,-1 0 5,-2 0-128</inkml:trace>
  <inkml:trace contextRef="#ctx0" brushRef="#br0" timeOffset="5066">1201 255 9,'32'134'108,"-32"-134"-57,2 0-43,5 0 7,-2 0-15,-1 0-23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1:18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28 153,'0'0'114,"0"0"-91,0 0-23,0 0-3,0 0-34,0 0-213</inkml:trace>
  <inkml:trace contextRef="#ctx0" brushRef="#br0" timeOffset="5510">2466 0 59</inkml:trace>
  <inkml:trace contextRef="#ctx0" brushRef="#br0" timeOffset="8304">3478 106 143,'0'0'179,"0"0"-179,0 0-79,0 0-25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1:10.0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287 48 41,'0'0'39,"0"0"-2,0 0 16,0 0-24,0 0 9,0-8-24,0 8 27,0 0-24,0 0 20,0-2-5,0 2 7,0 0 3,0 0-9,0 0 18,0 0-28,0 0 17,0 0-33,0 0 25,0 0-22,0 0 13,0 0-5,0 0-8,0 0 11,0-2-9,0-1 2,0-1-4,-3 1 6,-1 1-14,0 0 19,-3-2-20,-2 1 11,-2 2-11,-3-2 1,1 2-4,-2-1 2,-1 2-8,-2 0-1,2 0 3,-2 0-10,1 0 3,-3 3-13,2 10 8,0 1 16,2 4-1,1 2-4,4 4 2,-1 2 4,6 4-2,4 0 0,2 0 3,0-1 0,0-6-1,4-3-4,10-5 4,3-4 2,6-3-10,1-2 19,6-6-10,1 0 2,2 0-4,0-1-2,1-9-34,1-4-21,-10 3-88,-10 4-124</inkml:trace>
  <inkml:trace contextRef="#ctx0" brushRef="#br0" timeOffset="3844">659 46 120,'0'0'125,"0"0"-38,0 0-22,0 0 6,0 0-27,0 0 24,0 0-25,0-2 22,0 2-23,0 0 19,-3 0-5,3 0-8,-2 0-6,-2 0-31,-5 0 4,-5 12-8,-3 8-14,-8 6 3,3 4 3,-3 0-12,4 0-33,2-2 1,1-2-24,5-4 12,2-8-15,4-4 20,5-6-23,2-4-16,0 0-101,0 0 9</inkml:trace>
  <inkml:trace contextRef="#ctx0" brushRef="#br0" timeOffset="4228">456 60 87,'0'0'150,"0"0"-78,0 0-19,0 0 50,0 0-41,0 0-16,0 0-40,0 0 21,0 8 41,9 8 4,2 2-24,3 4-35,1 0 10,1 2-22,-3 0-2,1-2-18,-1-2-11,0-2-57,1-2-14,-4-4-66,-3-6-142</inkml:trace>
  <inkml:trace contextRef="#ctx0" brushRef="#br0" timeOffset="4940">1028 80 46,'0'0'97,"0"0"-12,0 0 20,0 0 12,0 0-56,0 0-32,0 0 1,0 0-23,-2 0 19,-9 4-24,-7 10-1,-1 0-1,-4 4-6,1-2-12,-1-2 0,4-2 1,3-4 17,5-2-4,2-2 14,4-4-2,3 0-8,0 0 20,2 0-20,0 0 0,0 0-12,0 0-17,2 0 8,10 0-4,3 2 24,3 0-36,-1 0 22,4 0-8,-3 0 14,-1 0-14,-1-2 5,-3 0 9,-4 0-3,0 0 11,0 0-5,-3 0 4,3 2-15,-4-2-9,0 0-45,-3 0 31,-2 0 10,0 0 30,0 0 8,0 0-2,0-8 33,0-2-4,-2-2 8,-5 0-33,0 0 7,2-2-16,-1 0 8,2 0-9,1 2 1,-1 0-2,4 4-23,0 0-13,0 2-25,0 2-3,0 0-56</inkml:trace>
  <inkml:trace contextRef="#ctx0" brushRef="#br0" timeOffset="5730">1053 116 104,'0'0'58,"0"0"-31,0 0 8,0 0 44,0 0-37,0 0-6,0 0-36,0 0 19,0 0-19,0 0 0,0 0-1,2 4 1,9-2-1,5 0 2,7 0-1,0 0 6,4-2-6,4 0 1,1 0-2,1 0-8,14 0-47,-9 0 37,-7-4-85</inkml:trace>
  <inkml:trace contextRef="#ctx0" brushRef="#br0" timeOffset="7208">1501 28 84,'0'0'138,"0"0"-37,0 0-33,0 0 6,0 0-9,0 0-32,0 0 2,-3-4-34,3 4-2,0 0 1,0 8 0,6 8 13,6 4 33,1 4-4,1 2-25,-3 0-4,-1 2-11,-2-4-4,-1-4-6,-3-2 6,-2-6-9,3-4 9,-2-2-8,-1-3 0,0-3 1,0 0-1,3 0-4,3-7-24,4-11 28,3-8 20,1-4-20,-1-6 10,-4 0 0,-1 2-29,-6 4-16,-2 8 3,0 6-10,0 10-11,-2 4-138</inkml:trace>
  <inkml:trace contextRef="#ctx0" brushRef="#br0" timeOffset="7807">1871 166 33,'0'0'101,"0"0"-27,0 0-8,0 0 24,0 0 5,0 0-27,0 0 10,-45-22-21,41 22-31,-1 0-26,1 0-1,0 0-9,-1 6 9,-2 8 1,5 4-1,0 4-6,2-2 2,0-2-2,0-2 0,4-2 4,5-1 6,2-3-4,0-2 1,-2-5 0,1-1 0,-2-2 1,-1 0-2,2 0-24,0-2 18,-3-12-6,-1-1 3,-1-6 11,-2 3-1,-2-2 0,0 2-7,0 4 7,0 2-17,0 6 17,5 2-51,0 4 11,1 0-12,3 0 34,-1 2-6,2 12-1,1 0 25,1 0 3,-2 2 23,1-4-25,-1-2 15,-2-4-14,-3-2 15,-1-2-17,-2-2 10,0 0-9,1 0 5,-3 0 18,2 0-12,0 0-2,3-2-4,-1-6-12,3 0-1,-1 0 5,-1 2-18,2 4 4,-3 2 10,3 0-8,-3 0 14,-2 0-17,3 8 17,-1 0 2,-2 2 40,-2-2-36,0-2 3,0-2-9,0-2 1,0-2 21,0 0-8,0 0 12,0 0-24,0 0-2,0 0-2,0-7-21,0-4-7,5-3-8,0-2 4,3 0-17,1 2 22,9 2-15,-3 4-8,-3 2-67</inkml:trace>
  <inkml:trace contextRef="#ctx0" brushRef="#br0" timeOffset="8717">2236 192 49,'0'0'124,"0"0"-88,0 0-15,0 0 26,0 0 27,0 0-2,0 0-40,0 68 5,0-47-35,2-2 15,-2-1-17,0-1 0,3-3-1,-3-5-6,2 0-6,-2-5-89,0-3-84</inkml:trace>
  <inkml:trace contextRef="#ctx0" brushRef="#br0" timeOffset="9197">2450 222 78,'0'0'71,"0"0"-38,0 0-23,0 0 30,0 0-25,0 0 14,0 0-13,-53 60 7,53-43-6,0-2 5,0-2 4,0-4-11,0-2 19,0-4-26,4-3 10,5 0-17,0 0 26,2 0-19,0-14-8,3-4-11,-3-1-27,-5-4-7,1 3-24,-5 0-17,-2 0-27,0 4 32</inkml:trace>
  <inkml:trace contextRef="#ctx0" brushRef="#br0" timeOffset="9445">2450 222 127,'41'4'81,"-35"24"-12,0 3-14,1-3-7,3-2-25,-4-7-10,0-5-13,3-5-14,-1-7-2,2-2-100,-3-6 26</inkml:trace>
  <inkml:trace contextRef="#ctx0" brushRef="#br0" timeOffset="9647">2637 56 72,'0'0'126,"0"0"-51,0 0-3,0 0 26,0 0-37,0 0 12,14 124-44,-14-100 1,0 0-29,0-4 6,0-2-7,0-3 1,0-6-2,0-3-16,0-3 1,0-3-33,0 0 21,0 0-8,2-4-4,4-10-21,1-1-4,5 1 47,-2 4 5,6 4 12,0 4 2,2 2 5,-3 0 1,3 11 74,-5 2-15,-3 3-2,-4-2 1,-4 2-31,-2-2-6,0 3-22,-8-6 19,-8 1-24,-3-2-2,4-6-5,-1-1-9,8-3-32,-1-8-47,5-10-81,-1-3-171</inkml:trace>
  <inkml:trace contextRef="#ctx0" brushRef="#br0" timeOffset="10181">2971 54 80,'0'0'72,"0"0"-25,0 0 24,0 0 18,0 0-18,0 0 4,0 122-32,0-88-1,0 2-20,0-1-21,0-3 1,0-6 5,0-7-14,2-5-18,4-7-35,-2-5-82,0-2-138</inkml:trace>
  <inkml:trace contextRef="#ctx0" brushRef="#br0" timeOffset="10430">3041 292 80,'0'0'83,"0"0"-9,0 0-31,0 0 52,0 0-43,0 0-10,0 0-17,65 0-23,-50-10 4,3 0-5,-3-2-2,-1-2-17,-1 0 9,-7-2 8,-4 0-8,-2 0 2,0 4 1,0 2 6,-4 4 0,-5 4 20,1 2 32,-2 0-28,4 8-15,1 14 8,1 2-9,4 2 5,0 0 4,0-5-16,0-6 3,0-1-4,11-10-10,1-1-82,-4-3-237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1:20.9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141 214 191,'0'0'148,"0"0"-60,0 0-16,0 0-17,0 0 4,0 0-14,0 0-43,-70-8 9,59 8 2,-2 12-22,2 6 16,0 4-8,-1 4 2,6 2 0,3 0-1,3-4 1,0 0-2,0-8 2,0-2-10,5-3 18,4-7-18,2-4 8,2 0-22,1 0 7,1-15-1,-1-7 11,-1-6-32,-4-6 15,-2-6-16,-5-2 29,-2-4 0,0-1 9,0 2 1,0 4 0,0 8 6,-2 8-5,-2 13 18,1 9-17,3 3-2,0 0-41,0 19 41,0 13 10,0 11 29,5 7-17,-1 4-8,3 0 12,-3-4-26,2-8-10,2-10-72,7-10-2,-1-9-54,-3-12-48</inkml:trace>
  <inkml:trace contextRef="#ctx0" brushRef="#br0" timeOffset="518">266 328 104,'0'0'118,"0"0"-37,0 0 16,0 0-41,0 0 5,0 0-18,0 0-23,86 26 15,-70-26-35,2-4 3,-3-10 11,-2-4-21,-3-4 8,-4-4-2,-6 2-9,0 0-25,-2 4 25,-12 6 10,-1 8 9,-1 6 69,3 0-21,2 8-38,2 16 9,4 8-17,5 4 19,0 2-4,0-2-7,7-4 4,9-5-14,2-8-18,10-9 2,-3-6-110,-7-4-206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1:23.7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51 49,'0'0'78,"0"0"-26,0 0-23,0 0 27,0 0-18,0 0 8,0 0-29,-94 52 19,87-40-8,0 2-5,3 0 11,2 4-15,2 0-2,0 0-15,0 0-4,0 0 4,0-4-4,4 0 2,5-4-8,3 0-4,5-3 2,16-7-43,2 0-81,-6 0-31</inkml:trace>
  <inkml:trace contextRef="#ctx0" brushRef="#br0" timeOffset="353">308 99 182,'0'0'179,"0"0"-130,0 0-3,0 0 9,0 0-31,0 0 1,0 0-24,-66 78 31,61-58-32,3-4 19,2 0-18,0-4 6,0 0-7,0 0 0,7-4-1,1-2-8,3-4 7,3-2-51,-1 0 34,1 0-18,-3-6 28,1-6-10,-4-4 1,-4 0 16,-1 0 2,-3 0-6,0 0 14,0 2-14,-3 0 12,-3 4-8,0 2 3,2 4-2,4 4-17,0 0-185,0 0-13</inkml:trace>
  <inkml:trace contextRef="#ctx0" brushRef="#br0" timeOffset="768">308 99 59,'161'-10'233,"-161"10"-127,0 0-81,0 0 37,0 0-17,0 0-5,0 0-40,0 10 27,2 6 15,0 2-7,-2 2-13,0 2-15,0-4 14,0 0-21,0-6 8,0-2-1,0-4-9,0-4 10,0-2-8,0 0 0,0 0-10,0 0-11,2-4-15,3-12 15,0-6-34,3-2 55,1 0-24,3-2 22,-1 6-7,-3 6 9,2 4 0,-4 6-13,1 4 13,-1 0-14,1 0 12,0 14 4,2 6 47,-3 4 13,1 0 4,-2 2-37,-1-2-17,1-2-12,-3-4-5,2-2-3,3-4-56,0-4-33,-3-4-135</inkml:trace>
  <inkml:trace contextRef="#ctx0" brushRef="#br0" timeOffset="1254">770 0 204,'0'0'184,"0"0"-106,0 0-6,0 0 16,0 0-33,0 0-40,0 0-15,0 0 0,0 3 1,0 16 23,0 8-24,0 5 10,0 2-10,0 4-9,0-2-1,0-2-56,0-6-4,0-2-70,0-10-53</inkml:trace>
  <inkml:trace contextRef="#ctx0" brushRef="#br0" timeOffset="1525">691 183 90,'0'0'158,"0"0"-113,0 0-18,0 0-11,0 0 35,0 0-24,0 0 1,77 0-7,-51-6-12,6-2-1,1-2-7,-2-2 3,-4 0 2,-2 0-12,-10 0 11,-4 0-5,-8 2 0,-3-2 0,0 2 11,-8 0-10,-7 2-1,-1 2 23,3 2 22,-1 4-45,6 0 2,1 0-2,1 8 0,1 14 0,0 2 0,3 4-2,2-4 0,0 0-7,0-6 10,0-2-9,2-4 3,14-2-13,-3-4-76,1-4-101</inkml:trace>
  <inkml:trace contextRef="#ctx0" brushRef="#br0" timeOffset="2612">1137 79 204,'0'0'125,"0"0"-54,0 0 12,0 0-3,0 0-18,0 0-45,0 0 35,-10-10-4,4 10 21,2 0-37,-3 0 5,1 0-36,-3 0 0,0 10-1,-2 6-14,0 4 12,-1 2-26,6 0 26,0-2-30,3-4 31,3-2-25,0-4 16,0-2-19,3-2-23,5-4 20,1-2-31,3 0 34,0 0 7,-1 0 21,1-6-3,-3-6-3,-3 0 8,-2 0-1,0-2 10,-4-2-10,0 0 9,0-2 0,0 0-17,-10 2 18,1 0-20,-4 2 7,4 2-57,-2 6-198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2:10.4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97,'0'0'180,"0"0"-135,0 0-26,0 0-18,0 0-2,0 0 1,0 0-14,40-6-45,-35 6-132</inkml:trace>
  <inkml:trace contextRef="#ctx0" brushRef="#br0" timeOffset="3754">800 271 85</inkml:trace>
  <inkml:trace contextRef="#ctx0" brushRef="#br0" timeOffset="4010">965 92 13,'0'0'49,"0"0"-40,0 0-9,0 0-71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2:02.9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85 65,'0'0'178,"0"0"-103,0 0-21,0 0-25,0 0 12,0 2-27,0-2-11,0 0 13,0 0-16,0 0 21,0 0-6,-2 0 21,2 0-23,-2 0 20,2 0-10,0 0 15,0 0 1,0 0-18,0 0 11,0 0-32,-2 0 7,2 8-6,0 6-2,-2 10 2,0 10 12,-2 4-7,2 6-6,0 0 3,0-3 6,0-5-18,2-8 18,0-4-21,0-8 12,0-4 0,0-6-58,0-6-49,0 0-39,0 0-154</inkml:trace>
  <inkml:trace contextRef="#ctx0" brushRef="#br0" timeOffset="436">0 107 52,'0'0'111,"0"0"-49,0 0 5,0 0-41,0 0-4,0 0-21,0 0 4,49-54-5,-32 46 0,6 2 6,-1 0-5,3 4 31,-3 2-18,-2 0 24,-5 2-28,-5 10 43,-6 6-40,-4 4 12,0 2 1,-20 6-6,-5 0 2,-1-4-21,4-4-2,3-6 12,8-8-14,5-4 9,2-4-12,4 0 6,0 0-24,0 0-4,0 0-21,13-4 41,5-2 5,1 2-9,4 0 24,-1 4-21,-2 0 9,0 0 0,-7 10 0,-1 2 1,-6 2 10,-6 0-10,0 0 21,0 1 3,0 0 44,-13 3-33,-3-1-1,-4-3-15,3 0-4,-4-2-6,2-2-4,-1-2-11,-1-2 5,4-4 0,1-2-38,1 0-6,1 0-52,3-11-49,2 0-69</inkml:trace>
  <inkml:trace contextRef="#ctx0" brushRef="#br0" timeOffset="1164">559 79 238,'0'0'183,"0"0"-118,0 0-3,0 0 48,0 0-31,0 0-25,0 0-35,-7 4 18,-4 14-21,-5 6 4,-1 10-19,-8 4 0,-2 6 0,-2 3 8,0-1-18,3-6-21,1-7-12,8-6-27,3-11 18,3-8-46,7-4-51,-1-4-86</inkml:trace>
  <inkml:trace contextRef="#ctx0" brushRef="#br0" timeOffset="1486">284 149 124,'0'0'166,"0"0"-91,0 0 7,0 0-18,0 0-6,0 0-50,0 0-1,21 12-6,-3 10 45,4 8-14,2 6-21,3 3 5,2 1-14,-2-2-4,0-2-8,0-6 9,-6-4-32,0-8-12,-1-6-18,-7-6-38,-6-6-104</inkml:trace>
  <inkml:trace contextRef="#ctx0" brushRef="#br0" timeOffset="2094">949 145 211,'0'0'160,"0"0"-66,0 0 5,0 0-1,0 0-30,0 0-1,0 0-46,-31-8 4,22 8 11,-5 2-20,-5 8-16,-4 6 7,-2 2-20,1 2 6,2-2 6,4-2-20,7-5 20,4-4-8,2-5 0,5 0-26,0 1-37,0 1 29,7 0 4,7-1 29,6 4-39,2-3 0,0 0 8,3-3 35,0 3-2,-6-2 2,-1-2 6,-5 3-16,-3-3 15,-4 0-22,-3 0 15,-3 0 3,0 0 4,0 0 1,0 0-1,0-3-27,-7-4 11,0-4 7,-2 0 8,3-4 1,-3 1 2,1 0-2,4-2 2,0 4 0,2 2 6,2 4-5,0 0-2,0 2-1,0 0 0,0 2-10,4 2 10,0 0-17,4 0 18,-2 0-39,5 0-30,-5 0 14,2 0-4</inkml:trace>
  <inkml:trace contextRef="#ctx0" brushRef="#br0" timeOffset="2778">1020 225 29,'0'0'92,"0"0"-48,0 0-43,0 0 46,0 0 17,0 0-1,0 0-30,4-8-15,8 6 8,3 0-9,5 0 3,5 2-19,4 0 9,2 0-3,5 0-1,-1 0-5,3 0 0,-5 0-1,1 0 0,-3 0-11,-6 0-63,-9 0-99</inkml:trace>
  <inkml:trace contextRef="#ctx0" brushRef="#br0" timeOffset="3506">1674 0 58,'0'0'157,"0"0"-67,0 0-20,0 0-18,0 0 20,0 0-60,0 0 3,0 71-14,-8-31 14,-1 8-14,1 2 8,-2 0-9,4-6 0,1-8-1,3-9 2,2-9-11,0-6 20,0-6-20,0-4 16,0-2-13,7 0 7,4 0 0,7 0 8,4 0-7,1-6 1,1 0-1,2-2-2,-1 2-9,2 2-47,-4 0-62,-8 0-99</inkml:trace>
  <inkml:trace contextRef="#ctx0" brushRef="#br0" timeOffset="3882">1898 195 188,'0'0'179,"0"0"-122,0 0-39,0 0 6,0 0-4,0 0-4,0 0-14,-37 60-4,29-34 8,2 0-8,4-3 2,2-5-1,0-4 1,0-5-3,0-2-6,4-5 15,8-2-7,1 0 2,3 0-2,-1-2-4,-2-10 4,1-2-6,-4-4 6,0-3 1,-4-1-17,-3-2 17,-3 0-16,0 0 15,0 0-21,0 6 14,-7 6-7,-2 6 13,0 4-14,2 2-171</inkml:trace>
  <inkml:trace contextRef="#ctx0" brushRef="#br0" timeOffset="4347">2196 215 116,'0'0'174,"0"0"-74,0 0-57,0 0 68,0 0-42,0 0-34,0 0-34,-75-8 7,60 10-8,-1 8 7,3 4-7,-1 4 0,3 4 0,5 4-10,0 3 8,6-4-11,0-4 0,0-3-44,8-8 26,15-2-21,0-4-66,-3-2-25</inkml:trace>
  <inkml:trace contextRef="#ctx0" brushRef="#br0" timeOffset="4662">2270 215 26,'0'0'245,"0"0"-116,0 0-103,0 0 7,0 0-19,0 0 10,0 0-24,-37 48 0,25-26 0,3 5 1,1-1-2,3-4 0,2-4-9,3-7 12,0-2-4,0-3-5,0-4 7,10-2 1,1 0-1,2 0 10,-2 0-10,0-13 4,3-2 3,-3-3-14,-1 0-2,0-3-14,-6 6-59,-1 2-36,-3 4 10,0 6 46,0 3 30,0 0 32,0 3 4,-3 12 47,3 6-4,0 1-29,0-2 6,0-2-17,3-5 12,5-2 4,2-8 6,-2-3 7,3 0 3,3 0 14,1-1-43,3-13 7,0-4-16,0-4-1,-1-5 0,4 0-7,-5-4 7,-3 1-25,-5 0 15,-3 4 10,-5 4 0,0 2 1,0 4 13,-11 2-7,-2 6 15,-1 2-1,1 4-9,1 2 59,1 0-69,3 8-2,-4 14-17,3 6 16,3 8-8,4 7 9,0 0 0,2 1-17,0-5 8,0-9-31,15-2 21,-1-10-58,-1-4-51</inkml:trace>
  <inkml:trace contextRef="#ctx0" brushRef="#br0" timeOffset="7095">2582 331 77,'0'0'131,"0"0"29,0 0-94,0 0 4,0 0 25,0 0-14,0 0-29,-13-14-15,13 14 1,0 0-28,-2 0-10,-1 3-20,1 11 18,-1 1-21,1 7 23,0 3-22,0-1-24,0-4 8,0-4-24,2-4-1,0-6-30,0-4 26,0-2-147</inkml:trace>
  <inkml:trace contextRef="#ctx0" brushRef="#br0" timeOffset="7867">2713 249 52,'0'0'35,"0"0"-9,0 0 11,0 0-21,0 0 0,0 0-1,0 0-14,65-14 15,-65 14-16,0 8 33,0 4-17,-2 4 23,-13 4-16,-4 2 3,2 3-3,-1-1-7,5 0 15,3-3-31,6 0 0,4-7 6,0-2-12,0-2 5,0-4 1,10-2-7,-2-2-3,3-2 8,3 0-25,1 0 26,1 0-24,6 0-8,-2-4-55,-7-2-82</inkml:trace>
  <inkml:trace contextRef="#ctx0" brushRef="#br0" timeOffset="8289">2624 371 54,'0'0'150,"0"0"-97,0 0-21,0 0-11,0 0 15,0 0-28,0 0 6,101-23-14,-79 21-1,2-1 1,7 2-6,-4 1-27,-6 0-130</inkml:trace>
  <inkml:trace contextRef="#ctx0" brushRef="#br0" timeOffset="8522">2898 255 42,'0'0'166,"0"0"-69,0 0-15,0 0-30,0 0 7,0 0-43,0 0-6,-48 40-10,40-15 0,2 1 0,6-2 1,0-5-2,0-1 7,0-3-9,0-5 4,4-4-2,6-4-7,-2 0-28,1-2-12,1 0 14,-2-2 8,1-10 8,-3-5 10,0-1-17,-4 0 5,-2-1 5,0-2 14,0 7 1,0 2 0,0 6 10,0 5 26,0 1-22,0 0-8,0 10 20,0 8-16,0 0 3,0 0-13,0-4 0,2-5 1,2-2 0,-2-3-2,3-4 8,-3 0-14,2 0-11,0 0 17,4-12-13,-2-5-19,1-1-52,-3-1 22,3-2 19,-5 7-29,3 4 43,-1 6 25,1 4 5,1 0 12,1 8 24,0 8 45,-3 5 20,3 1-11,-5-3-52,2 2-11,-4-7-15,0-2-1,0-4-5,0-2 10,0-4 10,0-2 14,0 0-5,0 0-19,0-4-1,0-10-14,-2-4 4,2 0-4,0-2-2,2 2-39,17 0 0,-4 6-55,-1 2-107</inkml:trace>
  <inkml:trace contextRef="#ctx0" brushRef="#br0" timeOffset="10226">3375 105 124,'0'0'194,"0"0"-85,0 0-24,0 0-21,0 0-9,0 0-44,0 0-4,0 0 1,0 0-1,0 2-7,0 14 1,0 6 1,0 6 6,0 6 11,0 0-19,0 0 13,0 3-11,0-6-4,-4 0 1,-1-7-8,1-8-13,1-2 8,1-8 13,2-2 1,0-2-9,0-2 15,0 0-13,0 2 11,0-2-12,0 0 3,0 0 4,0 0-15,0 0-4,0 0 14,0 0-19,0 0 25,0 0-18,0 0 18,0 0-42,0 0-22,0 0-34,0 4 30,0 0-30,0 0 5,0-2 74,0-2 13,0 2 6,0-2 25,0 0 24,0 0-12,0 0 15,0 0 1,0 0-2,0 0-11,0 0-18,0 0 5,0 0-17,0 0 5,0 0-14,0 0-2,0 0-10,0 0-43,0 0 28,0 0 3,0 0-10,0 0-42,-2 0 26,2 0-40</inkml:trace>
  <inkml:trace contextRef="#ctx0" brushRef="#br0" timeOffset="10796">3344 406 64,'0'0'27,"0"0"67,0 0 18,0 0-25,0 0-35,0 0 20,0 0-26,-51-76-7,44 74-3,-1-1-29,-4 3 34,3 0-40,-2 0-2,2 6-3,-2 11-5,2 5 2,4 0 2,1 0 4,4 0-20,0-6 20,0-4-20,14-4 20,3-2-14,3-4 4,3-2-20,2 0 11,-2 0 1,0-4-31,-1-8-9,-4 2-61,-4 0-69</inkml:trace>
  <inkml:trace contextRef="#ctx0" brushRef="#br0" timeOffset="11254">3344 406 85,'123'-85'182,"-123"84"-68,0-2-22,0 2-41,0 1 14,0 0-46,0 0-19,0 0-6,0 1 5,0 16 1,0 5 0,0 4-7,-2-1-5,0 0-17,2 1-70,0-6 8,0-8-111</inkml:trace>
  <inkml:trace contextRef="#ctx0" brushRef="#br0" timeOffset="11622">3569 374 45,'0'4'128,"0"4"-86,0-2 10,0 2-17,0-1-4,0-3-2,0 1-14,0-5-2,0 0 1,0 0 32,0 0-20,0 0 12,0 0-30,0-6-8,0-11-1,0-1-2,0-4-6,0-3-12,9 0 11,2 6-15,2 1 24,3 3-41,6 3 9,-4 6-93,-5 3-64</inkml:trace>
  <inkml:trace contextRef="#ctx0" brushRef="#br0" timeOffset="12658">3542 241 15,'0'0'57,"0"0"-8,0 0 19,0 0-10,0 0-9,0 0-27,0 0 28,0 0 3,0 0-1,0 0-1,0 0-18,0 0 13,0 0-18,0 0 11,0 0-32,0 12 13,0 5-17,2 1 8,0 1-11,1 4-9,-1 7-23,1-4-98,-3-8-177</inkml:trace>
  <inkml:trace contextRef="#ctx0" brushRef="#br0" timeOffset="13680">3843 275 147,'0'0'152,"0"0"-66,0 0-18,0 0 16,0 0-15,0 0-8,0 0-15,-31-18 13,20 18-21,2 0-38,-2 0-1,2 9-15,0 10-4,2 3 1,3 5-4,4-4 17,0 0-6,0-7 2,0-5 9,0-4-6,8-3-8,2-2-28,-1-2-15,1 0 35,2-2 4,-3-14 9,2-4 9,-5-6-16,2-2 17,-4-7-18,-2-1 18,0-4-6,-2 0 6,0 2-1,0 4 2,0 8-1,0 8 1,0 6 11,0 10-12,0 2-7,0 2-19,0 18 15,0 8 11,0 8 2,0 6 6,0 2-8,2 4-11,5-8-142,-1-13-56</inkml:trace>
  <inkml:trace contextRef="#ctx0" brushRef="#br0" timeOffset="14182">3935 299 163,'0'3'188,"0"-3"-118,2 0-57,0 0 49,0 0 5,0 0-14,3 0-43,2 0-8,2-7 1,-1 0-2,1-6-1,0 1 7,0-2-14,-2 0 0,-3-2 5,-2 2-41,-2 2 17,0 2 19,0 4 4,0 4 3,0 2 2,-4 0 56,-3 0-48,3 14-10,0 6 1,1 4-1,1 2 1,2-1-1,0-3 7,0-3 1,5-5-14,3-1 19,6-8-26,6-5 3,-2 0-104,-3 0-28</inkml:trace>
  <inkml:trace contextRef="#ctx0" brushRef="#br0" timeOffset="14657">4257 27 54,'0'0'160,"0"0"-72,0 0-10,0 0 4,0 0-19,0 0-18,0 0-25,0 6 1,0 14-20,0 8 24,0 6-23,0 6 8,0 0-9,0 0-2,0-2-10,0-8-54,0-8 3,0-9-13,0-9-8,0-4-50,0 0-49</inkml:trace>
  <inkml:trace contextRef="#ctx0" brushRef="#br0" timeOffset="14902">4271 111 54,'0'0'125,"0"0"-53,0 0-49,0 0 44,0 0-23,0 0 13,0 0-36,65-52 25,-55 48-12,4 4 10,-3 0-13,0 0-10,-2 0-7,-4 0-13,-1 0 12,-4 0-13,0 6 10,0 6-9,-2 2 18,-11 6-17,-3 6 6,5 2-8,-1-2 1,8-2-2,4-5 3,0-6-11,0-3 3,0-4 5,12-3-19,3-2-29,1-1 22,3 0 11,0 0 5,5-6-33,-4-3-35,-4 0-133</inkml:trace>
  <inkml:trace contextRef="#ctx0" brushRef="#br0" timeOffset="15316">4550 13 71,'0'0'163,"0"0"-51,0 0-41,0 0-19,0 0-36,0 0-3,0 0-2,-36 102-11,26-66 8,2 2-1,-1-4-10,1-2 12,0-7-14,4-7 11,2-7-6,2-4 0,0-7-2,0 0 2,0 0-4,0-7 2,0-9 4,0-4-4,0-5 4,2-6-3,2-1 1,0 0-2,4 0 1,-2 6-20,1 4 20,-1 8 2,0 6-12,0 6 10,1 2 0,-1 0-1,3 16 2,0 6 1,2 6 31,-5 4 9,2 0-26,-2 0 13,-3-2-27,1-1-2,-2-6-28,2-4 10,1-7-54,-5-6-76</inkml:trace>
  <inkml:trace contextRef="#ctx0" brushRef="#br0" timeOffset="15788">4462 253 71,'0'0'102,"0"0"-58,0 0 13,0 0 17,0 0-12,0 0-13,0 0-43,92-8 1,-70-7-7,-6 2-48,-5 1-155</inkml:trace>
  <inkml:trace contextRef="#ctx0" brushRef="#br0" timeOffset="15993">4666 73 133,'0'0'183,"0"0"-118,0 0 7,0 0 23,0 0-5,0 0-71,0 0-18,0 32 5,0-8-6,0 2 1,0 2 5,0-2-12,0-2 15,0-6-10,0-3 1,0-8 0,0-3-2,0-1-5,0-3-11,0 0-75,0-5 59,2-11-10,4-6 18,-1-4-26,-1 2-2,-2-2-76,0 4 14,0 6 93,2 4 23,-2 6 51,-2 6-44,2 0 13,0 0-1,2 8 5,-2 6 27,3 0 7,-3 0-12,2-4-19,-2-2-6,1-4-20,0-4 6,-1 0-7,2 0 41,3-6-26,-1-12-2,1-4-13,2-2 0,0-2 0,-1 2-6,-1 6 5,0 6-12,0 8 12,-3 4-8,3 2 9,-3 20 1,3 8 61,0 6-1,-1 0-37,-1 2-14,1-4-10,-1 0-16,-2-8-80,-3-9-137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5:01.0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16 296 85,'0'0'147,"0"0"-80,0 0 12,0 0-14,0 0 4,0 0-31,0 0-1,-2-11-1,2 11-10,-2-2 19,0 2-32,0 0 18,-2-4-30,4 0 4,0 0-3,0-4-3,0 1 1,0-5-8,4 2 8,4-2-4,5 0-3,1 2 14,-3 2-14,3 2 7,-3 2-1,-1 0 1,0 2 0,-1 2 0,-1 0 0,-1 0-1,0 2 2,0 12-5,-5 6 12,-2 6 0,0 6-7,0 3 6,-5 5-7,-11 2 0,1 0-1,-3-6 2,3-4-2,-1-5 9,3-5-21,-1-4 25,3-4-15,5-2 5,0-4-4,2-4 1,4 1-5,0-4 6,0-1-22,0 4 21,2-4-17,14 0 17,3 0-9,4 0 10,2 0-21,2 0-24,6 0-36,-8-8-40,-5 2-58</inkml:trace>
  <inkml:trace contextRef="#ctx0" brushRef="#br0" timeOffset="631">313 319 199,'0'0'172,"0"0"-70,0 0 5,0 0-22,0 0-20,0 0-11,0 0-37,-41-12 2,33 12-11,-5 8-13,-1 10 12,3 8-8,1 0 1,4 6 0,6 2 0,0 2 0,0-4-1,0-5 2,9-5-10,4-5 16,2-4-15,4-7 9,-3-3-2,1-3 0,-1 0-10,1-3-1,-3-11-17,-3-4 15,-2 1-12,-2-5 26,-7-2-4,0 2 4,0-2 0,-7 0 9,-6-2-9,-6 2 0,4 2 0,-1 2 7,3 4-16,3 4 9,2 4 0,4 4-69,2 2-91,0 2-233</inkml:trace>
  <inkml:trace contextRef="#ctx0" brushRef="#br0" timeOffset="1164">522 205 166,'0'0'166,"0"0"-84,0 0 16,0 0-11,0 0-31,0 0-17,0 0-19,0-1 19,0 1-33,-5 10 19,-1 16-24,-1 5-2,1 12 5,2 2-4,-2-1 1,2 2-1,2-4 0,0-6 6,2-4-18,0-9-14,0-5 6,0-6-36,0-6 1,0-4-75,0-2-65</inkml:trace>
  <inkml:trace contextRef="#ctx0" brushRef="#br0" timeOffset="1517">513 231 71,'0'0'163,"0"0"-110,0 0-1,0 0-10,0 0 16,0 0-14,0 0 29,43 13-26,-30 5-15,2 3-12,1 6-18,-3 4 17,1 5-18,-1-4-1,-4 2 0,0-2-20,-5-9-45,1-2 2,-5-3-12,0-13-45,0 2-73</inkml:trace>
  <inkml:trace contextRef="#ctx0" brushRef="#br0" timeOffset="1819">461 467 52,'0'0'170,"0"0"-113,0 0-26,0 0-2,0 0 33,0 0-29,0 0-12,61-36-21,-35 26 1,13-2-1,-10 2-64,-5 0-220</inkml:trace>
  <inkml:trace contextRef="#ctx0" brushRef="#br0" timeOffset="3154">776 435 170,'0'0'101,"0"0"-37,0 0 2,0 0 12,0 0-10,0 0-38,0 0 16,0 0-24,0 0 10,2 0-31,-2 0 17,3 14-18,1 2 12,-2 6-11,0 0 1,0 6-2,1-2-3,-1 0-14,3 3-89,-3-7-36,0-6-55</inkml:trace>
  <inkml:trace contextRef="#ctx0" brushRef="#br0" timeOffset="3732">984 481 33,'0'0'149,"0"0"-88,0 0 8,0 0-14,0 0 14,0 0-14,0 0-11,-25-2-12,15 2-15,-2 0-8,1 2-2,-3 10-3,3 2-3,-1 2-2,6 2-1,4 0 2,-1 1 0,3 1 0,0-6 0,0 0 1,3-4-2,5-2-8,2-4 8,-1 0-25,1-4 16,0 0-20,1 0 14,-1 0 6,0 0-2,-6-6 5,1 2-16,-3 0 23,-2 0-6,0 0 5,0-2 2,0 2 3,0 0-2,-7 0-2,1 0 0,-4 4 0,0 0-29,1 0-91,-1 0-185</inkml:trace>
  <inkml:trace contextRef="#ctx0" brushRef="#br0" timeOffset="4970">1317 274 130,'0'0'113,"0"0"-53,0 0-12,0 0 9,0 0-15,0 0-1,0 0 6,-13 69-15,5-57 13,-6 4-29,-1-2 8,-4 2-22,2 4 18,-3-6-19,-1-2-1,4 2 1,3-6 0,3-2-2,3-2 11,6 0-20,-1-4 22,3 2-24,0-2 6,0 0-17,0 2-23,0 0 7,11 2 33,4 0-10,8-3 15,-1 4-6,3-3 0,-1 0-7,-2-2 14,-1 0-15,-6 0 14,-3 0 0,-4 0-5,-3 0 5,-3 0 2,-2 0-3,0 0 9,0 0-3,0 0-3,-2 0 6,-5-4-7,-2-2 0,0-8 5,2 2-4,1-2 8,-1-4 0,0 0-14,3 0 14,-3 4-11,3 2 2,0 0 0,1 6-9,1-4 9,2 6-1,0 0-22,0 4-10,0-4-64,0 4 33,0 0-52</inkml:trace>
  <inkml:trace contextRef="#ctx0" brushRef="#br0" timeOffset="5714">1331 411 117,'0'0'147,"0"0"-86,0 0 11,0 0-19,0 0 6,0 0-30,0 0 9,0 0-4,0 0-8,0 0 6,0 0-20,0 0 10,0 0-21,0 0-2,0 0-1,2 0 2,11 0-10,5 0 10,5 0 0,2 0-8,6 0 7,2-4-14,5-2 15,4-2-16,3 0 15,1 0 1,4-2 0,-4 2-1,-1 2 1,-9 0-2,-7 0 1,-9 6-5,-9-4-7,-5 4-3,-4 0-24,-2 0 5,0 0 8,-6 6-103</inkml:trace>
  <inkml:trace contextRef="#ctx0" brushRef="#br0" timeOffset="7111">2044 150 68,'0'0'185,"0"0"-87,0 0-20,0 0-6,0 0 3,0 0-12,0 0-35,-2 0 9,2 0-27,0 0 17,0 0-26,4 0 8,14-4-3,5-4 10,6 0 0,6 2-15,3-6 3,4 2 6,1-2-15,-3 2 13,0 2-14,-4 2 6,-7 2 0,-5 2-42,-4 2-26,-11 0-23,-2 0-98,-7 0-93</inkml:trace>
  <inkml:trace contextRef="#ctx0" brushRef="#br0" timeOffset="7469">2316 92 149,'0'0'141,"0"0"-76,0 0-42,0 0 45,0 0-31,0 0-9,0 0-12,0 113 4,0-82 3,0-1-21,0 0 2,0-1 6,0-1-14,0-4 4,0-6-6,10-4-53,-2-2-30,1-10-61</inkml:trace>
  <inkml:trace contextRef="#ctx0" brushRef="#br0" timeOffset="7787">2640 146 188,'0'0'164,"0"0"-54,0 0-24,0 0-9,0 0-18,0 0-26,0 0-9,-38 2-23,22 14 0,3 2 10,1 0-19,1 8 16,5 0-16,4 1 8,2-5 0,0 0 0,0-4-15,2-8 5,11-2-9,3-4 19,3-4-33,2 0 17,-1 0-22,-1-4 14,0-8-1,-6 2 5,-4-4 0,-7-4 20,-2 2 1,0 1 0,0-3 49,-16 0-34,1 2 6,-1-1-21,3 4-1,1-1-5,4 6-73,1 2-85</inkml:trace>
  <inkml:trace contextRef="#ctx0" brushRef="#br0" timeOffset="8350">2771 88 18,'0'0'171,"0"0"-76,0 0-30,0 0-16,0 0 5,0 0-38,0 0 8,0 0-24,0-4 23,14 4 2,3-4 12,3-2-6,5 2-11,-1 0-3,3-2-17,-3 2 9,3 0-2,-2 0-14,-6-1 1,2 0-88,-8 1-69,-6 2-124</inkml:trace>
  <inkml:trace contextRef="#ctx0" brushRef="#br0" timeOffset="8702">2956 66 84,'0'0'121,"0"0"-42,0 0-15,0 0 9,0 0-19,0 0-15,0 0 7,-7 70-24,5-50 11,2 2-32,0-2 12,0 0-5,0-2-15,0-2 7,0-2-13,0-5-45,0-1-84,0-3-166</inkml:trace>
  <inkml:trace contextRef="#ctx0" brushRef="#br0" timeOffset="9069">3161 0 51,'0'0'213,"0"0"-82,0 0-45,0 0 12,0 0-65,0 0-14,0 0-12,-25 48-7,17-20 0,-2 2 6,1 2-8,3 2 9,-1-1-14,1-2 3,1-5-48,3-5-40,-1-7 27,3-8 11,0-2-34,0-4-76</inkml:trace>
  <inkml:trace contextRef="#ctx0" brushRef="#br0" timeOffset="9378">3132 12 90,'0'0'101,"0"0"-28,0 0 8,0 0-31,0 0 15,0 0-26,58 104-21,-49-80-4,-1 2-11,0 0-3,-4 0-25,-4 4-18,0-7-49,0-5-282</inkml:trace>
  <inkml:trace contextRef="#ctx0" brushRef="#br0" timeOffset="9836">3328 28 68,'0'0'149,"0"0"-76,0 0-45,0 0 31,0 0-7,0 0-18,0 0-9,14 32-17,-14-12 17,0 2-19,0 4 20,0 0-26,0 2 17,0 0-15,0-4-2,0-6 0,0-3 0,0-3-2,0-6 2,6-2-2,5 0 4,5 0-8,1-4 6,4 0-2,8 0-54,-5 0-25,-3 0 41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0:49.7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272 0 103,'0'0'161,"0"0"-133,0 0-28,0 0 1,0 0 16,0 0 81,-2 14-43,0-9-49,-2-1 14,0 2-7,0 0 7,2 0-19,0-2-1,2 0 0,0-4 1,0 0 12,0 0-11,0 0 31,-2 0-7,2 2 20,0 0-14,-2 6-6,0 4 1,-3 8-18,-1 6-2,-4 6 5,-3 8-5,-5 4 4,-1 2 10,-6 1-20,-2-4 5,0-2-6,0-5 0,6-6 0,0-6-6,8-8-1,4-2-51,4-4-11,3-4-83,2-4-145</inkml:trace>
  <inkml:trace contextRef="#ctx0" brushRef="#br0" timeOffset="505">46 125 183,'0'0'169,"0"0"-68,0 0-20,0 0 13,0 0-32,0 0-23,0 0-12,4 0-27,0 14 12,5 6-11,5 8 22,1 8-23,3 8 16,2 6-8,0 3 1,0 1-9,-2-6 0,-2-8 0,-1-8-17,-1-10 17,-4-8-23,-1-6-3,-7-8-69,-2 0-81,0-8-146</inkml:trace>
  <inkml:trace contextRef="#ctx0" brushRef="#br0" timeOffset="910">360 153 191,'0'0'229,"0"0"-118,0 0-30,0 0 8,0 0-29,0 0-4,0 0-49,0 0 12,0 0-13,0 6 5,-5 12-10,-4 8-1,0 8 1,0 6 0,3 3-2,1 1 8,5-4-21,0-6 23,0-4-18,9-8 15,6-4-12,1-8 6,2-4 0,2-6 6,0 0-4,0-6 2,0-14 9,-5-6-19,-1-4 16,-7-6-11,-7-2 2,0 0-1,-2-3 1,-17 5 9,-2 4-7,-4 2 7,3 8-13,4 4 16,2 6-26,3 6 11,4 6-22,2 0-120,1 10-143</inkml:trace>
  <inkml:trace contextRef="#ctx0" brushRef="#br0" timeOffset="1493">564 177 80,'0'0'155,"0"0"-44,0 0-1,0 0-19,0 0-20,0 0-14,0 0-3,0 0-19,0 10-34,0 10 19,0 10-19,0 8 20,0 4-20,0 5 9,0-3-10,0-2 1,0-6-2,0-8-12,2-8 12,3-6-35,-2-8-12,1-6-50,-4 0-75,0-4-101</inkml:trace>
  <inkml:trace contextRef="#ctx0" brushRef="#br0" timeOffset="1788">538 266 147,'0'0'192,"0"0"-102,0 0-47,0 0 32,0 0-30,0 0-5,22-103-15,-8 89-5,-2 0 4,2 4-23,1 0 15,2 6-8,0 4-3,1 0-4,-1 4 23,-1 16-4,-3 4 0,-6 6 0,0 2-4,-7 0 28,0-1-44,0-5 34,-4-2-19,-10-5 15,1-1-30,-5-1 11,1-5-11,-4-4-5,1-2-18,3-4-27,3-2 34,5 0-7,5 0 17,2 0-17,2 0 23,0 0-29,0 0 5,15 6 11,3 2 13,4 2 0,2 2 1,3 0 8,-2 0-3,2 0 6,-3-2-11,0 0-1,-1 2 0,-7-4-59,-8 2-217</inkml:trace>
  <inkml:trace contextRef="#ctx0" brushRef="#br0" timeOffset="4729">943 289 33,'0'0'145,"0"0"-57,0 0-16,0 0-22,0 0 21,0 0 5,0 0 12,-20 0-47,18 0 6,0 0 8,-1 0-26,1 0 13,2 0-30,0 0 2,0 0-5,0 0-18,0 0 2,0 0-8,0 0-12,18 0 8,6 0 18,3 0-14,4 0-5,1 0-49,3 0-15,-8 0-50,-7 0-80</inkml:trace>
  <inkml:trace contextRef="#ctx0" brushRef="#br0" timeOffset="5248">968 414 62,'0'0'146,"0"0"-65,0 0-15,0 0-13,0 0 27,0 0-41,0 0 3,2 0-41,9 0 14,7 0-9,2 0-5,4 0 6,1 4-6,-2 4-2,3 6-50,-6-2-113,-7-2-119</inkml:trace>
  <inkml:trace contextRef="#ctx0" brushRef="#br0" timeOffset="6278">1395 151 61,'0'0'236,"0"0"-138,0 0-40,0 0-23,0 0-2,0 0-6,0 0-27,-38 42 16,28-18-14,1 0 18,-1 6-19,6 2 10,2 3-11,2-3 0,0 0 0,0-6 0,11-6-1,5-8 2,4-4-1,2-6 6,2-2 3,3-4-8,-2-14 8,-3-6-9,-2-2 0,-6-2-1,-8 0 2,-6-1-8,0 4 14,0-1 19,-14 3-6,-1 1 32,-3 6-33,3 2 14,1 4-16,3 4-16,5 4-1,-2 2-23,4 0-58,-2 2-216</inkml:trace>
  <inkml:trace contextRef="#ctx0" brushRef="#br0" timeOffset="6946">1629 187 121,'0'0'211,"0"0"-143,0 0-28,0 0-14,0 0 12,0 0-20,0 0 7,-2 72 2,2-40-26,0 1 18,0 0-16,0-1-6,0-5 2,0-7-22,0-8-35,0-12-14,0 0-39,0 0-64</inkml:trace>
  <inkml:trace contextRef="#ctx0" brushRef="#br0" timeOffset="7209">1631 237 58,'0'0'134,"0"0"-47,0 0-53,0 0-8,0 0-3,0 0 3,0 0-19,98-72 10,-77 68-16,-6 4 8,-1 0-9,-6 0 1,-5 2 50,-3 12-12,0 4 17,-7 4-5,-13 6-1,-2 0-43,-3 1 9,3-6-15,5-2-1,5-7 0,3-3 1,7-4-2,2-1-12,0-2 12,0 1-18,11 2 9,5-1 19,1 2-11,4-2 4,-1 2-2,-3-2 0,-1 0-6,-3 2-4,-4-2-78,-2-2-89</inkml:trace>
  <inkml:trace contextRef="#ctx0" brushRef="#br0" timeOffset="8176">2173 197 65,'0'0'170,"0"0"-106,0 0-4,0 0-6,0 0 9,0 0 2,0 0-64,-24-4 29,13 4-29,1 0 29,-1 4-20,3 6 2,0 2-12,4 4-1,0 0 1,4 3 0,0-5-9,0-3 6,0 0 3,2-5-24,9-5 23,0 2 0,2-3 1,-1 0 0,1 0-8,-4 0-22,-2-4-2,-7 4 18,0 0-15,0 0 29,-9 4-48,-11 11 11,0 6 17,-1 2 20,4 2 21,3 3-14,8-4 2,6 0 3,0-6-24,0-4 12,8-4 0,8-6 1,2-4 19,2 0-6,5 0 1,-1-10-15,3-4-2,5-12 1,-7 6-87,-4 2-150</inkml:trace>
  <inkml:trace contextRef="#ctx0" brushRef="#br0" timeOffset="8941">2394 205 7,'0'0'156,"0"0"-58,0 0-37,0 0 15,0 0-40,0 0 8,0 0-20,-2 25 31,-5-6-38,-3 5 17,0 5-26,-1 3 7,-1 0-5,1 2-10,3-6 2,0-4 11,2-8-19,4-8 13,2-4-14,0-2 3,0-2-40,0 0-100,0-6-62</inkml:trace>
  <inkml:trace contextRef="#ctx0" brushRef="#br0" timeOffset="9245">2228 231 97,'0'0'199,"0"0"-130,0 0-46,0 0 2,0 0 51,0 0 21,0 0-16,45 54-8,-26-32-61,-2 2 12,1 2-23,1 3 5,0-3-6,-2-2-49,1 2-17,-5-8-63,-5-4-107</inkml:trace>
  <inkml:trace contextRef="#ctx0" brushRef="#br0" timeOffset="9604">2547 245 12,'0'0'336,"0"0"-201,0 0-81,0 0-4,0 0 5,0 0-26,0 0-17,-51 3-1,40 6-21,-1 4 20,4 1-20,3 4 16,1 0-13,4 4 4,0 0 2,0-2 1,2-4-16,9-4 15,3-4-32,1-2 33,1-4-28,6-2 5,-2 0-89,-4 0-79</inkml:trace>
  <inkml:trace contextRef="#ctx0" brushRef="#br0" timeOffset="9964">2674 189 186,'0'0'192,"0"0"-111,0 0-25,0 0-36,0 0 6,0 0-25,0 0 1,-2 46 9,2-22-5,0 5 3,2-1-2,3 0-1,-3-2-6,0-3 4,0-4 8,0-7-14,0-4 2,4-2-7,-4-4 7,4 0-7,1-2 5,1 0 4,4 0-4,1 0 7,3 0-11,2 0 5,0 0 1,1 0 1,4 0-1,-3 0 0,1 0-16,-2 0-34,-7 0-100,-4 2-72</inkml:trace>
  <inkml:trace contextRef="#ctx0" brushRef="#br0" timeOffset="10406">2944 179 98,'0'0'173,"0"0"-96,0 0-35,0 0 37,0 0-34,0 0 5,0 0-25,2 24-6,3-4-9,-1 2-3,2 6 8,1 1-14,0 0 14,2 2-14,-3-5-1,3-4 1,-1-2-2,0-8 1,1-2-1,0-4-5,2-6-22,0 0-2,5 0 6,1-12-54,2-6 16,-1-4 56,-5-4 0,-2-2 5,-7-3-31,-4 4 8,0-1 11,0 6 13,0 1 6,-9 9 1,3 2-11,1 6 6,1 4-4,0 0-154</inkml:trace>
  <inkml:trace contextRef="#ctx0" brushRef="#br0" timeOffset="10924">3318 219 103,'0'0'200,"0"0"-61,0 0-72,0 0 1,0 0-13,0 0 22,0 0-59,-20-14 27,13 14-10,1 0-11,-4 0-22,2 0-1,1 6-2,1 6-23,-1 2 23,4 2-36,1-2 24,2 0-32,0 0 22,0-3-16,8-4 14,4 0 24,1-3-17,3 2 18,-3-1-13,1 2 7,-3 3 6,-4 0-7,-5 2 7,-2 0 0,0 2 3,0 2 6,-13 2 4,-2-2-6,-1-4-7,1 0 6,3-4-12,1-4-29,2-2-25,4-2-72,1 0-62</inkml:trace>
  <inkml:trace contextRef="#ctx0" brushRef="#br0" timeOffset="11441">3432 193 113,'0'0'213,"0"0"-77,0 0-58,0 0 1,0 0-20,0 0-2,0 0-42,2 16 3,1 0-8,1 3-9,2 3-1,-1 3 0,-1 1 0,0 1-19,-1 0 17,2-2-35,-1-7-14,3-2-25,-1-6-28,-2-6-100</inkml:trace>
  <inkml:trace contextRef="#ctx0" brushRef="#br0" timeOffset="11766">3628 193 147,'0'0'259,"0"0"-144,0 0-33,0 0 3,0 0 2,0 0-73,0 0 2,2 16-3,2 6 9,3 2-13,0 6-8,2 2 2,0 0 10,-3-1-26,4-9 21,-4-4-18,-1-6 7,1-6 2,-2-2 1,4-4-6,-2 0 5,1 0-42,1-14 42,2-8-9,1-4 4,0-6-5,-2-4 10,0-3-6,-1 1 6,-3 2 0,-1 4-39,1 10 14,-5 14-16,0 6-118,0 2-202</inkml:trace>
  <inkml:trace contextRef="#ctx0" brushRef="#br0" timeOffset="12262">3953 223 121,'0'0'225,"0"0"-160,0 0 20,0 0 18,0 0-32,0 0-17,0 0-43,0-14 26,0 14-21,0 0 32,0 2-25,-2 12-10,-7 9-12,0 6 0,-2 6-1,0 1 8,2-2-16,3-2 18,-2-8-23,6-6 10,0-8-4,2-4 7,0-4-2,0-2-4,0 0-35,0-4 9,0-12-2,6-10 33,4-4-13,-4-8 8,3-2-30,-2 0-29,0 5-47,-1 9 74,1 8 31,-1 8 0,-1 6 0,4 4-1,0 0 8,4 12 0,1 10 48,-1 2-9,1 4 22,-1 1 1,-2-1-29,2-1-19,-4-2-8,1-3-12,-6-8-12,0-4 9,-4-4-4,0-4 12,0-2-55,0 0-35,-6 0-230</inkml:trace>
  <inkml:trace contextRef="#ctx0" brushRef="#br0" timeOffset="12801">3890 378 36,'0'0'165,"0"0"-67,0 0 13,0 0-46,0 0 10,0 0-56,0 0 1,137-8-14,-112 8-12,-10 0-32,-5 0-198</inkml:trace>
  <inkml:trace contextRef="#ctx0" brushRef="#br0" timeOffset="21728">871 1001 72,'0'0'96,"0"0"-27,0 0-7,0 0 10,0 0-32,0 0 9,-8 0-21,8 0 19,-2 0 0,-1 0-11,3 0 1,-2 0-25,0 0 17,2 0-29,-2 0 11,2 0-2,0 0-9,0 0 0,0 0 0,0 0-1,0 0 2,0 0-2,0 0 11,0 0-19,0 0 18,0 0-12,0 0 10,0 0-7,0 0 0,0 0-7,0 0 7,15 0 0,5 0-15,5 0 28,6 0-19,5 0 12,4-3-7,-1-2 1,4-1 0,-3 4-1,0 0 2,-1 2-9,-6 0 17,-2 0-22,-2 0 25,-4 0-22,-4 0 17,-2 0-7,-4 0 0,-1 0 0,-3 0-1,-1 0 2,-2 2-13,0 2 24,-1 0-22,-1 1 10,0-4 0,-2 1-12,0-2 2,-2 0 10,-2 0-2,3 0-4,-3 0 12,0 0-15,0 0 17,0 0-14,0 0 7,0 0-1,0 0 0,0 0 0,0 0 0,0 0 1,0 0-2,0 0-9,0 0 0,0 0-35,0 0-6,0 2-51,0 0-29,0 0-38</inkml:trace>
  <inkml:trace contextRef="#ctx0" brushRef="#br0" timeOffset="23080">861 1260 39,'0'0'74,"0"0"-5,0 0-23,0 0 26,0 0-11,0 0 7,0 0-37,-3-4 14,3 4-16,0 0-6,0 0-1,0 0-12,0 0 14,0 0-22,0 0 25,0 0-27,0 0 7,0 0-6,0 0-1,0 0 0,0 0 0,0 0-1,11 0 2,5 0-1,2 0 8,4 0 4,7 0-11,2 0 12,3 0-11,1 0-1,-2 0 5,4 0-4,-6 0-4,-2 0 11,-3 2-19,-1 2 21,-3-2-19,1-2 15,-6 2-7,1-2 0,0 0 0,0 0-6,-3 0 15,-1 0-18,-1 0 21,-4 0-20,-2 0 16,-3 0-14,-2 0 6,1 0 0,-3 0 0,0 0 0,2 0-1,-2 0 9,0 0-16,0 0 20,0 0-21,0 0 11,0 0-2,0 0 1,0 0-1,0 0 12,0 0-11,0 0-2,0 0 11,0 0-17,0 0 7,0 0 0,0 0-28,-5 0-74,-3-2-177</inkml:trace>
  <inkml:trace contextRef="#ctx0" brushRef="#br0" timeOffset="24505">1122 809 38,'0'0'66,"0"0"-53,0 0 0,0 0-11,0 0 24,0 0-14,0 0 17,-5-2 8,5 2 17,0 0-23,0 0-15,0 0-1,0 0-15,0 0 26,0 0-6,0 0 32,0 0-11,0 0 9,0 0-27,0 0 0,0 0 0,5 0-14,1 0 8,3 0-17,0 2 25,2 2-24,0 2 24,2 0-24,1 2 27,-1 0-14,-1 0-1,-4 0 9,3 2-11,-3 0 24,0 0-28,1 2 21,-3 2-27,2 0 21,-4 2-22,0 2 11,1 1-10,-1-1 0,-2-3 0,2 3 9,-1-1-15,0-2 18,-1 2-21,0-1 16,0 0-14,0 0 6,1-1 0,-1-1 6,-2 3-4,2-1-4,-2 0 12,0 0-14,0 2 17,0-2-10,0 0-2,0 0-1,0 2 0,0 0 1,0 0-2,-4-2 9,-1 2-16,1-3 21,-1 0-23,-2-1 18,1-2-9,-1 1 1,3-2 0,-4 0-1,0-1 10,1-1-17,1 4 20,-4-1-21,4-2 19,-1 1-18,3 0 9,-2-1-1,-2 0 0,2 0 1,1 0-2,1 0-2,0-2-5,1 0 2,3-4 4,-2 0-16,2-2 18,0-2-15,0 0-1,0 0-3,0 0-3,0 0 21,0 0-5,0 0-1,0 0-9,0 0 16,0-8-35,0-4-14,5 2-88,-1 0-156</inkml:trace>
  <inkml:trace contextRef="#ctx0" brushRef="#br0" timeOffset="25880">1391 825 48,'0'0'52,"0"0"7,0 0-4,0 0 2,0 0-18,0 0 18,0 0-14,-7-10-7,7 8-13,-2 2 4,2 0 25,0 0-23,0 0 7,-2 0-30,2 0 17,0 0-23,0 0 7,0 0-7,0 0 0,0 0 14,0 2-12,4 6 28,3 0-14,2 2 20,0 2-27,0 4 21,-1 0-11,4 0-3,-3 2-5,-3 2-11,0 0 9,2 2 0,-4-2-9,-2 2 7,3-2 2,-3 3-8,-2-4 5,2 2-5,-2-2-1,0-1 0,0 0 8,0-1-13,0-1 16,0 0-18,0-4 14,0 0-8,0 0 1,0-2 0,0 0 0,0-2 1,0 2-9,0 0 20,0 0-24,0-2 21,0 2-18,0-4 11,0 2-3,0-2 1,0 0 0,0 1-1,0-2 2,-2 1-11,-2 1 21,1-2-22,1 1 21,0 1-19,0 0 10,0 1-1,0 0 0,-4 2 0,4 0-1,0 1 11,0-6-23,0 0 26,0-1-23,2-4 18,0 0-8,0 1 0,0-1 0,0 0-1,0 0 2,0 0-2,0 0 10,0 0-21,0 0 21,0 0-18,0 0 10,0 0-1,0 0 0,0 0 0,0 0-1,0 0 2,0 0-11,0 0 13,0 0-10,0 0-2,0 0 8,0 0-1,0 0 1,0 0 1,0 0 0,0 0-9,0 0 22,0 0-21,-3 0 15,1 3-14,0-2 7,0-1-1,2 0-25,0 0-33,0 0 11,0-1-89,0-6-189</inkml:trace>
  <inkml:trace contextRef="#ctx0" brushRef="#br0" timeOffset="27419">1395 805 110,'0'0'66,"0"0"-34,0 0 47,0 0 9,0 0-26,0 0-14,0 0-25,0 0 12,0 0-35,0 0 7,0 0 2,0 0-18,0 0 8,0 0 1,5 0 1,0 0-1,-1 0 14,2 0-8,3 0 26,1 0-32,0 0 18,-1-2-16,1 0 9,0 2-9,-1-2-2,1 2 3,0-2 3,-1 2-9,3 0 15,-1 0-11,-3 0 1,1 0 3,3 0-5,-4 0 0,1 0 6,3 0-5,-4 0 4,3 0 3,1 0-13,-1 0 13,-3 4-8,2-2 2,-1 0-2,-3 2 0,0-2 1,2 0-2,-2 0 7,3 0-14,0 0 19,0 0-11,0-2 2,-1 0-2,2 2 0,-1-2 0,-1 0 2,1 2-1,-2-2-2,0 2 7,-1 0-8,-1 0 4,1 0 2,2 2-2,-2-2 13,1 2-4,-3-2-9,3 2 5,-2-2 2,-1 2-3,0 0-4,1 0 14,-1 0-6,0 2 15,2-2-24,-2 0 5,2 0 1,-4 0-5,3-2-2,-1 2 13,0 0-22,2 0 19,-2 0-17,0 2 10,1 0-3,-1 0 0,-2-2 1,2 0-2,1 2 10,-2-2-18,-1 0 18,2 2-18,-1 0 20,1 2-13,2 2 2,-1 0 0,2 1 9,-3 0-8,1 1 0,1 1 12,-2-2-22,3 0 19,-2-1-14,0-2 4,-1-1 0,-2-3 5,0 0-4,-2-1-2,2 1 8,-2-2-15,2-1 16,-2 3-16,3-1 18,-1 1-11,0 0 1,0 2 0,-2-2 0,3 0 1,-3 0 1,2 2 11,-2-1-11,3 4-1,-3-4 11,2-1-11,-2 1 5,0-5-6,0 2 0,0-2 0,0 0 7,0 0-8,0 0 9,0 0-12,0 0 4,0 0 0,0 0-21,0 0-30,0 0-70,-2 0-64</inkml:trace>
  <inkml:trace contextRef="#ctx0" brushRef="#br0" timeOffset="29303">1476 1460 22,'0'0'39,"0"0"4,0 0 19,0 0 10,0 0-31,0 0-13,0 0-28,8 0 16,-3 0-5,0 0 12,-1 0-15,0-1 15,3-2-6,-3 3-4,1-1-2,-3 1-10,3-2 6,-3 2-5,0 0-1,-2 0 8,2 0-9,1-3 0,-1 3 0,2-1 1,5-3 9,0 1 16,2-1-26,2 0 12,1 2-11,-1-3 1,1 1 6,-1-1-6,-1 0-2,-2 1 0,1 0 0,1-3 1,-1 3 0,-1 1 9,2-2-20,-1 1 20,-2 0-11,0 0 1,-2 0-1,1-2 1,1-2 0,3-2-2,-1 0 9,0 0-17,0 0 23,-2 2-15,-3 2 3,-1 0-1,0 2 0,-1 0 0,0 0-1,-1 0 2,1 0-2,2 0 11,0 0-20,0 0 17,3 0-14,-3-2 8,4 2-1,-4 0 0,1-2 0,-1 0-1,1 0 9,0 0-19,-2-2 17,-1 2-14,0 0 14,-2-2-6,0 2 0,1-2 0,-1 0 0,0 2 1,-2-3-2,3 4 12,-3 1-21,0-1 20,0 1-17,0 3 9,0-1-2,2 2 0,-2-2 1,0 2-2,2-2 10,1-2-23,-1 1 25,0-1-21,0 3 17,-2-1-7,0 2 0,0-2 0,0 0-1,0 0 7,0 2-16,0-2 21,0 2-18,0 0 14,0 0-8,0 0 1,0 0-1,0 0-14,0 0-58,0 0-43,0 4-109</inkml:trace>
  <inkml:trace contextRef="#ctx0" brushRef="#br0" timeOffset="30656">1968 1156 110,'0'0'81,"0"0"-40,0 0 11,0 0-13,0 0-17,0 0 10,0 0-8,0 0 22,0 0-31,0 0 22,0 0-35,0 0 18,0 0-20,0 0 6,0 0 9,4 0-14,5 0 9,1 1-2,0 2-3,1 1-4,1-2-1,1 0 0,3 0 8,-1 0-8,1 0-5,1 0 4,4 0 2,-1 0 7,2-2-7,0 0 18,3 2-19,-2-2 7,-2 0-7,2 0 0,-3 0 0,-3 0 0,2 0 0,-4 0 8,-1 0-15,1 0 14,-1 0-5,-1 0-2,-2 0 0,0 0 0,-2 0 1,-1 0-2,0 0 2,-4 0-2,3 0 6,-3 0-13,2 0 16,0 2-13,-2-2 6,0 0-1,1 0 0,-1 0 1,-2 0-2,0 0 8,-2 0-14,2 2 10,-2-2-9,0 0 12,0 0-3,0 0-2,0 0 6,0 0 3,0 0-10,0 0 10,0 0-4,0 0-12,-2 0 4,-4 0-35,-1 0-38,3-2-179</inkml:trace>
  <inkml:trace contextRef="#ctx0" brushRef="#br0" timeOffset="32651">644 839 82,'0'0'68,"0"0"-9,0 0 12,0 0 24,0 0-41,0 0 5,0 0-16,-2 0 8,0 0-21,2 0-11,-2 0 12,2 0-12,-2 0 22,2 2-20,-4 2 8,-2 6-28,0 4 9,-5 6-10,-1 2 1,-3 4-1,2 0 1,1 0-3,-1-3 14,4-5-24,2-3 14,1-3-4,-1 1-17,3-2-28,0 0-20,-1-1-24,0-2-53,3-2-98</inkml:trace>
  <inkml:trace contextRef="#ctx0" brushRef="#br0" timeOffset="33088">600 867 13,'0'0'45,"0"0"10,0 0 2,0 0 20,0 0-8,0 0 18,0 0-41,24 20 16,-19-12-25,0 2-1,-1 0-8,2 4-14,1 0 8,-1 2-22,2 0 3,-2 2 4,-1-2-7,-1 0 2,0 0-4,1-4-36,-2-2-38,-3-2-59,0-5-131</inkml:trace>
  <inkml:trace contextRef="#ctx0" brushRef="#br0" timeOffset="33426">578 1031 62,'0'0'103,"0"0"-80,0 0 14,0 0-9,0 0-8,0 0-14,0 0-6,98-19 0,-78 19-3,-5 0-26</inkml:trace>
  <inkml:trace contextRef="#ctx0" brushRef="#br0" timeOffset="34154">597 1248 7,'0'0'223,"0"0"-72,0 0-57,0 0 13,0 0-35,0 0-27,0 0-44,-4 14 4,4 2-4,-2 4-1,2 2 5,-2 2 1,-1 2-12,-1 0-1,0-2-14,2-3-50,0-7 10,2-5-31,0-2-28,0-7-112</inkml:trace>
  <inkml:trace contextRef="#ctx0" brushRef="#br0" timeOffset="34447">547 1272 101,'0'0'111,"0"0"-69,0 0 29,0 0-32,0 0-2,0 0-18,0 0 7,62-26-26,-51 26 22,1 0-9,-2 0 6,-1 0 21,-3 0-12,2 6 9,-6 2-36,0 2 16,-2 0-15,0 4 11,0 0-13,-4 0 0,-8 0 0,1-2-19,5-4 12,2-4-21,1-2 21,3 0 3,0-2 1,0 0-13,0 0 16,0 0-19,0 0 3,9 0 16,4 0 0,3 0-6,-1 0 18,-1 0-22,-1 0 20,-2 0-17,-2 0 7,-4 2 0,-1 0 10,-2 4 12,-2 0 30,0 5-19,0-2 25,0 4-34,-11-3 18,-3-1-29,4 0 19,-3-4-16,-1-1-15,1-1 13,1-3-14,1 0-2,5-4-58,2-11-46,1 4-74</inkml:trace>
  <inkml:trace contextRef="#ctx0" brushRef="#br0" timeOffset="36338">2500 837 107,'0'0'206,"0"0"-121,0 0-44,0 0 29,0 0-32,0 0-7,0 0-30,-2-2-1,2 2 0,0 0-1,0 0 0,0 0-1,10 0-11,5 0 21,5-2-17,2 2 18,0-2-9,3 2 2,-2-2-2,-4 2 1,-1-2 0,-7 2 0,-1 0 5,-6 0-12,-2 0 16,0 0-11,-2 0 2,0 0-1,0 0 1,0 0 0,0 0 9,0 0-10,0 0 22,0 0 3,0 0 22,0 0-34,0 0 9,0 0-22,-4 8 6,-6 2-6,4 2 1,-5 2-2,1 0 4,2 0-4,-3 0 2,2 2-1,-2-2 7,2 0-6,0-4-1,0 0 0,0-2-1,3-2 1,1-2 4,1 0 4,1-2 4,1 0-6,0 0-12,-1 0 6,3-2 0,0 2 0,0-2-10,0 3 10,0-2-13,0-1 11,0 3-37,0-2 21,5-1 0,4 3 18,2-2 7,2 3-6,3-2 0,-1 2-1,3 0 0,-1 0 9,-4 0-15,-1 2 16,2-2-11,-3-1 2,1 0-1,-3-3 0,-1 0-8,1 0-31,-4 0-128,-3 0 70,-2-6-59</inkml:trace>
  <inkml:trace contextRef="#ctx0" brushRef="#br0" timeOffset="37337">2510 953 3,'0'0'69,"0"0"-14,0 0-22,0 0 2,0 0-35,0 0 2,0 0-1,0-8 9,0 8-1,0 0-6,0-2 10,0 2-3,0 0 30,0 0-5,0 0 34,6 0-17,3 0 9,2 0-24,3 0-18,3-2 27,1-2-33,5 0 5,-2-2-18,4 0 18,0 2-18,-3 0 0,1 2-22,-8 2-121,-7 0-198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2:27.2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1091 183 85,'0'0'85,"0"0"-28,0 0-14,0 0 20,0-10-16,0 8-10,0 2-5,0-2 11,0 2-7,0-2-16,0 2 22,-2 0-14,0-2 22,0 2-27,2 0 18,-2 0-21,2 0-3,0 0-16,0 0 0,0 0-2,0 0-15,0 0 16,0 0-9,0 8 2,0 2 10,0 2-4,0 5 1,0 1 0,0 1 0,-3 3 1,1 1-2,0 1 11,0 0-20,-3 0 20,3 2-10,-1 2 1,-1 2-2,2 0 1,2 2 0,0 2-9,0-2 14,0 3-13,0-3 16,0 0-21,0-6 17,0 0-13,0-4 1,0 0 7,0 2 0,0 0-13,0 2 13,0 0 2,0 0-9,0-2 13,0-2-6,0 0 1,0 0 0,0-2-1,2 1 1,0-5-2,0-2 4,1 0-4,-3 0-3,2 0 4,-2 0 1,0 2-9,2-2 10,-2 2-1,3 0 0,-3-2 1,2 4-2,-2 2 6,2 0-16,-2 2 18,0-2-14,2-2 13,1-2-7,-3 3 1,0-4-1,0 2 1,0-2 0,0-1-6,0 1 15,0-4-18,0 2 14,0 3-7,0 0 3,0 2-1,0 0 0,0 0 0,0 0-2,2 0 4,-2 0-11,0-2 19,0-2-20,0-2 11,0-2-2,0-2-7,0 0 7,0-4 0,0 2 1,0 0-7,0 0 10,0 4-9,0 0 11,2 2-7,0-2 2,0 3 0,-2-4-1,0 4 0,0-4 0,0 0-3,0-1-3,0-1 6,2 4 0,-2-1-16,0 4 16,0 2-14,0 4 15,0 0 0,0-4 0,0-2-1,0-4 2,0-4-5,0 0 10,0-4-12,0-2-3,0 0 8,0 0 1,0 0-20,0 0-11,0 0-5,0 0 26,0 0-53,3-2-72,-3-6-107</inkml:trace>
  <inkml:trace contextRef="#ctx0" brushRef="#br0" timeOffset="2050">0 534 130,'0'0'203,"0"0"-112,0 0-63,0 0 18,0 0-13,0 0 9,0 0-41,0 0 0,0 0 6,0 0-5,0 0-4,0 0 9,0 0-17,2 0 20,2 0-7,5 0-3,3 0 16,1 0-9,5 0 16,4 0 7,7 0-7,4-4 13,6-2-36,5 2 6,3 0 3,6 0-9,3 0 1,-1 0-1,1 2 1,-1 0 0,-3 2-1,-5-2 7,-7 2-19,-5 0 24,-1 0-24,-3 0 18,-2 0-6,4 0 0,3 0 0,5-2 0,0-4 2,7-2-4,2 0 9,2 0-17,2 0 19,-2 2-18,0 0 16,-3 2-7,-2 0 0,-4 2 0,-4 2-7,-3-2 16,-3 2-19,-4 0 20,-2 0-19,-2 0 18,-6 0-11,0 0 2,-4 0-7,1 0 6,-1 0 2,1 0-7,-1 0 13,1 0-14,-1 0 16,1 0-15,-1 0 7,1 0-2,1 0 1,0 0 0,1 0 0,1 0 1,2 0-2,-1 0 8,-3 0-16,0 0 15,-5 0-7,-1 0 1,-3 0-2,-4 2 2,-2-2-1,-2 2-6,2-2 14,-2 2-10,0-2 10,0 2-14,0 0 7,-2-2-62,-12 0-84</inkml:trace>
  <inkml:trace contextRef="#ctx0" brushRef="#br0" timeOffset="3462">185 117 165,'0'0'128,"0"0"-33,0 0-10,0 0-18,0 0-8,0 0-17,0 0 39,2-4-21,-2 4 17,0 0-27,0 0 5,0 0-29,0 0-1,0 0-2,0 0-23,0 16-7,-10 8 2,-3 8-6,-2 8-7,-1 5 4,1-1-54,1-4-14,1-4-25,4-8 6,-2-6 7,4-8-52,3-8-77</inkml:trace>
  <inkml:trace contextRef="#ctx0" brushRef="#br0" timeOffset="3814">127 141 49,'0'0'77,"0"0"-35,0 0-19,0 0 27,0 0-18,0 0 18,0 0-6,37-2 5,-28 6 24,1 10-21,0 4 26,3 5-32,1 2-2,-3 4-37,3-3 6,-3-1-13,-3-3-7,2-1 6,-6-5-38,1-2-3,-5-6-45,0-2-46,0-4-184</inkml:trace>
  <inkml:trace contextRef="#ctx0" brushRef="#br0" timeOffset="4144">87 334 127,'0'0'105,"0"0"-32,0 0-27,0 0 11,0 0 14,0 0-33,0 0-2,117-22-35,-94 16 25,-1-1-24,-2 6-4,-2-1 2,0 2-20,-5 0-110</inkml:trace>
  <inkml:trace contextRef="#ctx0" brushRef="#br0" timeOffset="4580">711 61 195,'0'0'160,"0"0"-47,0 0-12,0 0 14,0 0-64,0 0-49,0 0 4,0 42-4,0-14 16,4 4-18,0 3 10,-2 2-3,-2 2-14,0-1-12,0-4-41,0-6-34,0-8-35,0-10-74</inkml:trace>
  <inkml:trace contextRef="#ctx0" brushRef="#br0" timeOffset="4844">673 111 10,'0'0'329,"0"0"-203,0 0-80,0 0-26,0 0 33,0 0-42,0 0 10,73-44-21,-56 40 9,-1 2-9,1 2 0,-2 0 0,-2 0-2,-2 0 1,-2 6 2,-5 4 41,-2 4-3,-2 0 0,0 2-19,-2 0-1,-11 2-6,-5-2-3,3 0-10,-1-4-1,5-2 1,5-3-20,0-3 18,4-4-15,2 1-3,0-1-18,0 0 5,0 0 4,0 2 12,12 0 15,1 3 4,1-1-8,3 1 13,-1 1-8,-3 2 1,-1 1 0,-6-4-1,-1 2 1,-3 0 4,-2 0 6,0 3 68,-5 2-19,-13 2-1,-1 0-38,-6 0 1,-2-2-21,3-2 7,-3-4-6,5-2 0,0-2-1,3-2-13,6 0-9,9 0-82,2-8-14,2-4-182</inkml:trace>
  <inkml:trace contextRef="#ctx0" brushRef="#br0" timeOffset="6510">1517 7 82,'0'0'104,"0"0"-58,0 0 8,0 0 8,0 0-2,0 0-38,0 0 7,-11-4-22,11 4 32,0 0-20,0 0-3,0 0-6,0 0-10,0 0 0,0 0 6,0 0-13,2 0 10,11 0-12,6 4 18,0 2-2,6 0-7,-1 0 7,3 0 16,0-2-13,-3-2 9,-2 0-19,-3 0 8,-4 0 2,-6 0-10,-4-2 1,-3 2-1,-2-2 1,0 2 35,0 2 29,-5 2-8,-13 4-30,-4 6-18,-2 2-11,-1 6 4,3 0-4,1 5-5,6-4 1,3 0-5,4-6-4,3-2 14,3-8-1,2-3-10,0 1 8,0-3 4,0-2-18,0 0 10,7-2-8,5 0 4,-2 0 6,3 0-7,3 0 11,2-2-15,0-4 10,-2 2-39,1-2-16,4 2-49,-8 1-71,0 2-20</inkml:trace>
  <inkml:trace contextRef="#ctx0" brushRef="#br0" timeOffset="7277">1519 127 87,'0'0'115,"0"0"-74,0 0-17,0 0 6,0 0 18,0 0-38,0 0 16,38-6-10,-11 6 13,2 4-15,4 4-2,2-2-5,6 0-7,-10 0-78,-9-4-290</inkml:trace>
  <inkml:trace contextRef="#ctx0" brushRef="#br0" timeOffset="8236">229 745 87,'0'0'158,"0"0"-70,0 0 22,0 0 3,0 0-14,0 0-17,0 0-38,0 0 22,-2 0-50,-5 0-4,-1 8-12,-4 4-1,3 6-15,3 4 6,-2 4-4,8 2-8,0 0 16,0-2-18,0-6 24,6-4-39,7-3 38,1-8-19,1-1 20,1-4-22,1 0-24,-1-4 38,1-10 8,-1-4-6,-3-4 17,-2-2-19,-3-2 19,-4 0-10,-4-2 0,0 0 5,-2-2 2,-12 2-7,-1 5-2,-4 4 2,4 7-7,-1 6-8,1 6-11,1 0-34,-1 8-22,1 10-85,6 0-103</inkml:trace>
  <inkml:trace contextRef="#ctx0" brushRef="#br0" timeOffset="9062">636 743 100,'0'0'200,"0"0"-99,0 0-82,0 0 27,0 0 13,0 0-24,0 0-21,-73 42-14,63-20 0,0 6 3,3 2-13,5 0 10,2 0-10,0-2 15,0-8-5,11-4 0,5-6 0,1-3-1,4-6 3,-1-1-12,0 0 14,0-4-10,-4-10 12,-3-5-3,-4-3-2,-5-3-1,-4-1 15,0-2-7,0 0 16,-15 0-22,-6 0-4,0 4 13,-2 4-22,5 6 11,-1 8-42,5 3-82,1 3-184</inkml:trace>
  <inkml:trace contextRef="#ctx0" brushRef="#br0" timeOffset="9866">358 1122 126,'0'0'151,"0"0"-40,0 0-34,0 0 9,0 0-38,0 0-18,0 0-29,-55 10 5,39 2-5,1 2-1,1 6 6,3 2-6,-1 4 0,6 2-2,4 0-6,2-4 6,0-2 1,0-8 1,11-1-1,5-9-8,4-4 8,2 0 1,0 0 0,1-11-7,-4-5 10,2-2-13,-5-6 7,-8 0 2,-1-2-12,-7 0 13,0 0 4,0 2-3,-13 4-2,-3 2 2,1 4-7,-1 6 19,5 4-24,-1 4 11,1 0-52,3 0-92,1 8-145</inkml:trace>
  <inkml:trace contextRef="#ctx0" brushRef="#br0" timeOffset="10526">626 1148 93,'0'0'137,"0"0"-32,0 0-17,0 0 4,0 0 5,0 0-25,0 0 10,0-6-27,0 6 12,0 0-43,0 0 15,0 0-29,-2 10-9,-3 10-1,1 4-8,2 6-6,-4 12-90,4-5-23,0-12-106</inkml:trace>
  <inkml:trace contextRef="#ctx0" brushRef="#br0" timeOffset="11254">247 1549 54,'0'0'174,"0"0"-86,0 0-19,0 0-25,0 0 18,0 0-19,0 0 2,0-2-2,0 2-4,0 0 9,0 0-12,0 0 4,0 0-30,0 0 15,0 2-17,0 16 5,0 4-5,-2 6-7,-5 2-1,0 3-10,3-4-28,-5 5-64,3-6-25,0-6-137</inkml:trace>
  <inkml:trace contextRef="#ctx0" brushRef="#br0" timeOffset="12088">550 1557 51,'0'0'147,"0"0"-59,0 0 4,0 0-4,0 0 0,0 0-37,0 0-11,0-4-5,0 4 17,0 0-3,-7 10-49,-2 4 0,3 2 10,-3 4-20,2 0 8,2 0 2,3 0 0,2-2-1,0-4-11,0-3-9,5-6 20,9-3-2,3-2-4,5 0-3,3-4 8,0-10 4,-2-4-2,0 0 1,-3-2-1,-7 2 0,-4 0 1,-4 2-6,-5 0 15,0 2-7,0-2-2,-9 0-2,-4 0 1,-6 2-8,2 2 8,-3 4-17,3 4 3,-2 4-35,-1 0-35,3 5-117,1 6-160</inkml:trace>
  <inkml:trace contextRef="#ctx0" brushRef="#br0" timeOffset="13170">339 1843 80,'0'0'194,"0"0"-100,0 0-2,0 0 8,0 0 5,0 0-18,0 0-28,0-1 0,0 1-40,0 0 12,0 0-30,0 12 12,0 8-11,0 4 6,0 4-8,0 0 0,0-2-17,0-2-31,0-4-4,0-4-61,-3 2-4,1-6-99,-1-2-114</inkml:trace>
  <inkml:trace contextRef="#ctx0" brushRef="#br0" timeOffset="13694">659 1839 41,'0'0'92,"0"0"-26,0 0 8,0 0 41,0 0-15,0 0-15,0 0-13,0 0-8,0 0 9,0 0-22,0 0 8,0 0-42,0 4 21,0 14-37,0 7 16,0 3-17,0 2-1,-4 2-10,-1 0-44,-1 4-45,1-7-69,0-10-142</inkml:trace>
  <inkml:trace contextRef="#ctx0" brushRef="#br0" timeOffset="16030">1571 677 98,'0'0'142,"0"0"-60,0 0-36,0 0 32,0 0-35,0 0 11,0 0-13,0 0 14,0 0 9,0 0-12,0 0 10,0 0-43,-5 1 2,-4 3-8,-2 5-20,0 3 14,-3 3-8,1 6 1,-1 1-8,6 4 7,-1 0-1,2 0-8,7-2-3,0-4 12,0 0-17,0-4 10,16-4-14,2-4 12,1-2-6,4-3-24,-3-3-5,0 0 6,0 0 39,-3-9-14,2-3 14,-3-4-8,-5 0 8,-5-2-13,-4 0 11,-2-2 2,0-2 0,-2-2 14,-11 0-12,-5 0-2,-3 2 1,2 4-2,-1 4-6,5 4-19,-8 7-18,7 3-107,1 0-236</inkml:trace>
  <inkml:trace contextRef="#ctx0" brushRef="#br0" timeOffset="17652">1546 1096 25,'0'0'138,"0"0"-84,0 0-7,0 0 1,0 0 15,0 0 9,0 0-28,0 0 15,0 0-23,0 0 19,0 0-31,0 2 8,0 8-5,0 6 1,0 2 2,0 6-18,0 6 2,0 2-5,0 6-16,0 1 7,0-2-15,0 5-86,0-9-62,0-11-144</inkml:trace>
  <inkml:trace contextRef="#ctx0" brushRef="#br0" timeOffset="19828">1540 1619 117,'0'0'149,"0"0"-73,0 0-31,0 0 47,0 0-14,0 0-20,0 0-24,0-2-6,0 2 8,0 0-20,0 0 21,0 0-35,0 0 25,0 0-26,-3 0 6,3 0-7,-2 10 1,-3 4 1,3 4 8,-3 4-10,1-2 8,2 0-13,-2-2 5,1-1 0,1-3-35,-5 0-41,5-6-83,-5-4-342</inkml:trace>
  <inkml:trace contextRef="#ctx0" brushRef="#br0" timeOffset="21729">1546 1946 49,'0'0'94,"0"0"-19,0 0 36,0 0-19,0 0-15,0 0-18,0 0-10,-2-10-14,-2 8 27,-4 2-15,4 0 0,-1 0-11,-1 0 10,-1 0-46,-2 0-4,-2 8-9,0 4-12,-3 0 24,1 4-14,3 0 13,0 0-5,4 0 0,1 0 0,3-2 7,2-1-25,0-2 9,0-1 16,2-2 0,9 0-10,5 0 14,-1-3-12,3-1-2,2-4-2,0 0-18,1 0 23,-2 0 6,-1 0-5,1 0 5,-4 0-13,-1-3 13,-4 2 1,-1-4-7,-3 1 6,2-1 0,-6-2 1,2-3 0,-1-4 4,-3 0-3,0-4 18,0 0 0,0-2 1,-5 0-20,-7 2 0,2 0-7,-3 2 7,-1 6-1,-3 4-37,-10 6-14,4 0-94,1 2-71</inkml:trace>
  <inkml:trace contextRef="#ctx0" brushRef="#br0" timeOffset="23342">1107 1834 82,'0'0'80,"0"0"-51,0 0-8,0 0 10,0 0 12,0 0-36,0 0 16,0 0-10,0 0 16,0 0-20,0 0-1,-2 0 1,2 0-9,0 0 20,0 0-19,0 0 17,0 0-17,0 0 22,0 0-22,0 9 10,0 4-2,0 1 0,0 2 2,0 2-11,0 2 12,0 0-6,0 0 1,-2 2-6,2 0 9,-3 2-10,1 0 0,0-2 1,-3 0-1,3-4 0,-4-2-7,1-1 0,1-1-38,1-4 8,3-2-47,0-3-31,0 0-20</inkml:trace>
  <inkml:trace contextRef="#ctx0" brushRef="#br0" timeOffset="26264">1635 745 11,'0'0'24,"0"0"21,0 0-7,0 0-2,0 0-18,0 0-16,0 0 4,0 0-4,0 0 6,0 0 10,0 0 36,0 0-28,0 0 0,0 0-12,0 0-1,0 0 4,0 0-8,0 0 16,0 0-8,0 0 3,0 0-10,0 0 10,0 0-14,0 0-4,0 0-2,0 0 1,0 0-2,0 0 3,0 0-10,0 0 16,0 0-14,0 0 6,0 0 0,0 0 0,0 0 0,0 0 4,0 0-2,0 0 9,0 0-10,0 0 29,0 0-18,0 0 11,0 0-22,0 0 25,0 0 6,0 0-10,0 0-6,0 0-16,-12 8 25,2 6-24,-9 4 22,0 2-23,-1 2 5,0 0-5,4-4-8,1 0-19,3-4-35,4-4 8,3-2-80,5-6-45</inkml:trace>
  <inkml:trace contextRef="#ctx0" brushRef="#br0" timeOffset="28658">1664 1944 28,'0'0'47,"0"0"-12,0 0 30,0 0 5,0 0 3,0 0-27,0 0-6,0-4-4,0 4 3,0 0 3,0 0-41,0 0 20,0 0-20,0 0 40,0 0-19,0 0 17,-2 0-9,2 0-9,0 0-2,0 0-18,0 0 1,0 0 9,-2 0-6,2 0 2,-5 2 26,-2 6-7,-4 2-10,-5 4-9,-3 6-7,-6 4 0,-4 2 1,-2 3-2,0-2-25,2 0 25,2-4-41,6-2-1,6-7-9,7-4 9,0-5-37,8-5-41,0 0-61,0 0-20</inkml:trace>
  <inkml:trace contextRef="#ctx0" brushRef="#br0" timeOffset="32232">1532 1557 22,'0'0'49,"0"0"-13,0 0-10,0 0-7,0 0-5,0 0-13,0 0 10,-2-8-10,2 6 11,0 2-4,0 0 34,0 0-16,0 0 4,0 0-9,0 0-3,0 0 13,0 0-23,0 0 14,0 0-6,0 0 11,0 0-25,0 0 15,0 0-17,0 0 1,0 0 8,0 0-9,0 0 2,0 0 6,0 0-4,0 0-3,0 0-1,0 0 1,0 0-1,0 0 0,0 0 1,0 0 13,0 0-13,0 0 27,0 0-27,0 0 30,0 0-22,-2 0 5,2 0-14,0 0 0,-2 4 0,-1 4 6,1 4-3,0 2-1,0 0 7,-2 0-8,1 2 9,1-2-10,0 2 0,0-2 0,2-2 0,-3-2-1,3 0-13,0-2-12,0-2-39,0 2-2,0-4-17,0 0-65</inkml:trace>
  <inkml:trace contextRef="#ctx0" brushRef="#br0" timeOffset="33644">1523 1565 3,'0'0'111,"0"0"-79,0 0 1,0 0-11,0 0 1,0 0 30,0 0-20,0 0-7,0 0-20,0 0 4,0 0-1,-2 0-6,2 0 7,0 0 14,-2 0-11,2 0 9,0 0 13,0 0 9,0 0 7,0 0-27,-2 0 27,2 0-27,-4 0 17,-3 0-33,-5 4-8,-1 2-8,0 0-5,0 0-10,2-2-15,1 0-7,4-2 4,1-2-14,1 0-175</inkml:trace>
  <inkml:trace contextRef="#ctx0" brushRef="#br0" timeOffset="35062">1569 1152 49,'0'0'33,"0"0"-18,0 0 34,0 0-17,0 0-5,0 0-24,0 0-2,0-2 15,0 2 10,0 0 0,0 0-6,0 0 22,0 0-16,0 0 20,0 0-20,0 0 6,-3 0-18,0 0 4,-1 0-2,0 0-6,-3 2 10,1 4-1,-4 2 7,-1 0-25,5 0 9,-1 0-9,3-2-1,-1-2 0,3 0-1,-1 0-7,-1-2-39,4 0 20,0-2-64,0 0-55,0 0-96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1:51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 85 42,'0'0'75,"0"0"-55,0 0 31,0 0 21,0 0 0,0 0-45,0 0 28,0-2 0,0 0 17,0 2-14,0 0-5,0 0 9,0 0-20,0 0 7,0 0-34,0 0 18,0 0-20,0 0 13,0 0-25,0 0 8,0 0 5,0 0-11,0 0 20,0 0-20,0 0 29,0 0-25,0 0 23,0 0-29,0 0 21,0 0-12,0 0 3,0 0-6,0 0 1,0 12-16,0 6 16,-2 6-16,-3 6 20,1 6-18,0-2 13,-1 2-7,2-4 0,3-4 1,-2-2-10,2-8 18,0-4-22,-2-3 26,2-4-26,0-3 13,0-1 0,0-3-15,0 1 4,0-1 2,0 0-13,-2 3 22,2-1-33,0-1 31,-2 3-28,2-1 13,-3 1-17,3-3 13,-2 2-5,2-3-8,0 0 16,0 0-31,0 0 10,0 0-19,0 0 0,0-11-24,0 1-142</inkml:trace>
  <inkml:trace contextRef="#ctx0" brushRef="#br0" timeOffset="1015">0 263 100,'0'0'72,"0"0"-30,0 0 44,0 0-21,0 0-19,0 0-21,0 0 4,0 0 17,0 0-29,0 0 16,0 0-33,0 0 13,0 0-7,0 0-2,4 0-4,6 0 1,1 0 8,1 0-8,5 0 19,0 0-20,3 0 23,3 0-23,-1 0 19,2 0-19,-1 0 1,-3 0 1,-5 0-1,1 0-2,-3 0 10,-4 0-16,0 0 16,-2 0-18,-3 0 15,3 0-7,-3 0 1,-1 0 0,1 0 0,-1 0 1,-3 0-4,0 0 13,0 0-16,0 0 16,0 0-11,0 0 2,0 0-1,0 0 0,0 0 1,0 0-2,0 0 8,0 0-15,0 0 16,0 0-19,0 0 5,0 0 6,0 0-15,0 0 7,0 0 6,0 2-22,0 0-23,0 2-35,0 0 39,-3-2-114</inkml:trace>
  <inkml:trace contextRef="#ctx0" brushRef="#br0" timeOffset="7547">497 89 49,'0'0'172,"0"0"-47,0 0-48,0 0 18,0 0-27,0 0 4,0-3-37,0 3 11,0 0 0,0 0-7,0 0 3,0 0-25,0 0 15,0 0-32,0 0 13,0 4-6,0 9 2,0 3-8,-5 4 14,-3 4-7,-4 4-6,-1 4-1,0-2 6,-3 2-14,5-6-1,1-4 7,4-6-17,0-2 16,3-3-20,1-3-9,0-1 2,0-3-15,2 0 21,0 1-30,0-4 1,0-1-33,0 0-9,0 0-68,0 0-21</inkml:trace>
  <inkml:trace contextRef="#ctx0" brushRef="#br0" timeOffset="8102">479 63 52,'0'0'101,"0"0"-55,0 0 35,0 0-7,0 0-22,0 0-18,0 0-12,0-2 10,2 2-25,1 0 30,3 4 7,1 10 32,2 0-20,0 4 5,-3 2-34,3 2-19,-2 0 9,-2 2-16,-1 2-1,0-2 9,-2-2-18,3-2 10,-3-2-2,2-2-4,2 1 5,-2-3 0,-2-3-8,2 1 1,-2-3-42,3 0 33,-3 0-69,0-1-9,0-1-1,-2-3-96</inkml:trace>
  <inkml:trace contextRef="#ctx0" brushRef="#br0" timeOffset="8642">457 277 142,'0'0'88,"0"0"-58,0 0-16,0 0 35,0 0 18,0 0-24,0 0 0,37 0-31,-23 0 14,-1 0-25,0 0 2,1 0-3,1 0-22,-3 0-74,-3 2-126</inkml:trace>
  <inkml:trace contextRef="#ctx0" brushRef="#br0" timeOffset="9155">735 257 3,'0'0'163,"0"0"-63,0 0-37,0 0-7,0 0 19,0 0-11,0 0-21,-4 0 2,4 0-25,-2 0 16,0 0-26,-3 0 9,2 0-12,1 0-5,0 4-2,2 0-6,0 2 5,0 0 2,0-2-10,0 0 19,0-2-20,0 0 2,0-2-8,2 0-7,3 0-8,0 0-51,-1 0 53,0-8 28,-4-2-27,0 2 27,0 0-19,0 0 19,0 2 2,-8 0-2,-2 4-15,1 2-26,-1 0 2,3 0 1,0 2-2,0 10 38,3 0 3,2 4 0,2-2 12,0-1 1,0-4 16,0 0 5,0-4-3,6-1 6,1-4-30,-3 0 19,3 0-18,-2 0 29,-1 0-27,0 0 2,1-8-12,-5-2-9,0 1 9,0-2-21,0 5-20,0 2-13,-7 4 24,1 0-49,-3 0 9,4 6-23,0 4 46</inkml:trace>
  <inkml:trace contextRef="#ctx0" brushRef="#br0" timeOffset="10594">880 119 143,'0'0'157,"0"0"-77,0 0-49,0 0-3,0 0 6,0 0-6,0 0 21,5 46-29,-5-28 28,0 4-27,0 2 15,0 2-35,0 2 12,0-2-12,0-2-1,-5-4-8,3-3-39,2-9 19,0-3-17,0-3 0,0 1-76,0-3-77</inkml:trace>
  <inkml:trace contextRef="#ctx0" brushRef="#br0" timeOffset="10920">858 155 116,'0'0'173,"0"0"-120,0 0-21,0 0 56,0 0-36,0 0-22,0 0-23,20-38-4,-13 32 6,1-2-10,3 0 1,3 2-8,-1 2 7,1 2 2,1 0-2,-1 2 12,-3 0-21,3 0 25,-6 0-11,-1 8-3,-3 4 51,-4 2 18,0 0-42,0 4-13,0-2-14,-13 2 19,-1-2-8,-1 0-24,-1-2 12,3-2-13,4-4-13,4-4 22,1-2-2,4-2-4,0 0-3,0 0-36,0 0 0,0 0 7,9 0 42,4 0 0,2 0 6,2 0-6,1 0-6,-3 0 4,1 0 4,-1 6-2,-4 4 13,-4 2-13,0 2 24,-5 2 20,-2 0-31,0 0 8,0 1 0,0-2 0,-4-1 28,-10 0-43,1-3 37,-3-1-35,-2-2 19,2-4-17,-1-4 5,1 0-14,3 0-1,1-7 0,4-7-76,5-8 32,3 3-80,0 2-145</inkml:trace>
  <inkml:trace contextRef="#ctx0" brushRef="#br0" timeOffset="12397">814 9 54,'0'0'28,"0"0"7,0 0-6,0 0 1,0 0-2,0 0-2,0 0 10,26-5-16,-17 5 12,0 0-22,2 0 23,3 0-20,-2 0 17,5 0-10,-2 0 12,3 0 1,-3 0-17,3 0 14,-3 0-30,-1 0 24,-1 0-24,1 0 7,-5 0 0,-1 3-7,2-1 0,-4-1 0,1 2 0,2-2 0,-3 2-7,4-2-12,-2-1-11,8 0-54,-3 0-25,-4 0-129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1:30.0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-2 171 55,'0'0'72,"0"0"-37,0 0-27,0 0 31,0 0 13,0 0 0,0 0 3,-2 0-7,2 0 12,0 0-22,0 0 14,0 0-21,0 0 14,0 0-25,0 0 6,0 0-10,0 0-3,0 0 3,0 0-14,0 0 0,0 0 7,0 0-18,0 0 0,0 0 8,0 0 1,11 0-1,2 0 0,3 2 1,1 2-7,4 0 19,-1 0-21,2 0 19,-2-2-16,0 2 12,0-2-4,-4-2-2,-1 0 0,-1 0-8,-1 0 4,-1 0 3,-4 0-5,1 0-3,-3 0-1,0 0 10,-4 0-1,-2 0 0,2 0 1,-2 0 0,0 0 0,0 0 7,0 0-8,0 0 15,0 0-21,0 0 16,0 0-8,0 0-1,0 0 0,0 0 5,0 0-4,0 0-2,0 0 8,0 0-16,0 2 18,-6 8-12,-8 4 3,-1 4 0,-2 0 1,-3 4-1,3-4 0,-1 3 7,0-6-20,0 1 23,3-4-18,1 0 10,1-4-2,3 1 0,2-4 0,4-1 4,1-2-2,1 1-4,2-3 7,0 1-14,0-1 6,0 3 2,0-3-3,0 1 4,0 2 1,0 1 0,0-2-2,0-1 9,0 2-15,0-2 14,0-1-14,0 3 16,0-3-10,0 0 1,0 1 0,0-1-1,0 0-6,0 3 5,0-3-2,5 1-5,1 2 12,6-1-13,1-2 13,3 1-3,1-1 0,3 0 1,0 0-4,0 0 12,1 0-18,-2 0 19,-3 0-17,-5-1 14,-1 1-8,-4 0 1,-4 0-10,0 0 1,-2 0-21,0 0 1,0 0-62,2 0 19,-2 0-90,0 0-138</inkml:trace>
  <inkml:trace contextRef="#ctx0" brushRef="#br0" timeOffset="1433">34 311 129,'0'0'56,"0"0"-1,0 0 12,0 0 11,0 0-34,0 0-23,0 0-6,0 0-14,0 0 25,9 0-3,3 0 23,7 0-35,3 0 11,3 0-13,1 0 7,1 0-9,0-2-7,-1-2 0,-1 2-10,2 2-5,-10 0-100,-3 0-112</inkml:trace>
  <inkml:trace contextRef="#ctx0" brushRef="#br0" timeOffset="2418">419 263 41,'0'0'158,"0"0"-35,0 0-67,0 0 16,0 0-17,0 0-22,0 0-20,0 0-13,0 0 1,0 0 14,0 0-30,0 0 30,0 0-16,0 0 2,0 0-1,0 0 7,0 2-7,9 0 16,4 0-16,6 0 22,2 0-21,4-2 1,2 0 5,-3 0-14,3 0-2,-1 0-30,-3 0-76,-9 0-107</inkml:trace>
  <inkml:trace contextRef="#ctx0" brushRef="#br0" timeOffset="3273">425 418 59,'0'0'176,"0"0"-72,0 0-35,0 0 19,0 0-20,0 0-9,0 0-38,-2-4 23,2 4-32,0 0 8,0 0-20,0 0 0,0 0 0,0 0 0,10 0-7,7 0 13,3 0-8,5 0 4,4-3-4,0 2-1,0-3-18,7 1-37,-7 3-63,-8 0-80</inkml:trace>
  <inkml:trace contextRef="#ctx0" brushRef="#br0" timeOffset="6215">1000 58 22,'0'0'62,"0"0"-13,0 0 10,0 0 23,0 0-10,0 0-28,0 0 18,0-1-23,0 1 8,0 0-31,0 0 16,0 0-21,0 0 2,0 0-4,0 0-9,0 0 14,0 0-14,0 0 25,0 0-23,0 0 30,0 0-22,0 0 14,0 0-8,0 10 2,-4 6 5,-4 4-22,-2 3 9,1 6-2,-4 1-9,2-2 10,-2 0-15,2 0 6,1-4 0,4-4 0,1-4-10,1-6 8,2-2-37,2-4 16,0-2-36,0-2 24,0 0-38,0 0-18,0 0-74,0-4-31</inkml:trace>
  <inkml:trace contextRef="#ctx0" brushRef="#br0" timeOffset="6750">974 107 46,'0'0'103,"0"0"-50,0 0-7,0 0-1,0 0 4,0 0-27,0 0 17,2 0-13,-2 0 28,0 0-23,2 0 18,3 0 3,0 8 7,3 2-9,3 4-18,1 2 2,1 2-33,1 4 9,-1 2-2,-1 2-11,0 2 3,-1-2 0,1 0-1,-4-4-22,1-4 1,0-4-26,-4-4 18,-1-3-32,-2-6-12,-2-1-35,0 0-35</inkml:trace>
  <inkml:trace contextRef="#ctx0" brushRef="#br0" timeOffset="7267">947 327 98,'0'0'54,"0"0"-18,0 0 1,0 0 18,0 0-9,0 0-14,0 0 14,105-18-36,-92 16 6,1 0-9,-3 2-14,-3 0-19,0 0-141</inkml:trace>
  <inkml:trace contextRef="#ctx0" brushRef="#br0" timeOffset="8244">913 10 26,'0'0'64,"0"0"-30,0 0 21,0 0 0,0 0-18,0 0-6,0 0-1,-2 0 33,2 0-31,0 0 10,0 0-35,0 0 21,0 0-28,0 0 8,0 0-7,2 0 1,14 0 19,0 0-13,2 0 35,0 0-26,4 0 10,-2 0-26,3 0 10,-6 0-11,-1-2 0,-3 0-6,-1-1-32,-4 0 11,-6 3-47,1 0-47,-3 0-140</inkml:trace>
  <inkml:trace contextRef="#ctx0" brushRef="#br0" timeOffset="9438">923 261 82,'0'0'45,"0"0"10,0 0-32,0 0 6,0 0-29,0 0 12,0 0-3,-2 0 2,2 0 7,0 0-17,0 0 11,0 2-11,0 0 15,0 2-16,0 0 23,0-2-14,-3 2 4,1 2 14,-1 0 1,1 2-4,0 0-23,0 0 11,0 2-11,0 0-2,-1 0 2,3-2-1,-2 0 1,2 1-1,0-4 0,-2 1 1,0 1-3,2-2 9,-2-1-14,0 0 9,-1 1-4,0-4-15,3 2-15,0-3-17,0 0-37,0 0-10,0 0-9</inkml:trace>
  <inkml:trace contextRef="#ctx0" brushRef="#br0" timeOffset="10452">1223 215 36,'0'0'119,"0"0"-36,0 0-19,0 0-8,0 0-6,0 0-29,0 0 13,-2 0-19,2 0 15,0 0-29,0 0 14,0 4-15,0 6 1,0-2 5,0 2-3,0-2-6,0-2-4,0-2 5,0-2-16,2-2 5,6 0-29,-4 0-10,2 0-35,1 0 51,-3-4 19,-2-2-3,-2 0 20,0-2 0,0 2-4,0 2 11,0 0-7,0 0 2,-6 4 5,-1 0-1,1 0 4,2 0-10,-2 0-37,4 2 37,0 6-5,2 0 4,0-2 2,0 2-1,0-4 0,0 0 16,0 0 18,0-4-15,7 0 11,0 0-18,1 0 18,-1 0-18,-1-4 4,2-2-16,-6-2-1,-2 2-26,0 0-15,0 4-20,0 0-45,-6 2-46</inkml:trace>
  <inkml:trace contextRef="#ctx0" brushRef="#br0" timeOffset="11554">1408 135 95,'0'0'152,"0"0"-77,0 0-36,0 0 30,0 0-26,0 0-17,0 0-26,0 0 1,0 4 8,0 6-8,0 4 31,0 2-31,0 4 29,-2 0-24,0 2 14,0 2-19,-1-2 10,1 0-9,2-2-2,0-4 0,0-4-47,0-6 23,0-2-38,0-1-29,0-3-95</inkml:trace>
  <inkml:trace contextRef="#ctx0" brushRef="#br0" timeOffset="11938">1370 177 116,'0'0'70,"0"0"2,0 0-18,0 0 19,0 0-28,0 0 13,0 0-21,5-32-19,-3 28-5,0 0-6,5-2-14,0 1 18,2 0-18,2 1 14,0 0-13,2-1 6,1 1 0,1 3 0,-1-1 1,-1 0 1,-1 2 8,-4 0-17,1 0 19,-5 0-18,1 0 17,-5 5 8,0 6 32,0 0-35,0 2 7,0-1-23,0 0 11,-3-2-2,-5 2-8,1-4 7,1-2-9,1-2 1,0-2 0,1 0 8,2-2-8,0 0 3,-1 0-1,1 0-4,0 0 4,2 0-11,0 0 4,0 0 4,0 0 1,0 0-13,0 0 12,0 0-24,0 0 15,7 0-4,3 0 12,2 2 1,1 2-8,1 2 9,-3 0 0,-3 2 0,2 0 1,-4 2 4,1 0-5,-5 0 23,0 4-23,-2 0 27,0 2-15,0 0 27,-13 2-17,-1 0-12,-3-4 3,1 1-12,1-5 6,1-5 1,1-1 1,1-4-8,4 0 1,-3 0-1,1 0-2,0-9 1,-1-1-35,-1-3 18,3 4-26,7-4 4,2 3-59,0 2-64</inkml:trace>
  <inkml:trace contextRef="#ctx0" brushRef="#br0" timeOffset="14198">1518 229 137,'0'0'114,"0"0"-79,0 0 33,0 0-21,0 0 18,0 0-37,0 0 13,-19 0-10,17 0-11,0 0 2,0 0-5,0 0 20,2 0-31,-2 0 26,-1 0-18,-1 0 9,0 0-21,-2 0 24,-2 0-26,1 6-2,-1 0-15,-2 0-36,2 0-5,-3 0-62,1-2-33,2 0-66</inkml:trace>
  <inkml:trace contextRef="#ctx0" brushRef="#br0" timeOffset="15541">1252 305 108,'0'0'49,"0"0"-28,0 0-7,0 0 28,0 0-35,0 0 9,0 0-16,0 0 23,0 0-10,0 0 9,0-2-5,0 0-11,0-2 1,0 0-6,0 2 10,0-2-10,0 2 3,0 0 2,-2 0-8,-2 0 2,1 0 0,-1 0 0,0 0-1,2 2 0,0 0 2,-1 0 12,0 0-11,1 0 6,2 0-7,0 2-2,0 2 0,0 2-6,0-2 6,0 0 2,0-2-6,0-2 11,0 2-12,0-2 6,0 0 0,8 0 0,-2 0-15,0 0-3,-1 0 3,1-2 8,-4-4-31,2 0 31,-2 2-18,-2 0 24,0 0 1,0 0 0,0 2 9,0 2-3,-8 0 14,2 0 6,1 0 1,1 0-26,0 0 3,2 0-1,-3 0-5,2 0 2,3 0-6,-2 2 5,2 2 2,0 0-2,0 0 3,0-4-12,0 0 20,0 0-12,0 0 2,5 0-1,2 0-7,-1 0-2,-1 0-16,-3-2-29,0-4-26,-2 2-70</inkml:trace>
  <inkml:trace contextRef="#ctx0" brushRef="#br0" timeOffset="18590">882 14 9,'0'0'11,"0"0"11,0 0-13,0 0 4,0 0-12,0 0 17,0 0 10,-2 7 6,0-7 11,0 0 0,0 0 23,-1 0-24,1 0 8,0 0-37,0 0 5,-2 0-20,2 0 7,-4 0-7,4 0 0,0 0 13,0 0-13,2 0 43,-2 0-24,2 0 24,0 0-41,0 0 16,0 0-18,0 0 0,0 0 0,0 0-1,0 0-5,0 0 12,0 0-19,0 0 16,0 0-12,0 0 7,0 0 2,0 0 0,0 0 2,0 0 9,6 0-9,2 0 17,0 0-17,1 0 25,2 0-27,0 0 7,0 0-6,1 0-1,-4 0 0,1 0 2,0 0-8,-2 0 13,0 0-14,-1 0 14,1 0-11,0 0 4,0 0 0,-1 0-7,3 0 0,-3 0 7,2 0-12,0 0 5,-1 0 7,1 0-9,0 0 14,0 0-11,-3 0 6,1 0 0,-2 0-2,2 0 4,-2 0-5,0 0 2,1 0-7,-3 0-9,2 0 10,0 0-32,0 0 26,0 0 4,-2 0-2,0 0 10,0 0-26,1 0 14,-3 0-105,0 0-64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6:12.7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0 154 113,'0'0'176,"0"0"-90,0 0-19,0 0 12,0 0-44,0 0 3,0 0-37,0 0 18,0 0-17,0 0 2,0 0-4,0 0 9,0 0 2,0 0-9,0 0 9,0 0-4,0 0-12,0 0 5,0 0-1,0 0-52,0 0-84,0 0-130</inkml:trace>
  <inkml:trace contextRef="#ctx0" brushRef="#br0" timeOffset="12562">764 10 91,'0'0'169,"0"0"-90,0 0-46,0 0 11,0 0-44,0 0 0,0 0-82,14-11 27,-8 13-24,1 7-93</inkml:trace>
  <inkml:trace contextRef="#ctx0" brushRef="#br0" timeOffset="14288">1503 7 162,'0'0'196,"0"0"-141,0 0-55,0 0 0,0 0-2,0 0-119,0 0-134</inkml:trace>
  <inkml:trace contextRef="#ctx0" brushRef="#br0" timeOffset="19657">4275 222 182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3:53.8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93 32 139,'0'0'132,"0"0"-64,0 0 6,0 0-27,0-4 8,0 4-39,0-1 19,0 1-25,0 0 13,0 0 0,0 0-6,0 0 0,0 0-16,0 0-2,0 0 10,0 0-21,0 0 8,0 0 4,0 0-12,0 0 5,0 0 7,0 0-3,0 0-4,0 0 14,2 0-11,1 0 10,-1 0-12,0 0 1,-2 0 5,0 0 7,0 0-1,0 0 31,0-3-36,0-3 12,0 1-4,0 1-14,0-1 7,0 4-4,0-2-5,6 3-35,3 0-86,-4 0-126</inkml:trace>
  <inkml:trace contextRef="#ctx0" brushRef="#br0" timeOffset="1021">120 157 72,'0'0'123,"0"0"-31,0 0-21,0 0-5,0 0-17,0 0-17,0 0 13,-5 0-11,5 0 17,0 0-41,0 0 19,0 0-19,0 0 13,0 0-14,0 0 2,0 0 0,0 0-10,0 0-2,0 0-3,0 0 4,0 0 0,0 0-1,0 10 1,0 0 0,0 2 2,2 2-2,1 4 16,-3 2-15,0 4 3,0 0 6,-9 3-10,-9-2 0,-4 1-12,-16 3-69,5-8-89</inkml:trace>
  <inkml:trace contextRef="#ctx0" brushRef="#br0" timeOffset="2409">95 173 54,'0'0'47,"0"0"4,0 0 8,0 0 19,0 0-35,0 0 13,0 0-15,0-4 15,0 4-26,0 0 6,0 0-13,0 0-7,0 0-6,0 0-4,0 0-12,0 0 14,0 0-17,0 0 7,0 0 0,3 0-47,3 0-79,-2 0-61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3:57.6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202 0 80,'0'0'199,"0"0"-87,0 0-25,0 0 9,0 0-22,0 0-5,0 0-47,0 0 23,0 8-31,-7 4 18,-5 8-31,0 6 18,-1 7-11,-3 7-8,-5 6 0,0 6 10,-2 0-20,-2-2 3,5-6-2,5-4-38,4-8 9,4-8-28,7-6-14,0-8-18,0-6-56,0-4-41</inkml:trace>
  <inkml:trace contextRef="#ctx0" brushRef="#br0" timeOffset="428">144 28 52,'0'0'100,"0"0"-25,0 0-38,0 0 28,0 0 7,0 0-18,0 0-11,0-22-11,0 22 20,0 0-26,0 0 28,0 0-22,0 0 11,0 0-43,0 0-8,4 8-4,2 6 12,4 6 16,1 6-16,0 4 28,-2 5-17,2 2 27,-2 4-30,0-1 7,0-2-15,-3-2 0,3-4 0,-2-4-5,-2-4 4,1-4-27,-1-4 17,-3-4-19,0-2 23,0-4-55,-2-2-2,0-4-32,0 0 0,0 0-72</inkml:trace>
  <inkml:trace contextRef="#ctx0" brushRef="#br0" timeOffset="923">61 343 42,'0'0'110,"0"0"-67,0 0 9,0 0 4,0 0 6,0 0-23,0 0 16,64-8-23,-47 8 7,1 0-18,-1 0-5,-1 0-3,1 0-13,-3 0 0,-1 0 0,-6 0-23,0 2-97,-7 0-126</inkml:trace>
  <inkml:trace contextRef="#ctx0" brushRef="#br0" timeOffset="1516">555 112 16,'0'0'198,"0"0"-71,0 0-34,0 0-2,0 0-37,0 0 6,0 0-24,0 0 58,0 0-72,0 2-2,-4 8-19,-7 6 7,1 6-1,-6 9-5,-3 2 1,0 6 5,-2 1-5,-1-2 3,5-2-12,-2-4 12,7-4-6,3-6 0,1-4-9,4-8 6,2-4-63,2-4-18,0-2-49,0 0-26,0-10-31</inkml:trace>
  <inkml:trace contextRef="#ctx0" brushRef="#br0" timeOffset="1973">374 167 90,'0'0'89,"0"0"-31,0 0 17,0 0-15,0 0-5,0 0-20,0 0 21,0 0-21,0 0-1,0 0-32,0 0 17,0 0-1,0 0-5,0 0-2,2 0-10,0 1-1,2 13 1,5 4 30,-3 3-22,6 5 8,-1 0-15,0 2 4,3 0 5,-1-2-10,3-2-2,-3 0 7,1-4-14,-1-2 8,-1-4-7,0-2-7,-1-6-34,-5-2-56,-2-2-65,-4-2-188</inkml:trace>
  <inkml:trace contextRef="#ctx0" brushRef="#br0" timeOffset="3198">844 262 88,'0'0'55,"0"0"-7,0 0-1,0 0 17,0 0-25,0 0 20,0 0-10,0 0 1,0 0-27,0 0-5,-5 0-5,-2 5-13,-2 3 4,-2 0 8,-5 2-13,1 0 2,-3 0 2,1 2-3,-2-2 0,4 0 1,4-2 0,0-2 0,1-2 9,4-2-14,4-2 14,-1 2-20,3-2 17,0 0-8,0 2 1,0-2-1,0 0 1,0 0 0,0 0-1,0 0 2,0 0-11,0 0 14,0 0-17,0 0 3,0 0 3,0 0 6,5 0 1,4 0 0,2 0 6,0 0-12,3 4 6,-1 2-1,3 0 2,-3 2-2,1 0 1,-1-2 0,-3 2-1,0-2 2,-1 0 0,-3-2 6,-2 0-14,1 0 21,-2-2-21,-1 0 16,-2 0-9,0-2 0,2 2 0,-2-2-1,0 0 7,0 0 3,0 0-8,0 0 14,0-4-15,0-6 0,0-4-9,0-4 8,0 0-14,0-4-7,0-2 12,-2 2-18,2 0 27,-2 4-22,2 1 23,-3 6-17,1-1 16,-1 3-11,1 0-23,2 3-5,0-1-8,-2 3-19,2 3-42</inkml:trace>
  <inkml:trace contextRef="#ctx0" brushRef="#br0" timeOffset="4468">837 345 98,'0'0'59,"0"0"-18,0 0 28,0 0 5,0 0-35,0 0-2,0 0-5,0 0 24,0 0-26,0 0 8,0 0-14,0 0-9,0 0-9,11 0-6,7 0 8,2 0 1,2 0-15,3 0 15,2 0-12,-1-2 4,3 2-1,0-2 0,0 2 1,2-2-2,-4 2 7,0-2-4,-3 0 5,-4 0-13,-6 0 13,-4 2-7,-3 0 0,-2 0 0,-5 0 1,0 0-1,0 0 17,0 0-16,0 0 15,0 0-15,0 0-2,0 0-51,-2 0-71,-3 0-204</inkml:trace>
  <inkml:trace contextRef="#ctx0" brushRef="#br0" timeOffset="6164">1592 84 98,'0'0'39,"0"0"-4,0 0 10,0 0 30,0 0-19,0 0 6,0 0 6,0 0-2,0 0 12,0 0-19,0 0 19,0 0-40,0 0 9,0 0-28,0 0 13,0 0-31,0 2 8,-4 12-9,-5 8 1,-7 10-2,1 7 12,-6 5-22,1 4 22,1 0-27,-2-4 8,6-2 0,3-8-20,2-4-5,3-10 0,2-4-18,5-7 17,0-4-31,0-3 6,0-2-31,0 0-28,0 0-35,0-6 45</inkml:trace>
  <inkml:trace contextRef="#ctx0" brushRef="#br0" timeOffset="6668">1603 106 52,'0'0'52,"0"0"-9,0 0 15,0 0 16,0 0-14,0 0 35,0 0-30,0-2 18,0 2-30,0 0-7,0 0-18,0 0-28,5 0 0,1 2 2,5 14 12,3 4-13,-1 2 27,3 4-22,-3 5 14,0-1-7,1 2 11,-3-2-10,1 0-13,-4-2 1,1-2-1,-1-2-2,0-6-28,-4-2 0,1-2-58,-1-4 12,2-4-53,-4-4-119</inkml:trace>
  <inkml:trace contextRef="#ctx0" brushRef="#br0" timeOffset="7126">1511 355 36,'0'0'90,"0"0"-64,0 0 20,0 0 14,0 0 14,0 0-32,0 0 18,50-14-22,-32 10 11,1 0-17,2 0-15,3 2-5,-2 2-10,3 0-2,-5 0 8,1 0-16,-8 0-9,-5 0-64,-6 6-148</inkml:trace>
  <inkml:trace contextRef="#ctx0" brushRef="#br0" timeOffset="8613">2007 112 113,'0'0'173,"0"0"-82,0 0-12,0 0 13,0 0-22,0 0-27,0 0 0,0 0-21,0 0 17,0 0-23,0 0 30,0 2-11,0 12-9,-8 7-16,-2 5-9,-3 6 12,-3 4-12,1 0-2,-2-2 8,2 0-16,-1-4 10,5-2-2,4-6-10,1-2-9,1-6 0,3-4-16,0-2 8,2 0-38,0-3-6,0-2-45,0 1-17,0-4-60</inkml:trace>
  <inkml:trace contextRef="#ctx0" brushRef="#br0" timeOffset="9100">1860 164 52,'0'0'123,"0"0"-41,0 0-29,0 0 18,0 0-10,0 0-5,0 0-32,0-18 11,0 14 18,0 2-24,0 2-4,0 0-15,0 0 18,0 0-27,0 0-2,0 0-5,0 0 6,0 0-7,0 4 7,0 6 5,6 0-5,3 5 20,-3 0-9,4 6 17,-2-1-28,1 3 20,1 2-18,0-1 8,1-2-9,-1 2 1,1-2-2,-1 0 7,4-2-14,-3-2-3,3-2 9,-3-2-32,2-2-3,1 0-42,-6-2-52,-1-4-144</inkml:trace>
  <inkml:trace contextRef="#ctx0" brushRef="#br0" timeOffset="28620">2340 218 103,'0'0'200,"0"0"-102,0 0-50,0 0 25,0 0-29,0 0 8,0 0-25,-6-3-4,4 3 22,-1 0-3,3 0 17,-2 0-32,2 0 21,-2 0-36,2 0 14,0 0-25,-2 0 5,0 2-6,-2 7-6,1 9 5,-2 5 2,3 3-10,0 0 18,2 2-18,0 0 12,0-4-10,0-2-9,0-4-40,0-4-6,0-4-6,0-4-19,0-4-76,0-2-130</inkml:trace>
  <inkml:trace contextRef="#ctx0" brushRef="#br0" timeOffset="29064">2189 351 68,'0'0'131,"0"0"-92,0 0-4,0 0 12,0 0 13,0 0-27,0 0 33,9-10-1,-9 10 6,0 0-22,0 0-30,2 0-19,7 0 7,5 0-17,1 0 20,8 0-13,3 0 9,-2 0-6,5 0 0,-2 0 0,0 0-1,-2 0-3,-5 0-15,2 2-47,-8 0-27,-6-2-124</inkml:trace>
  <inkml:trace contextRef="#ctx0" brushRef="#br0" timeOffset="29754">2425 108 35,'0'0'102,"0"0"-14,0 0-21,0 0 8,0 0-29,0 0 1,0 0-19,-44-28-1,38 26-4,0 0-11,0 2 14,-3 0-16,3 0 33,-6 0-28,3 0-8,1 0-6,-4 0-2,1 2 1,0 6-12,2-2 12,-2 1-2,2-2-8,-2 1 20,2 2-23,0 0 22,-2 1-15,0 2 7,0 3-1,-1 1 0,4-1-11,-1 0 1,-1 0-12,2-1 13,1 0 11,1 1-11,1-2 15,0-1-8,3 0 2,0-1 0,0 0 0,0 0 2,2-2-4,0 2-3,0-2 5,0 2 0,0 0-6,0 0 7,2 0-1,2 0 0,3 2 0,0 0-1,2 0 7,-3-2-19,4 2 20,0-2-16,1-2 3,1 0-2,-1 0-4,2 0 11,-2-2 1,0-2 1,1 0 0,-3 0 8,-1-2-15,1 0 15,0 0-18,2-2 10,0 0-2,3 0 1,-1 0-10,1 0 8,1 0-7,1 0 0,1 0 11,2-6-4,-2 1 2,1-4-8,0 1 8,-3 0-1,-1 0 1,-1-2 0,-2 0-4,-1-2 10,-6 0 1,0 0-7,-2-2 27,1 0-12,-3 0 22,0-2-14,2 2-23,-2-2 10,0 0-8,0 2 9,0-2-11,0 0 23,0 0 3,-5 1 1,-3 4-21,0-3 10,-2-1-9,1 1-7,-5 0 0,1 0 7,-3 0-19,1 2 11,-3 0-8,3 2 5,-6 2-8,4 5-84,1-2-116</inkml:trace>
  <inkml:trace contextRef="#ctx0" brushRef="#br0" timeOffset="31158">2751 136 225,'0'0'204,"0"0"-128,0 0 21,0 0-2,0 0-39,0 0-8,0 0-32,0 0 42,0 0-40,0 3 1,0 7-12,-4 3-5,-4 7-2,-3 6 0,-2 5-1,-1 1 7,2 4-16,-5 0 2,2 0-10,1-2-55,4-4 10,1-6-1,4-6 31,0-4-6,3-6-27,2-4-24,0-1-68,0-3-75</inkml:trace>
  <inkml:trace contextRef="#ctx0" brushRef="#br0" timeOffset="31577">2724 99 10,'0'0'248,"0"0"-132,0 0-43,0 0-8,0 0 12,0 0-43,0 0-5,0-3-11,0 3-10,0 3-2,4 8-6,1 7 21,1 3-2,2 5 5,0 2-22,1-1 9,3 4-9,-2 1-1,1-2 6,1 2-5,-1-2-4,2 0 8,-2 0-13,0-4-18,-2 0-27,-2 2-46,-5-6-64,-2-5-83</inkml:trace>
  <inkml:trace contextRef="#ctx0" brushRef="#br0" timeOffset="32053">2612 377 104,'0'0'84,"0"0"-54,0 0-18,0 0 31,0 0-7,0 0-16,0 0-2,103 0-17,-83 0-2,0 0 12,1 8-22,0 4 11,-3-2-46,-5-2-169</inkml:trace>
  <inkml:trace contextRef="#ctx0" brushRef="#br0" timeOffset="32524">3198 193 59,'0'0'201,"0"0"-87,0 0-29,0 0 20,0 0-12,0 0-2,0 0-64,-11 0-4,1 10-13,-4 5-2,-1 7-7,-6 5 4,-1 3 1,2 0-5,-2 0-2,-1-2 1,3 0-8,2-6-1,2-4-13,6-4-28,3-4-8,1-4-28,0-4-56,4-2-116</inkml:trace>
  <inkml:trace contextRef="#ctx0" brushRef="#br0" timeOffset="32901">2924 221 166,'0'0'157,"0"0"-82,0 0-11,0 0-2,0 0-30,0 0-32,0 0 28,49 32 16,-28-10 8,0 4-35,4-2 10,0 2-26,0 0 5,-4-2-6,-3 6-39,-5-8-101,-7-4-274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6:13.4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32 101 65,'0'0'114,"0"0"-39,0 0 19,0 0-22,0 0-4,0 0-29,0 0 16,0-4-27,0 4 3,0 0-18,0 0-5,0 0-5,2 0 3,0 10 13,2 6 7,-1 2 21,0 4-32,-3 4 2,0 2-17,0 17-19,-10-8-53,-7-4-120</inkml:trace>
  <inkml:trace contextRef="#ctx0" brushRef="#br0" timeOffset="1156">0 0 2,'0'0'83,"0"0"-32,0 0-14,0 0 30,0 0-11,0 0-4,0 0-29,0 0 4,0 0 5,0 0-9,0 0 9,0 0-32,0 0 0,0 0 3,5 0-10,4 0-2,0 0-49,-3 3-144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6:24.2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0 10,'0'0'133,"0"0"-36,0 0-48,0 0 1,0 0-4,0 0-31,0 0 5,0 0-20,0 0 34,0 0-13,0 0 20,0 0-23,0 0 3,0 0-10,0 0-11,0 0 0,0 2 10,0 8-13,0 2 9,0 4-3,2 6 6,1 4-5,-3 5-2,0 1 13,0 4-9,0-4-5,0 0-2,-3-2-3,-2-6 2,1-4-13,2-6 13,0-4-13,0-6 14,2-4-11,0 0-1,0 0 12,0 0-13,0 0 13,0 0 2,0 0-2,0 0 2,4 0-1,7 0 0,3 0 0,-1-2 0,3 2 1,-1 0-2,-1 0 9,-4 0-15,-1 0 16,-4 0-18,0 0 6,-3 0 3,0 0-14,-2 8-47,0-4-133</inkml:trace>
  <inkml:trace contextRef="#ctx0" brushRef="#br0" timeOffset="681">218 209 67,'0'0'135,"0"0"-34,0 0-6,0 0 3,0 0-4,0 0-23,0 0-6,0 0-32,0 0 14,0 4-46,0 10 20,0 4-21,0 4 13,0 4-12,0-2-1,0 0 0,-2-4-11,2-2-27,0-6-64,0-4 4,0-3-52,0-4-90</inkml:trace>
  <inkml:trace contextRef="#ctx0" brushRef="#br0" timeOffset="1268">378 192 254,'0'0'118,"0"0"-73,0 0-33,0 0 31,0 0-26,0 0 2,14 125-5,-14-103-5,0-2 19,0-4-27,0-5 1,0-4 9,0-3-16,0-4 5,0 0 0,0 0-31,0-8-18,0-12-3,6-6-23,3-4 29,0-2-26,2 4 49,0 4 4,1 4 19,-1 8 2,-3 6 9,2 4-10,-3 2-1,-1 0 21,0 12 18,1 4 39,-2 4-9,0-2-8,-3 0-42,-2-4 4,2-4-23,-2-2 1,0-6-1,2-2 1,0 0-3,2 0-31,1-4 9,-1-12-7,6-4 10,-2-2-20,1 0 14,-3 4 8,2 5 19,-4 6 1,-2 5 1,1 2 28,-1 0-14,0 2 55,0 14 17,0 2-15,0 2-54,0 2-6,2-4-13,-2-2-10,2 0-27,0-4-56,5-2 66,0-4-14,0-6-176</inkml:trace>
  <inkml:trace contextRef="#ctx0" brushRef="#br0" timeOffset="1871">719 171 103,'0'0'148,"0"0"-60,0 0-47,0 0 28,0 0-19,14 114 11,-14-82-34,0 4-12,0 2 1,0 0-5,0-1-2,-5-5-9,0-6-23,5-4-93,-2-8-5,2-7-79</inkml:trace>
  <inkml:trace contextRef="#ctx0" brushRef="#br0" timeOffset="2116">717 243 152,'0'0'164,"0"0"-87,0 0-47,0 0 30,0 0-26,0 0-17,0 0-11,0 0 2,43-106-13,-35 103 12,1 3-7,3 0 19,1 0 9,-5 9-15,2 4 25,-4 4 25,-3 1-29,-3 2 2,0 0-25,0 0 21,-11-2-31,-5 2 15,-3-2-16,2-4-1,-1 0-37,3-6-31,1-4-13,7-4-55,5-4-62</inkml:trace>
  <inkml:trace contextRef="#ctx0" brushRef="#br0" timeOffset="2484">947 163 127,'0'0'215,"0"0"-85,0 0-62,0 0 20,0 0-10,0 0-23,0 0-34,0 24-21,0-4 11,0 6-11,0 2 19,0 0-17,0 0 4,0-4 3,0-2-18,0-6-14,0-6-48,0-4-7,6-6-46,1 0-104,-1-12-28</inkml:trace>
  <inkml:trace contextRef="#ctx0" brushRef="#br0" timeOffset="2989">1234 225 201,'0'0'109,"0"0"-47,0 0 9,0 0 10,0 0-42,0 0 17,0 0-8,-71-22 12,59 22-54,-1 2-5,2 12-1,0 4 0,4 2 0,3 2-3,2-2-7,2-2 7,0-6-3,0-2 1,4-4 4,5-2-5,-1-4 6,2 0 0,1 0-8,-1-2 8,2-12-14,-1-2 5,-1 0-31,-6-2 28,-2 4-24,-2 4 23,0 4 13,0 6 10,0 0 6,2 0-13,3 14 42,1 8 24,3 4 10,0 0-48,0 0-2,2-2-29,3-6-12,8-10-11,-2-6-129,-4-2-125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6:27.9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0 321 45,'0'0'196,"0"0"-95,0 0-72,0 0 21,0 0 17,0 0-38,0 0-8,4 4-21,8-2 26,1 0-8,3-2 13,1 0-6,-1 0 8,1 0-17,-1-4-9,-5-6 0,1-2-5,-8 2-4,-4-4-15,0 2 17,0 2-28,-16 2 28,1 4-16,-3 4 15,3 0 1,1 2-15,3 12 15,7 4-10,0 6 0,4 0 13,0 2-5,0-4 4,6-2 19,7-4-3,3-4 9,-1-4 0,3-4-11,0-4 23,2 0-24,3 0-5,1-6 1,0-12-22,1-8 4,-5-4-8,-3-6 9,-3-4-2,-7-4-7,-5 0-9,-2-2 23,0 3 1,-2 7 13,-9 8-6,1 8 41,4 8-9,2 6 6,-1 6-19,3 0-26,0 16-3,0 12-14,2 12 11,0 6 12,0 5-8,0-1 3,0-4-2,6-6 1,3-6-20,11-8-38,-5-10-66,1-10-84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5:29.3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0 242 179,'0'0'134,"0"0"-108,0 0-6,0 0-18,0 0-4,0 0-24,0 0-108</inkml:trace>
  <inkml:trace contextRef="#ctx0" brushRef="#br0" timeOffset="4286">3421 0 343,'0'0'86,"0"0"-51,0 0-35,0 0-85,0 0-269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6:28.9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133 18 305,'0'0'154,"0"0"-63,0 0-19,0 0 15,0 0-48,0 0-2,0 0-30,-14 145 8,-1-99-14,-3 0 1,-3 0 2,2-6-4,1-6-9,3-9-11,5-7 13,6-11-21,4-7 13,0-2-58,2-16-78,10-1-53</inkml:trace>
  <inkml:trace contextRef="#ctx0" brushRef="#br0" timeOffset="247">137 101 186,'0'0'127,"0"0"-82,0 0-25,0 0 68,0 0-13,0 0-17,0 0-3,65 118 2,-54-86-2,0 0-45,-2 0-10,-3-2-31,1-6-13,-3-4-19,-4-4-12,0-6-58,0-6-56</inkml:trace>
  <inkml:trace contextRef="#ctx0" brushRef="#br0" timeOffset="496">77 327 100,'0'0'186,"0"0"-121,0 0-41,0 0 41,0 0-6,0 0-33,0 0-2,127-10-23,-96 4-1,7-2 0,-5 0-40,-8 0-153</inkml:trace>
  <inkml:trace contextRef="#ctx0" brushRef="#br0" timeOffset="727">462 177 87,'0'0'202,"0"0"-96,0 0-32,0 0 23,0 0-11,0 0-61,0 0-6,-55 6-18,39 2-1,-2 4 14,3 4-16,-1 4 2,5 4-1,2-2 1,5 0-1,2-2-7,2-6 11,0-2-11,4-4-4,9-2-20,5-4-57,11-2 21,-5 0-42,-4-8-208</inkml:trace>
  <inkml:trace contextRef="#ctx0" brushRef="#br0" timeOffset="1028">495 229 172,'0'0'193,"0"0"-111,0 0-44,0 0 12,0 0 1,0 0-27,0 0 5,4 60-27,-4-40 24,0-2-26,0-2 12,2-4-12,2-2 0,0-4 0,1 0-6,1-4 4,4-2-14,-4 0 3,3 0-18,-1 0 30,4-8-4,-5-6-1,1-4 6,-1 0-21,5-8-27,-4 6-95,-1 4-90</inkml:trace>
  <inkml:trace contextRef="#ctx0" brushRef="#br0" timeOffset="1381">672 229 228,'0'0'157,"0"0"-96,0 0-41,0 0 35,0 0-39,0 0-6,0 0-1,2 40 14,0-18 11,-2 2-18,0 0 6,0-4-21,0-2-2,0-4 0,0-5-6,0-8 4,0-1-4,2 0-14,3 0-26,0-4 32,-1-14-21,0-2 23,1-4-14,-1 0-41,2 4-62,0 4 84,-2 6 30,0 6 15,1 2 1,-1 2 0,0 0 23,2 4-12,-4 6 34,0 2 6,0 2 31,-2-2-22,0-2-15,2-2-29,-2-2-16,0-4 0,0-2 5,0 0-15,5 0-25,-1 0-5,2-12-28,6-4 29,1-4-7,1 0-42,1 4 3,-2 4 53,-1 8 32,-4 4 42,-1 0 4,-3 8 12,-4 10 81,0 2-15,0 2-52,0 2-43,0-4-18,0-2-4,0-2-6,0-4-2,0-6-98,0-3-75,0-3-178</inkml:trace>
  <inkml:trace contextRef="#ctx0" brushRef="#br0" timeOffset="1989">925 257 133,'0'0'190,"0"0"-132,0 0-19,0 0 19,0 0 24,0 0-39,0 0-8,17 94-12,-13-78-22,0-4 2,0-5 6,2-4-18,-2-1 1,0-2 6,3 0-37,-1 0 18,4-8-14,-1-8-17,-3-2 6,1-2-58,-1-8 51,1 4-74</inkml:trace>
  <inkml:trace contextRef="#ctx0" brushRef="#br0" timeOffset="2358">1189 21 166,'0'0'152,"0"0"-99,0 0 35,0 0-10,0 0-26,0 0-46,0 0 11,-2 130-11,2-92 8,-2 0-1,-1-2-12,-1-2-1,2-6-2,2-6-7,0-5-45,0-8-14,0-5-82,2-4-33</inkml:trace>
  <inkml:trace contextRef="#ctx0" brushRef="#br0" timeOffset="2603">1285 237 224,'0'0'222,"0"0"-137,0 0 10,0 0-43,0 0-28,0 0-24,0 0-6,-23 54 5,16-38 0,5-2-6,0-4 3,2 0 2,0-4-8,0-4 9,0 0-23,2-2-21,9 0 8,1 0 9,-1-2 18,-1-10-33,0 2-12,-3 0-11,-1 2 40,-4 4 16,-2 4 10,0 0 13,0 0 36,0 14 50,0 0-47,2 2-40,0 0-12,4 1-22,7-6-64,0 0-41,-2-8-6</inkml:trace>
  <inkml:trace contextRef="#ctx0" brushRef="#br0" timeOffset="3001">1478 223 241,'0'0'167,"0"0"-90,0 0 15,0 0-66,0 0-19,0 0-7,0 0 5,-60 74-18,56-50 23,1-4-20,3 0 14,0-6-10,0-2 6,0-6 0,0-2 1,5-4-1,2 0 2,2 0 9,2-2-22,0-11 22,2-8-22,-2-5 9,-3-2 1,-2-2-17,-4-6 8,0-2 8,-2-6-5,0 1-2,0 3-10,0 7 19,-4 8-1,0 11-1,-1 10 4,2 4-2,3 7 0,0 18 0,0 12 22,0 3-15,0 3 21,0 0-27,0-5-2,0-6-14,3-6-40,8-10-11,-2-8-39,-1-6-68</inkml:trace>
  <inkml:trace contextRef="#ctx0" brushRef="#br0" timeOffset="3469">1478 223 182,'74'10'153,"-74"10"-72,0 6-5,0 0 5,0 0-44,0-6-19,0-4-18,7-4 1,-3-5-3,2-6 11,2-1 4,1 0-13,1 0 7,2-12-7,-1-6-11,-3-6-18,2 0-25,-3-2-9,-3 2 2,-4 2 37,0 6-22,0 6 21,-4 8 5,-8 2-61,1 0-11</inkml:trace>
  <inkml:trace contextRef="#ctx0" brushRef="#br0" timeOffset="3775">1715 205 97,'0'0'228,"0"0"-137,0 0-65,0 0 5,0 0 60,0 0-50,0 0 6,0 0-29,22 96 16,-22-76-33,0-6-1,0-4-6,0-4 0,0-4 5,0-2 1,0 0-1,0-10-30,4-8 8,1-6-16,1-2 28,4 0-74,3 4 17,16 4 19,-4 8-43,-1 4-118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6:33.1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183 8 202,'0'0'186,"0"0"-70,0 0-18,0 0 29,0 0-33,0 0-37,0 0 0,0 0-27,0 0 18,-2 12-47,-9 12 24,-3 12-24,-3 7 10,-6 4-11,1 2 0,-3-5 0,4-6 0,0-6-10,7-8-30,6-6 9,3-8-51,5-10-29,0 0-75,0 0-109</inkml:trace>
  <inkml:trace contextRef="#ctx0" brushRef="#br0" timeOffset="308">148 0 232,'0'0'195,"0"0"-136,0 0-10,0 0 15,0 0-22,0 0-19,0 0-3,46 68 31,-28-31-23,-1 5 16,-1 2-23,-3-2 13,-1 0-34,-5-6-16,-1-6-15,-2-8-3,2-4 11,-4-8-32,0-6-10,-2-4-79,0 0-93</inkml:trace>
  <inkml:trace contextRef="#ctx0" brushRef="#br0" timeOffset="600">65 319 84,'0'0'192,"0"0"-113,0 0-33,0 0 34,0 0-36,0 0-15,0 0-10,98-12-19,-76 12 8,3 0-7,6 0-2,-6-2-131,-6 0-130</inkml:trace>
  <inkml:trace contextRef="#ctx0" brushRef="#br0" timeOffset="931">607 40 176,'0'0'204,"0"0"-83,0 0 9,0 0 5,0 0-42,0 0-73,0 0 21,-27 16-40,11 7 5,-4 6 1,-2 6-2,-1 3-5,-1 0 1,2-4-1,-1-2 7,5-4-14,3-6 1,4-4-7,4-6-59,5-6-6,2-6-68,0 0-84,0 0-152</inkml:trace>
  <inkml:trace contextRef="#ctx0" brushRef="#br0" timeOffset="1246">357 93 185,'0'0'174,"0"0"-80,0 0 13,0 0-6,0 0-4,0 0-70,0 0-23,9 1 2,2 17-6,3 7 12,1 1 8,3 4 0,-1-2-13,4-2 6,-3-4-7,-1-2-12,1-4-37,-3-6-44,-3-4-94,-8-4-375</inkml:trace>
  <inkml:trace contextRef="#ctx0" brushRef="#br0" timeOffset="2205">910 166 87,'0'0'205,"0"0"-104,0 0 4,0 0-1,0 0-32,0 0-22,0 0-15,0-1 49,0 1-19,0 0-9,-12 1-56,-3 10 12,-8 3-12,-1 0 0,-1 2 0,-1 0-12,-1-2 11,5 0-24,-1-2 14,8-2-33,1-2 14,8-2-12,1-4 33,5 0-14,0-2 0,0 0 2,0 0-24,0 0-6,5 0 10,5 2 40,4 2-2,1 0-3,2 0 12,-2 2-6,3-2 0,-3 2 0,3 0 0,0 0 7,2 2-19,-2 0 24,-1 0-21,-1-2 19,-3 0-11,-1 0 1,-5-4 0,-3-2 0,-2 2 1,-2-2 0,0 0 9,0 0-20,0 0 18,0-6-15,0-8 8,0-4-2,-6-6 1,-3 0-11,2-4 5,-2 2 0,2 2-5,3 4 22,0 2-22,2 6 11,2 3 0,0 5-19,0 1-17,0 1-34,0 0-59,2-1-39</inkml:trace>
  <inkml:trace contextRef="#ctx0" brushRef="#br0" timeOffset="3137">943 273 59,'0'0'117,"0"0"-71,0 0-23,0 0 8,0 0-17,0 0 21,0 0-14,0 0 54,0 0-24,0 0-6,0 0-28,0 0-4,0 0-4,0 0-8,0 0-2,0 0 8,0 0-7,5 0 1,7 0 26,7 0-16,5 0 14,5 0-14,5 0-3,1-2-4,-1-2 2,-1-2-11,-6 2 11,-2 0 1,-10 2-5,-7 0 1,0 0-3,-6 2-1,-2 0-1,2 0-18,0 0 1,2-2-36,3 2 27,3 0-65,-2 0-32,-1 0-51</inkml:trace>
  <inkml:trace contextRef="#ctx0" brushRef="#br0" timeOffset="4670">1633 61 147,'0'0'126,"0"0"-90,0 0-35,0 0 40,0 0-21,0 0 2,0 0-22,-82 7 19,67 0-9,-1 1 16,3 2 7,0 2-14,1 2-1,-1 4-17,1 4 12,4 0-11,-1 3 16,2 0-5,2 1 16,3-2-13,2 0-9,0-2 4,0 0-10,2-4-2,10-4 8,-1 0-1,5-4 4,1-2 34,3 0-33,3-4 1,1 0-1,0 0-11,1-1 9,-2-3-8,-2 0-2,0 0 8,-3 0-8,-1 0 2,1-9 0,-5 1 6,-1-4-6,-3 0 18,-3-2 6,-4-4 12,-2-2-27,0-2 19,0-4-27,-13 0 8,-5-2-9,-1 0-1,-4 2 0,1 2 1,1 2-7,0 6 4,2 6 2,2 3-49,-1 5 23,-7 2-75,6 0-49,1 9-163</inkml:trace>
  <inkml:trace contextRef="#ctx0" brushRef="#br0" timeOffset="5848">1716 70 157,'0'0'109,"0"0"-8,0 0-13,0 0-9,0 0-29,0 0-18,0 0 4,-45 91-20,24-59 29,-6 4-21,-4 0 9,-5 2-32,-3 0-2,0 0 0,1-4-41,7-7-20,8-6-38,10-6 8,6-10-103</inkml:trace>
  <inkml:trace contextRef="#ctx0" brushRef="#br0" timeOffset="7213">936 229 88,'0'0'28,"0"0"-2,0 0-19,0 0 39,0 0-36,0 0-8,0 0 7,-44 20-7,31-14-4,-1 0 11,1 4-18,-3 0 10,1 2-2,-4 2 1,4 0-1,1-2-15,4-2 0,1-4 15,6-2 2,1-4 11,2 0-11,0 0 25,0 0-25,2 0 22,7-4-6,0 0-7,0-2-7,-2 2 4,2 2-8,-3-2 7,3 2-11,0 0 11,0 0-7,0 2 1,-1 0 0,2 0-1,-1 0 2,-3 0-2,-2 0 2,4 0 2,-4 0-1,-2 2-3,3 4 2,-3 0 1,0 2-2,-2-2-59,0-2-151</inkml:trace>
  <inkml:trace contextRef="#ctx0" brushRef="#br0" timeOffset="7822">883 201 65,'0'0'133,"0"0"-71,0 0 10,0 0-4,0 0-6,0 0-23,0 0-28,0-2-11,0 2 10,0 7-11,0 8 2,0 3 33,0 4-23,0-2 12,0 0-13,0 0-10,0-2 3,0 0 7,2-2-20,-2-2 4,0 0-38,0-2-88,0-4-71</inkml:trace>
  <inkml:trace contextRef="#ctx0" brushRef="#br0" timeOffset="8185">869 269 90,'0'0'106,"0"0"-18,0 0-17,0 0 20,0 0-52,0 0-9,0 0-15,0-4 3,-6 4 3,-3 0-14,-1 0-9,0 0 10,-1 2-16,-1 6 6,1-2 0,5 0-14,1 0 8,3-4 6,2-2-14,0 2 15,0-2-20,0 0 21,0 2-22,0-2 21,7 2 2,1-2-6,3 2 5,1-2-1,1 2 1,1-2 0,-1 0-6,1 2 15,-4-2-18,-1 2 9,-2 0-17,-4 0-63,-1 0 2,-2 0-21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41.4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17 116,'0'0'121,"0"0"-12,0 0 4,0 0 8,0 0-40,0 0 1,0 0-20,0 0 12,0 0-21,0 0-2,0 0 4,0 0-13,0 0 7,-3 0-29,3 0 5,0 0-18,0 0-10,0 0 5,0 0-4,-4 0-6,-2 0-40,-2 0-35,4 0-29,2 0-82,2 0-435</inkml:trace>
  <inkml:trace contextRef="#ctx0" brushRef="#br0" timeOffset="970">93 222 188,'0'0'183,"0"0"-112,0 0-21,0 0 11,0 0-37,0 0 9,0 0-25,0 0 39,0 0-8,0 0 13,0 0-14,0 0-2,0 0 3,0 0-19,0 0 16,0 0-26,0 0 26,0 0-35,0 0 21,0 0-22,4 0 11,3 2-9,3 12-1,0 0 15,1 4-15,-1 0 6,-6 4 3,-4 0-20,0 4 8,-12 4 2,-9-2-49,-22 8-39,5-8-93,3-10-413</inkml:trace>
  <inkml:trace contextRef="#ctx0" brushRef="#br0" timeOffset="2374">82 1 51,'0'0'173,"0"0"-85,0 0-22,0 0-11,0 0 8,0 0-21,0 0-3,3-2 15,-3 2-8,0 0 12,0 0-34,0 0 14,0 0-38,0 0 11,0 0-11,0 0 0,0 0-36,2 0-32,2 4 14,-2 4-117,0-2-154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45.6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281 68 35,'0'0'138,"0"0"-51,0 0-19,0 0 2,0 0-18,0 0 9,0 0-29,0-4 24,0 4-29,0 0 27,0 0-17,0 0-11,0-2-6,-2 0-12,-3-2 0,-1 2-2,2 0 3,-4 0-8,-1 2 19,3-2-20,-5 2 13,2 0-12,0 0 5,-2 0 1,2 0-7,-2 0 0,0 0 12,-3 0-24,3 2 17,-3 4-14,1 2 12,-3 2-4,1 0 1,-3 2-5,3 0 3,1 0 4,1 0-8,4 2 9,2 0-13,3 2 11,1 0-7,1 0 3,2 1 1,0 1-4,0-3 6,2 2-10,12-2 20,-1 2-14,1-3 11,1-2-1,1-2-5,-3-2 0,2-2 0,2-2-1,1-4 3,-1 0 8,3 0-21,-2 0 10,0-6-1,0-2-47,-3 0-10,-2-4-54,-1 4-30,-8 1-251</inkml:trace>
  <inkml:trace contextRef="#ctx0" brushRef="#br0" timeOffset="1208">422 42 141,'0'0'159,"0"0"-87,0 0-3,0 0 12,0 0-12,0 0-33,0 0 34,0 0-21,0 0 10,0 0-33,0 0 20,0 0-10,0 0-13,0 0-13,0 10-8,0 4 15,2 8-17,-2 4 24,2 4-23,-2 4 4,0 0 2,0-2-7,0-1 0,0-7 1,0-6-2,0-5 2,0-4-9,0-5 19,0-2-22,0 0 13,0-2-4,2 0-3,-2 0-1,0 0 5,0 0-20,2 0 20,2 0-15,3 0 4,0 1 21,0 2-16,-1-3 14,3 2-7,1 0 0,3 0 0,-1-2-1,5 2 2,1-2-9,-1 2 18,6 0-20,-6 0 20,1 0-10,-2 0 0,-5 0 0,-5-2 0,-3 0-6,-3 2 6,0 4-102,-5 2-43,-8 0-54</inkml:trace>
  <inkml:trace contextRef="#ctx0" brushRef="#br0" timeOffset="5766">1025 128 46,'0'0'142,"0"0"-63,0 0-34,0 0 18,0 0-27,0 0 6,0 0-14,0 0 31,0 0-15,0 0 1,0 0-6,0 0-4,0 0 14,0 0-23,0 0 23,0 0-29,0 0 18,0 0-37,0 4 25,-7 2-26,-3-2 0,-4 3 0,1-2 7,-3 1-14,0 2 17,0-2-20,1 0 5,1 0 4,1-2-16,3 0 17,-2-2-2,3 2-12,1-1 12,1 1-14,0-3 15,0 3-12,1-2 4,1 2-1,1-1 10,-1-2-14,3-1 12,-1 0 2,3 0-1,0 0-8,0 0 5,0 0 4,0 0-21,0 0 21,0 0-23,0 0 17,8 0-10,1 3 16,1-2-1,2 3 2,1-2-5,0 5 15,3-3-22,-1 2 18,1 2-8,-1 0 1,-1-2 0,-3 2-1,-1-2 2,-2-2-8,-1 0 17,-1-3-15,-4-1 14,1 3-15,-3-3 12,2 0-6,-2 0 0,0 0-1,0 0 1,3 0 0,-3-3 10,0-6-9,0-4 23,0-5-24,0 3 13,0-6-13,0 3 0,0 3 0,-5-2-1,2 5 1,1 2-23,2 4 23,0 4-58,0 2-24,0 0-95,-2 0-207</inkml:trace>
  <inkml:trace contextRef="#ctx0" brushRef="#br0" timeOffset="7726">968 199 85,'0'0'87,"0"0"-51,0 0 33,0 0 5,0 0-12,0 0-35,0 0 31,0-3-16,0 3 17,0 0-32,0 0 2,0 0-3,0 0-13,0 0 6,0 0-18,0 0-2,0 0 13,0 0-16,0 0 12,0 0-8,0 0 0,0 0 0,0 0 0,0 0 1,0 0-3,0 0 8,0 0-19,0 0 25,8 0-18,5 0 7,3 0-1,2 0 1,2 0-1,-2 0 2,-1 3 6,2-2-16,-2 2 16,-3-2-19,-1 2 8,-1-2 2,-2 1-46,-1 0-43,-5-2-58,-1 0-152</inkml:trace>
  <inkml:trace contextRef="#ctx0" brushRef="#br0" timeOffset="8865">989 190 82,'0'0'161,"0"0"-59,0 0-24,0 0 16,0 0-48,0 0-10,0 0-36,-15 31 17,6-23-16,-2 2 0,0 0-1,1-2-20,4 0-37,2-4-108,1-2-203</inkml:trace>
  <inkml:trace contextRef="#ctx0" brushRef="#br0" timeOffset="11472">1625 54 68,'0'0'68,"0"0"-22,0 0 32,0 0-22,0 0-1,0 0-9,0 0 2,0-4-2,0 4-20,0 0 16,0 0-22,0 0 20,-3 0-21,1 0 11,0-2-19,-5 2-10,2 0 7,-1-2-7,-1 0 32,1 2-14,-4-2 11,0 2-15,-1 0 9,-3 0-22,-3 0 14,-2 0-16,1 0 1,1 4-7,-1 6 9,3 0-9,-4 4 12,4 2-19,1 4 14,1 6-2,5 0-7,0 5 8,4-1-1,4-5-2,0 1-3,0-1 8,12-3-14,3-2 17,3-2-13,1-4 10,2-2-2,-1-4 0,-2-4-1,0-2 0,-1-2-20,-1 0 20,-1 0-41,1-10 41,-3-4-17,-1 0 17,-3 0 1,-5 0 0,0 2-1,1 0 2,-5 2-2,0 2 8,0-2-9,0 2 10,-7 0-3,-6 2-3,-1 2 3,-1 0 12,-1 4-5,1 0-12,-3 0 7,0 0-16,0 10 5,-2 6-3,5 0 5,1 4 1,9 4-41,3-6-59,2-6-111</inkml:trace>
  <inkml:trace contextRef="#ctx0" brushRef="#br0" timeOffset="12418">1907 204 88,'0'0'152,"0"0"-54,0 0 6,0 0 8,0 0-56,0 0-24,0 0-22,-47 18 21,26-14-21,-2 0 6,-2 1-6,1-5 0,2 0 37,4 0-46,5 0 32,1 0-21,8 0 30,4 0-19,0 0 0,0-6-22,0-5 9,0 0-10,4-6 1,8-1-8,3 0 11,1-4-11,1 0-17,-1 0 11,-3 2-13,-3 2 10,-4 2 3,-3 4 0,-3 0 11,0 6 4,0 0-8,0 4 16,0 2-11,0 0 9,0 0-1,0 0-7,0 8-1,0 8 0,0 10 1,0 6 7,2 4-7,2 4 32,0 0-31,-1-2 26,-1-1-25,0-5 9,0-4-11,1-6-1,-1-6 1,0-6-45,1-2-4,1-4-67,0-4-17,1 0 5,-1 0-140</inkml:trace>
  <inkml:trace contextRef="#ctx0" brushRef="#br0" timeOffset="13124">2001 2 12,'0'0'236,"0"0"-109,0 0-14,0 0-2,0 0 10,0 0-39,0 0-14,0-6-3,0 6-36,0 0-20,0 0-2,0 12-14,0 4 8,0 8-9,0 6 9,0 6-1,0 4 7,0 2-7,0-2 0,0-4-42,-2-3 19,2-9-3,0-6 19,0-8-12,0-2 18,0-6-20,0-2 15,0 0-1,0 0-16,0 0 23,0-14-17,0-4 17,6-2-22,3-2 21,1 1-14,2 3 9,0 4-4,-1 3 0,0 0 10,-2 5-5,-2 2-2,-3 4 1,1 0 5,-1 0 2,0 0 4,-2 9 18,6 4 20,-4 4-5,3-2-22,-1-1-8,4 4-8,-2-4-1,-1-3-216</inkml:trace>
  <inkml:trace contextRef="#ctx0" brushRef="#br0" timeOffset="15286">2142 294 42,'0'0'120,"0"0"-68,0 0 10,0 0 21,0 0-38,0 0-6,0 0-27,2 11 14,-2-8-11,0 4 7,0 5 11,0 0-8,0 4-2,0 2-22,0-2-2,0 6-20,0-4-53,0-4-164</inkml:trace>
  <inkml:trace contextRef="#ctx0" brushRef="#br0" timeOffset="42331">970 192 72,'0'0'67,"0"0"-34,0 0-16,0 0 34,0 0-12,0 0-25,0 0-12,0 0 23,0 0-11,-2 0 13,2 0-26,0 0 14,0 0-14,-3 0 19,3 0-18,-3 0-1,1 0 8,-2 2-8,2 0 12,-3 2-11,1-1 60,-2 1-52,-4-1 10,4-1-19,-1 3 2,3-1-3,0-3-6,-2 2 6,4-2-20,0 2 18,2-3-20,0 0 21,0 0-43,0 0-46,2 0-57,2 0-23</inkml:trace>
  <inkml:trace contextRef="#ctx0" brushRef="#br0" timeOffset="42938">941 226 103,'0'0'93,"0"0"-52,0 0-27,0 0 24,0 0-2,0 0-25,0 0 8,15 14-17,-9-5 5,8-1-7,-3-3-26,-2 0-144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8:08.0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125 134 114,'0'0'90,"0"0"-34,0 0 20,0 0-31,0 0 11,0 0-38,0 0 25,0 0-11,0 0 8,0 0-8,0 0-9,0 0 4,0 0-18,0 0 17,0 0-26,0 0 18,0 0-17,0 0 5,0 3-6,0 1 0,-9 3-9,-4 4-4,-3 0-4,-1 0-15,3 0 31,1-2-19,-1-1 7,6-3-6,1 0 18,1-1-9,0 0 0,4-3 10,2-1-18,0 3 18,0-3-30,0 0 23,0 0-11,8 0 17,5 0 2,5 0 1,-1 0 1,6 0 4,-3 1-14,-3 2 17,2 3-20,-7-2-5,0 2-5,-5 0-61,-5 1 28,-2 0 20,0-1 10,0-2 22,0 0-12,0-4-2,-2 0 15,-3 0-2,3 0 10,2-3 12,-3-8 16,3-3-7,-2-1-1,0-3-7,0 3 43,-3-2-58,3 3 5,-2 2-4,0 5-8,1 0 8,1 6-14,2 1 1,0 0-50,0 0-55,-2 0-100</inkml:trace>
  <inkml:trace contextRef="#ctx0" brushRef="#br0" timeOffset="901">154 195 10,'0'0'113,"0"0"-61,0 0-5,0 0 11,0 0 8,0 0-35,0 0 8,0-3-22,0 3-1,5 0-10,4 0 8,2 0 16,5 0-21,5 0 7,4-1-9,4 1-4,2 0 4,3-3-13,-1 2 6,0-2-1,2 3-12,2 0-25,-8 0-60,-7 0-50</inkml:trace>
  <inkml:trace contextRef="#ctx0" brushRef="#br0" timeOffset="1284">638 32 358,'0'0'156,"0"0"-81,0 0 26,0 0-30,0 0-25,0 0-46,0 0 7,0 8-1,0 8-6,0 4 0,0 5 0,0 4-1,0 3-12,0 2-8,0 1-75,0 7-9,0-8-48,0-10-62</inkml:trace>
  <inkml:trace contextRef="#ctx0" brushRef="#br0" timeOffset="1553">598 72 123,'0'0'135,"0"0"-61,0 0-25,0 0 17,0 0-24,0 0-35,0 0-7,4-2 9,14 2-8,4 0 1,5 0 7,0 0-8,4 0 13,-2 6-5,0 4-2,-4 5 19,-8 0-13,-3 6 30,-10 1-41,-4 6 23,0-1-24,-8 4 16,-15-1-4,-4 0-4,-2-6-9,2-2-6,5-6-7,7-8-55,8-8 14,5 0-46,2 0-102</inkml:trace>
  <inkml:trace contextRef="#ctx0" brushRef="#br0" timeOffset="1967">1012 201 147,'0'0'153,"0"0"-86,0 0 15,0 0-32,0 0 15,0 0-37,0 0 3,-53-14 3,39 14-17,1 0-16,-1 5-1,4 8-7,1 3 4,-1 0-9,8 2 15,0-2-9,2-5 2,0 0 4,0-5-2,4-2 1,8-2 1,1-2 0,1 0-6,1 0-4,1-5 8,-3-4-5,-2-1 6,-2 0 1,-2 3 0,-5 6 0,-2-2 0,2 3 0,-2 0-15,5 0 8,1 0 7,4 9 4,0 3-4,3 0-7,6-2-26,-3-2-67,-3-6-74</inkml:trace>
  <inkml:trace contextRef="#ctx0" brushRef="#br0" timeOffset="2642">1199 0 51,'0'0'167,"0"0"-59,0 0-49,0 0 34,0 0-67,0 0-3,0 0-22,-2 72 15,2-43-1,0 4 7,0 2 1,0-2-22,0 0-1,0-4 0,0-2-31,0-7-51,0-6-39,0-6-101</inkml:trace>
  <inkml:trace contextRef="#ctx0" brushRef="#br0" timeOffset="2929">1079 195 107,'0'0'234,"0"0"-138,0 0-70,0 0 12,0 0-15,0 0-3,0 0-20,78-31 0,-51 27 10,-2 4-20,0 0 8,10 0-34,-12 0-45,-2 0-137</inkml:trace>
  <inkml:trace contextRef="#ctx0" brushRef="#br0" timeOffset="3198">1371 134 74,'0'0'252,"0"0"-172,0 0-17,0 0-11,0 0-9,0 0-28,0 0-8,-47 105 7,47-89-14,0-2 20,0-6-7,0-3 12,2 0-23,7-5 5,0 0-7,4 0-9,1 0 8,-1-6-5,1-6-3,-1-2-31,-5-2 30,-2 0 2,-4-2-2,-2 0 9,0 1 1,-10 2-22,-11 1-11,5 3-4,0 4-80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8:12.2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22 215 59,'0'0'55,"0"0"-6,0 0-4,0 0 17,0 0-49,0 0 7,-21 108 18,21-100 11,10-6 1,1 0-28,2-2 17,1 0-9,-1 0 13,3-10-37,-3-4 27,-2-4-20,0-2-3,-4-2 16,-3-4-7,-4 0-5,0-2-13,0-3 22,0 3-22,0 0 18,0 4-18,-4 4 13,4 6-7,0 2-7,0 6 0,0 0 2,0 4-9,0 2 18,0 0-22,0 0 12,-3 0-1,1 0 0,0 0 15,2 0-14,0 0-1,0 0 0,0 6-1,0 4-7,0 4 16,0 2-20,0 4 21,0 0-10,2 2 2,5 0-1,5 2 6,-2-3-5,3-2-2,1-2 7,-1-2-18,1-2 24,-1-1-24,-2-5-12,1 0-10,-4-3 6,3-4-23,1 0-1,1 0-13,1 0-4,-6 0-28,1-2-38</inkml:trace>
  <inkml:trace contextRef="#ctx0" brushRef="#br0" timeOffset="798">155 162 111,'0'0'84,"0"0"-15,0 0-4,0 0-27,0 0-15,0 0-3,0 0 25,-35 13-44,20-6 22,-4 4-22,1-1 9,1-1-10,-1 0 1,5 0-2,2 4 2,3-1-8,8 6-2,0-4-60,0 0-78</inkml:trace>
  <inkml:trace contextRef="#ctx0" brushRef="#br0" timeOffset="1609">323 225 108,'0'0'207,"0"0"-137,0 0-2,0 0 1,0 0-15,0 0-17,0 0-14,29-8 21,-16 2-43,1-2 32,-6 2-32,1-2 16,-5 1-16,-2 1 0,-2 1-1,0-4-1,0 4 1,-2-2-16,-9 3 16,-5 2-39,3 2 26,0 0 6,2 0 6,0 9 1,2 6 0,2 6 0,3 2 0,1 2-6,3 0 12,0 0 3,0-5 2,14-2 37,1-6-41,6-2 3,3-6-10,12-4-24,-3 0-61,-6 0-140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8:14.5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7 123 153,'0'0'74,"0"0"-56,0 0 26,0 0-17,0 0 35,22 102-50,-22-78 15,0 0-10,0 0-17,-10-4-1,2-4-1,1-6 2,3-4 0,4-6 5,0 0-4,0 0 17,0-8-18,0-10-16,4-6 8,7-2 8,5-4 9,1 1-8,2 6-2,-2 2 2,1 10-11,-5 4 3,1 7 6,-5 0-16,-3 3 17,2 15 9,-4 1 18,0 6 15,-2-1-15,1-2 38,-1-2-27,-2-4-15,2-4-22,-2-4 15,0-4-15,0-4 12,2 0 3,0 0 5,2-8 12,2-12-27,2-2-12,1-5-24,5 2-2,-1 3-11,3 8 29,-3 6 6,-2 8-2,-2 0 0,0 0 10,-5 15 32,1 6-31,-1 1 35,-4 2-1,0-2-2,0 0-18,0-2-15,0-4-31,-2-2-36,-3-6-60,3-4-231</inkml:trace>
  <inkml:trace contextRef="#ctx0" brushRef="#br0" timeOffset="624">399 191 143,'0'0'323,"0"0"-177,0 0-120,0 0 14,0 0-17,0 0-8,0 0-15,0 40 1,0-18-3,0 2 8,0 2-13,0-2 14,4-4-13,1-2 12,1-6-12,0-4 6,4-6 0,1-2-1,0 0-42,3 0 29,1-16-7,1-4 20,-5-4-26,0-4 6,-2 0-23,-5 0 9,1 3-60,-3 2 53,-2 6 16,0 7-170</inkml:trace>
  <inkml:trace contextRef="#ctx0" brushRef="#br0" timeOffset="1397">597 321 228,'0'0'140,"0"0"-98,0 0 3,0 0 11,0 0-6,0 0-1,0 0-20,33 0 32,-12 0-41,1-6 8,2-5-26,-2 2-4,-1-3-13,-6-3 6,-3 2-8,-8-1-6,-4 0 9,0 0 0,0 0 13,-16 3-19,-1 5 18,-2 2 4,4 4 1,1 0-3,1 0 0,4 13 0,0 6 1,5 7-10,4 2 9,0 1-6,0-3-18,2-4 23,11-6-32,3-4 33,-1-6-1,3-4-7,9-2-63,-4 0-63,-6-4-120</inkml:trace>
  <inkml:trace contextRef="#ctx0" brushRef="#br0" timeOffset="1840">960 120 42,'0'0'286,"0"0"-129,0 0-105,0 0 16,0 0-22,0 0-7,0 0-22,-35 8-17,23 5 0,3 1-4,3 1-5,1 0 6,3-1 2,2-3-13,0 0 7,0-1 1,0-2-7,0-1 13,9 2 0,0 0-6,-1 2 15,0-1-11,-4 0 4,-2 2-3,-2 0 2,0 2-1,-6 2 17,-13 0-16,-1-2-2,1 0-6,0-2 6,4-6-75,6-2-96,2-4-175</inkml:trace>
  <inkml:trace contextRef="#ctx0" brushRef="#br0" timeOffset="2245">1105 0 126,'0'0'317,"0"0"-229,0 0-53,0 0 28,0 0-22,0 0-30,0 0-2,0 60-2,0-24-7,0 6 14,0 5-1,0 0 3,-5 0-3,1-3-12,1-6-1,1-8-28,2-8-18,0-8-39,0-6-46,0-6-112</inkml:trace>
  <inkml:trace contextRef="#ctx0" brushRef="#br0" timeOffset="2508">1016 250 162,'0'0'135,"0"0"-80,0 0-6,0 0 12,0 0-40,0 0-2,117-1-18,-90-5 6,-2-1-7,-5 3-9,-5 3 7,-3 1-1,-1 0-5,-5 0 5,-1 0 3,2 12 17,-5 4 32,0 2-21,-2 4-2,0 2 24,0-2-15,0-2 4,0-6-38,0-4 25,0-4-26,-2-2 23,2-4-21,0 0 8,0 0-6,0 0-4,0-14-6,0-8-67,9 0 27,9-4-70,10 2-2,-3 4-60,-3 8 37</inkml:trace>
  <inkml:trace contextRef="#ctx0" brushRef="#br0" timeOffset="2839">1477 241 53,'0'0'154,"0"0"50,0 0-56,0 0-31,0 0-11,0 0-27,0 0-2,-2-2-53,-3 4 2,-4 7-16,1 8-20,1 2 2,0 4 8,2-1-1,5-4-14,0-4 14,0-4-31,0-4 20,0-4-28,10-2 23,-1 0-22,1 0-2,2-12-12,1-4 18,-4-4 9,0 0-14,-2 0 22,-3 4-5,0 2 5,-1 8 10,-1 6 1,2 0 14,0 0 21,2 16 18,0 4-3,1 2-10,-1 0-31,4-2 20,-2-2-20,1-4-4,3-2 2,3-12-29,-2 0-91,-2 0-161</inkml:trace>
  <inkml:trace contextRef="#ctx0" brushRef="#br0" timeOffset="3297">1717 178 375,'0'0'157,"0"0"-83,0 0-7,0 0-19,0 0-38,0 0-7,0 0 0,-62 36-6,53-22-7,3 3 10,3-5-40,3-1 19,0 0-2,3-4 23,10 4 1,1-4-1,-2 2 7,0 1-1,-5 0 8,-3 2-14,-4 0 20,0 2-19,-2 2 14,-25 4-15,4-4-106,2-6-231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8:18.4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0 403,'0'0'131,"0"0"-92,0 0-37,0 0 61,0 0-44,0 0-15,0 0 5,-65 45-16,59-25 7,1-1-1,3-3 0,2-2 1,0-6 14,0-3 7,0 0 8,0-3-28,5-2-2,3 0-8,1 0 8,3-2-15,-4-8 9,1-3 7,-2 2-11,-2-5 10,-5 2-38,2-3-20,-2 7-47,2 5 73,0 5-9,0 0 5,0 8 37,3 13 17,-3 4 29,5 1-37,0 0 18,-1-2-17,3-4 2,1-4-12,0-6-12,1-4-77,-1-6-136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8:18.9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163 4 140,'0'0'185,"0"0"-115,0 0-2,0 0-4,0 0-7,0 0-23,0 0-3,-73-6-10,64 14-20,1 0-2,4 2 7,2 2-13,0 0 5,2 0 2,0 2 0,0 2 10,0-1 4,0-1-13,6 0-2,0 2 2,-2 0-1,2 2 0,-3 2 0,1-2 7,-4 0-9,0-2 2,0-2 0,0-2-1,-7-2-3,-7-2-6,-1 0 2,-1-4 7,1-4-48,2 0-26,4 0-122,4-8-27</inkml:trace>
  <inkml:trace contextRef="#ctx0" brushRef="#br0" timeOffset="415">181 127 225,'0'0'217,"0"0"-142,0 0-45,0 0 25,0 0-38,0 0 15,0 0-31,13 56 22,-8-38-22,-1-2 10,3-2-5,-1-4-5,1-2 19,3-2-19,-2-4 15,3-2-15,1 0 0,1 0 0,-3-4-2,4-6-14,-3-5 14,-1 0 1,-2-6 0,-1 2-6,-1-2-37,4-2-13,-4 6-106,-1 6-133</inkml:trace>
  <inkml:trace contextRef="#ctx0" brushRef="#br0" timeOffset="767">457 80 195,'0'0'211,"0"0"-151,0 0-15,0 0 5,0 0-14,0 0-18,0 0-17,0 30 18,0-7-3,-4 3 16,2 0-2,-3-2 8,0-2-37,1-6 7,2-2 0,0-8-8,-1-2 0,3-4-7,0 0 6,0 0-47,0-4 12,5-14-23,4-3 21,4-2-1,-2-1-36,3 3-56,-1 3-52,-4 9 102,2 6 54,-4 3 27,-1 0 27,-1 8 77,2 5 30,-3 1-32,-2 0-27,3-5-20,-3 2-7,0-5-31,0-2 7,-2-4-23,2 0 8,1 0-9,2 0 0,3-2-26,8-14 8,2-5 12,2-2-46,0-1 29,0 2-28,-5 5 38,-1 9 10,-1 8 3,-3 0 1,-4 7 83,-2 11-12,1 4-36,-3 2 1,0-1-25,0-1 13,-2-1-24,0-3-2,0-8-62,4-6-45,2-4-42,-4 0-211</inkml:trace>
  <inkml:trace contextRef="#ctx0" brushRef="#br0" timeOffset="1413">925 76 211,'0'0'176,"0"0"-104,0 0 30,0 0-28,0 0-28,0 0-13,0 0-12,-58-18 5,49 25-19,3 11-7,-1 1 0,4 6-4,3-3-5,0-2 15,0-2-12,0-4 12,10-6 1,-2-2-6,1-4 1,3-2-2,1 0 0,1 0-19,1-7-11,-1-6-2,-4-3-55,-1-2 2,-2 2-32,-5 2-41,1 5 88,-3 4 70,2 5 84,-2 0-48,2 0 48,3 14 17,-1 2-31,0 2-57,0 0 16,1-2-19,0-2-4,-1-4-6,-1-4-13,1-6-32,0 0-103,-2 0-115</inkml:trace>
  <inkml:trace contextRef="#ctx0" brushRef="#br0" timeOffset="1857">1066 80 107,'0'0'128,"0"0"-47,0 0-13,0 0 24,0 0 5,0 0-62,23 119 21,-19-103-46,-2-4 4,-2-6-14,2-2 0,-2-2-1,0-2-15,0 0 15,0-2-53,0-14 18,0-4 13,0-4 16,0-1-2,0 2-10,6 4 5,3 6 12,3 4 1,-1 5-13,2 4 7,0 0-65,-4 0-117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15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54 188,'0'0'153,"0"0"-51,0 0-36,0 0 5,0 0-36,0 0-2,-3 0-16,3 0 14,0-1 10,0 1-10,0 0 18,0 0-38,0 0 27,0 0-37,0 0 16,0 0-15,0 0 5,0 0-7,0 0-11,0 0 10,0 0-19,0 0 7,15 0-27,6 0 38,6 0-15,2 0 14,2 0-2,-4 0 5,-2 0 0,-4 0 0,-3 0 0,-5 0-22,-3 0 22,-6 0-31,-4 4 20,0 0-1,0 2 12,0-1 19,-4 4-2,-8 0-1,-1 2-16,-1-1 2,-1 1 11,1 2-26,1-1 13,-3 2-9,3 0 3,0 2 6,-3 2 0,5 0-1,-2 0-7,2-2-8,4-2 16,3-2-6,-1-2-3,5-2 1,0 0 0,0-4-13,0 0 11,0 0-3,0-2-19,2-2 19,7 0-12,2 0 24,5 0-8,2 0 2,0 0 14,3-4-7,0-4 5,-1 2-4,-3 2-2,0 0 4,-7 2-10,-3 2-2,-4 0-44,-3 0-112,0 0-112</inkml:trace>
  <inkml:trace contextRef="#ctx0" brushRef="#br0" timeOffset="758">6 169 64,'0'0'225,"0"0"-103,0 0-35,0 0-41,0 0 22,0 0-32,0 0-7,-4-2-18,4 2-10,0 0-1,0-2-5,0 2 4,11-3 0,7 2-6,4-1 13,3 0-8,1 0 2,-1 0-1,2 0 1,-3 0-21,5 2-23,-6 0-91,-8 0-98</inkml:trace>
  <inkml:trace contextRef="#ctx0" brushRef="#br0" timeOffset="1178">412 121 247,'0'0'156,"0"0"-65,0 0-22,0 0-6,0 0-8,0 0-33,0 0 1,-3 0-17,3 0-3,0 0-1,0 0-4,0 0-13,5 0 13,9 0 2,6 0 0,-1 0-10,4 0 20,0 0-20,-2 0 1,-5 0-12,-1 0-51,-3 0-38,-5 0-106</inkml:trace>
  <inkml:trace contextRef="#ctx0" brushRef="#br0" timeOffset="1598">365 239 175,'0'0'104,"0"0"-63,0 0-32,0 0 49,0 0-6,0 0-5,0 0-19,65 0-17,-45-2 7,2 0-17,-2 2 1,3 0 4,-6 0-9,1 0 3,3 0-7,-8 0-68,-3 0-142</inkml:trace>
  <inkml:trace contextRef="#ctx0" brushRef="#br0" timeOffset="2214">887 13 12,'0'0'127,"0"0"-13,0 0-25,0 0 31,0 0-15,0 0-23,0 0-17,0-3-24,0 3 1,0 0-42,0 8 35,0 9-35,-12 9 19,-1 7-17,-2 6 5,-1 3-7,-2 0 0,2-4-1,3 0-36,2-8 5,6-6-32,1-6 14,4-5-31,0-6-4,0-3-54,2-1-50</inkml:trace>
  <inkml:trace contextRef="#ctx0" brushRef="#br0" timeOffset="2604">853 46 45,'0'0'101,"0"0"-33,0 0 25,0 0-3,0 0-35,0 0-9,0 0-30,5-2-5,1 8-9,1 8 32,2 3-15,0 3 17,2 1-8,3 6-4,-4-1-8,3 0-16,-3-2 0,-1-2 7,-3-2-18,-2-4-2,2-2 11,-4-2-50,2 0-4,-2-2-48,0-4-98</inkml:trace>
  <inkml:trace contextRef="#ctx0" brushRef="#br0" timeOffset="2971">775 231 51,'0'0'215,"0"0"-133,0 0-29,0 0 9,0 0-14,0 0-32,0 0-16,6-6 14,6 4-14,3 2 19,1-2-18,2 2 7,0 0-1,2 0-8,0 0 1,2 0-38,-7 0-84,-3 0-165</inkml:trace>
  <inkml:trace contextRef="#ctx0" brushRef="#br0" timeOffset="3545">1236 67 108,'0'0'68,"0"0"-23,0 0 54,0 0-2,0 0 4,0 0-40,0 0 9,0-4-19,0 4-1,0 0-22,0 0-22,0 0 13,0 0-18,0 0 7,0 5 1,0 3-3,0 5-5,0 1 6,0 0-6,0 4 8,0 2 12,0 2-19,0 4 9,0 0-3,0 2-16,0-2 24,0-4-29,0-4 13,0-4-13,0-4-13,0-4-21,0-2-20,0-2-38,0-2 20,0 0-41,0 0-50</inkml:trace>
  <inkml:trace contextRef="#ctx0" brushRef="#br0" timeOffset="4098">1122 201 136,'0'0'101,"0"0"-23,0 0-22,0 0-3,0 0-38,0 0-8,0 0 6,0 0 6,0 0 34,0 0-15,0 0 11,0 0-31,0 0 14,0 0-16,0 0 6,0 0-6,0 0-8,0 0 1,0 0-2,0 0-14,0 0 13,0 0-12,0 0 1,0 0 4,0 0-7,14 0 8,1 0 5,3 0-4,1 0-2,0 0 5,-3 0-13,1 0 18,-3 0-15,-1 0 12,-4 0-6,1 0 0,-2 0 0,-1 0-1,-3 0-6,1 0 0,0 0-3,-1 0 10,-2 0-14,0 0 13,-2 0-14,2 0 2,1 0-3,-1 0-7,0 0 13,0 0-22,-2 0 23,2 0-44,-2 2-15,0 0-27,0 0-39,0 0-22</inkml:trace>
  <inkml:trace contextRef="#ctx0" brushRef="#br0" timeOffset="5173">1419 54 3,'0'0'114,"0"0"-66,0 0 4,0 0 4,0 0 19,0 0-32,0 0-28,-15-14 19,10 13-9,0 1 15,3 0-31,-2-3 2,2 3-11,-1-1 7,1-2 10,-2 2-16,0-2 21,-2 1-21,0 0 7,-1 0-7,3 2 4,-2-1-5,0 1 0,0-3 6,-1 3 1,-1-1-5,-2-2 8,4 3-20,-3-1 20,0 1-22,2-3 24,-2 3-14,3 0 3,-3 0-1,2-2 0,-2 2 1,3-2 9,-1 0-8,1 2-4,-4-1 10,4 1-21,-1 0 20,3 0-9,0 0 2,-2 0-11,2 0 10,2 0-19,-5 0 20,3 0-6,-2 0-4,-2 0 20,4 0-7,-1 0-3,1 0 15,2 0-5,-2 0 0,-1 0-3,2 0-5,-1 1-4,0 1 11,-1 0-18,1 3 10,2-1-2,-3 1 1,3-1-5,-3 2 4,3-2 2,0 3-8,0-1 16,-1-1-18,1-1 18,0 2-15,2 1 8,-2-2-2,0 0 0,0-1 0,-1 1-2,1-1 12,0 1-16,0-1 15,2 1-18,0 2 8,0 0 1,0 2 0,0-1-1,0 0 1,0 0 0,0-1-9,0 2 18,0-1-16,0 0 15,0 0-9,0-2 1,0 2 0,0 0 0,0-2 0,0-2-2,0 2 9,0-4-16,0 2 18,0 0-14,0 0 6,0 0-2,0 2 1,0-2 0,0 2 0,0 2-3,2-2-4,0 2 11,0-2-15,1-2 19,1 2-18,-2-2 11,2 2-1,-1-2 0,1 2-2,1 0-5,-1 0 13,1 0-8,1 0 4,-1 1-4,1-2-2,2 1 4,0 1-17,1-3 17,-1-1 0,2 1 1,-6 0-2,1-1 8,-1-3-7,-4 1 9,2-1-10,-2 0 2,2 0 0,0 3-1,2-3 2,0 1-2,0-1 0,0 2-9,3 0 18,2 0-6,-2 1-2,2-2-1,-1-1 1,2 0-1,-4 3 0,3-3 6,-3 0-12,4 0 11,-3 0-14,1 0 9,1 0-3,-2 0-5,2-3 8,0-1 0,-3 0 0,4-2 0,-4 2 6,1 0-13,-3-2 14,2 2-13,0 0 8,-4-2-2,2 2 1,0 0-1,-1 0 0,1 0 7,0 0-14,-2 0 17,4 0-21,-2 0 22,2-2-18,-1 2 9,1-2-2,-1 2 2,2 0-2,-1 0 0,-1 0 1,-1 0-2,0-2 5,-1 2-5,-1 0 2,0-2-2,-2 2 2,3-2-1,-3 0 5,0 0-4,0-2 11,0-2-12,0 0 14,0 0-5,0 2-3,-3-2-5,-1 4 0,1 0-1,1 0 1,0 2-1,0-2 1,0 2-2,0-1 11,-3 2-20,3-1 22,-2 0-14,-1 0 2,0 0 0,3-2 0,-2-2 0,-1 1 0,-1 0 0,-1 0-10,0 0 7,1 0 1,-1 2-6,1-3 7,-2 2-29,4-1-2,-5 3-26,3 3-26,1 1-74</inkml:trace>
  <inkml:trace contextRef="#ctx0" brushRef="#br0" timeOffset="8176">1566 24 51,'0'0'228,"0"0"-145,0 0-45,0 0-37,0 0 32,0 0 1,0 0 20,17 47 6,-13-21-16,0-1-8,-4 6-34,0-1 8,0 0-1,0 2-14,0-4 5,0-4-21,0-2-34,0-8-22,0-6 1,0-6-86,-2-2-125</inkml:trace>
  <inkml:trace contextRef="#ctx0" brushRef="#br0" timeOffset="8492">1546 89 95,'0'0'163,"0"0"-108,0 0-13,0 0 19,0 0-8,0 0-29,0 0-23,20-49 9,-9 44-9,1-2-2,3 5 8,3 0-8,-1 2 1,-1 0 0,-3 0-1,-1 7 1,-3 2 9,-3 4-8,-4 5 55,-2 1-33,0 4-2,-6 1-14,-10 0-13,1-6 6,-1-2-1,3-6-10,4-4 11,2-2-9,4-4 10,3 0-2,0 0-24,0 0 5,0 0-20,0 0 24,14 0 3,-1 0 12,3 2 0,2 2 1,-2 4-2,-3 0-4,-4 2-1,-2-2 14,-5 4 10,-2 0 18,0 2-5,-4 2-10,-12 0-4,-2 0 10,-4 0-7,1-4 4,2-3-22,1-6 4,5-3-5,3 0-10,8-22-86,2-4-19,0-4-90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5:27.0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123 239 80,'0'0'183,"0"0"-95,0 0 17,0 0-14,0 0-15,-3-14-29,1 14 3,-2-4-4,2 4-14,-1-4 7,1 4-14,0 0 12,0-2-36,2 2 10,0 0-4,0 0-14,0 0-9,0-2-26,0 2-10,0 0-31,0 0-24,0 0-92,0 0-153</inkml:trace>
  <inkml:trace contextRef="#ctx0" brushRef="#br0" timeOffset="533">120 464 137,'0'0'204,"0"0"-103,0 0 14,0 0-34,0 0-3,0 0-41,0 0-1,0 0-8,0 18-12,0 9 6,-4 5-21,-11 9-2,-19 22-32,1-13-77,-1-5-287</inkml:trace>
  <inkml:trace contextRef="#ctx0" brushRef="#br0" timeOffset="1418">692 144 108,'0'0'192,"0"0"-68,0 0 2,0 0-35,0 0-10,0 0-47,0 0 0,-18 0-33,5 0 5,-3 6-6,-4 2 0,0 2 1,0 2-1,2-3 1,0 1 11,3-2-24,1-2 21,5 2-18,3 0 11,1-2-4,2 2 2,3 2-18,0 4 17,0 7-15,0 1 15,0 6 2,3 7-6,4 6 6,-3 1-2,-1 3-24,-1-5-7,-2-3 13,0-11 4,0-4 14,0-7 2,0-5-7,0-2 7,0-4-2,0-4-41,0 0-13,0-4-88,0-10-111</inkml:trace>
  <inkml:trace contextRef="#ctx0" brushRef="#br0" timeOffset="1883">476 491 113,'0'0'111,"0"0"-74,0 0 18,0 0-22,0 0 6,0 0-29,0 0 5,122-41-15,-97 37 9,-1 0-9,-2 0-1,1-4 1,-5 6-71,-5 2-67</inkml:trace>
  <inkml:trace contextRef="#ctx0" brushRef="#br0" timeOffset="2124">815 320 139,'0'0'181,"0"0"-97,0 0-65,0 0 66,0 0-3,0 0-27,0 0-33,0 100-15,0-78 0,0-4-7,0 0 0,0-4-10,0-1-18,0-3-86,0-6-69</inkml:trace>
  <inkml:trace contextRef="#ctx0" brushRef="#br0" timeOffset="2552">839 227 104,'156'53'113,"-154"-45"-50,3 2 9,-2 4-16,-1 4 9,0 0-46,-2 3 5,0-3-23,0 0 8,0-3-9,0-5 0,0-2 2,0-8-2,0 0 3,0 0 4,0 0-14,0-10-24,2-8 30,7-5-14,0-3 14,0-5-5,4 7-7,-1 2 13,1 5-5,-5 11 4,4 1 2,-3 5 0,-1 0 0,-1 10 24,3 4-2,-6 8 0,2-4-12,-1 5-11,4-5-30,-2-6-87,1-2 68</inkml:trace>
  <inkml:trace contextRef="#ctx0" brushRef="#br0" timeOffset="2980">1598 207 199,'0'0'173,"0"0"-98,0 0 13,0 0-21,0 0-27,0 0-11,0 0-17,-43-14 1,24 14-5,-2 0-11,-1 10 13,-1 8-20,6 0 11,1 4-1,5 5 0,5-7-12,6 5 5,0-7-10,0-2 1,0-4-10,8-8 24,3-4-12,3 0 13,1-4-9,1-14 3,-1-5 7,4-9 0,-3 2 10,-3-3-10,-3-3 12,0-1-11,-3 3 13,-3 1-13,-4 3 11,0 2-11,0 5 0,0 9 12,0 6-12,0 4 23,0 4-24,0 0 19,0 16-13,0 8-7,0 7 1,0 5-1,2 1 1,10 3-1,1-9 1,2-3 0,-1-10-7,1-5 11,-1-7-12,1-2 9,3-4-1,0 0 0,0-14-2,-2-9 1,-1 1-26,-1 0 25,-6-5-8,-6 3 3,-2 3 1,0 3-4,-6 8-3,-8 4 13,-1 6 0,-1 0 12,5 15-9,2 7 7,5 6-19,4 7 21,0 1-13,2 1 2,11-5-1,6-6 0,-2-3 0,1-5 0,5-14-5,14-4-80,-3 0-175,-5-12-32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32.7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 16 192,'0'0'173,"0"0"-69,0 0-20,0 0 17,0 0-15,0 0-25,0 0 8,-8-16-25,8 16 18,-2 0-32,2 0 9,-3 0-37,3 0-2,-3 0-9,1 10-11,2 9 7,0 14-2,0 7 5,0 8-10,0 6-15,0-2-46,0-2 5,0-6-22,2-8 17,4-7 13,-2-7-23,0-6-42,-2-10-92</inkml:trace>
  <inkml:trace contextRef="#ctx0" brushRef="#br0" timeOffset="457">0 300 10,'0'0'143,"0"0"-78,0 0-33,0 0 41,0 0-1,0 0-31,0 0-41,11 4 23,-4 6-7,0 3 25,2 0-21,-3 1 10,1 0-11,0-1-10,2 1 9,-3-5-18,1 2 6,2-4 4,-2 0-15,-1-3 14,1-2-9,1-2 0,2 0-1,1 0 0,3 0-18,1-17 10,3-12-33,-3 0-66,-8 5-294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35.9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247 0 48,'0'0'290,"0"0"-136,0 0-93,0 0 31,0 0-31,0 0-17,0 0-23,0 0 9,0 0 15,0 0-15,0 0 0,0 0-28,-4 12 35,-10 4-37,-2 9 8,-2 3-1,-6 6-6,0 0-1,-3-2-4,2 0 2,3-4-26,1-6 11,8-4-22,3-6 13,0-2-44,6-4-6,-3 0-35,3 0-25,0-3-95</inkml:trace>
  <inkml:trace contextRef="#ctx0" brushRef="#br0" timeOffset="428">24 54 137,'0'0'152,"0"0"-103,0 0-6,0 0 5,0 0-16,0 0-31,0 0 5,7 0 1,-3 4 35,3 3-10,-3 3 18,2-2-11,4 2-1,-4 2 7,3 2-27,1 4 18,0 0-35,-1 2 21,0 0-22,2 2 5,-4 0-5,2-2-1,-2 0-11,-1-4-44,-3 2-49,-1-4-89,-2-6-78</inkml:trace>
  <inkml:trace contextRef="#ctx0" brushRef="#br0" timeOffset="894">391 79 95,'0'0'221,"0"0"-107,0 0-40,0 0 9,0 0 7,0 0-48,0 0 5,0-7-5,-2 7 23,-3 0-37,-1 0-21,0 7-7,-6 3 7,-1 6-17,0 4 13,-1 6-13,1 2 14,1 2-10,6-2 6,1-2-10,3-2 4,2-6-7,0-4 13,0-2-20,7-4 20,5-4-19,-2 0-1,3-4-25,1 0 29,1 0-3,-1 0 8,-1-10 5,-2 0 0,1-4-4,-6 0 20,-1-2-16,-3 0 18,-2-4-19,0 2 14,0-4-6,0 2 1,-5-2-2,-5 0 0,-2-2 4,1 4-10,2 2-18,0-1-35,0 7-91,3 6-207</inkml:trace>
  <inkml:trace contextRef="#ctx0" brushRef="#br0" timeOffset="1742">588 107 84,'0'0'117,"0"0"-45,0 0 13,0 0-33,0 0 10,0 0-26,0 0 13,-2 0-4,2 0-11,-3 0 1,1 10-25,0 6 11,-1 6-20,-4 10 10,3 2-10,-2 4 3,1 0-4,1-4-14,2-4-22,-1-6-18,3-6 4,0-6-28,0-5-56,0-5-135</inkml:trace>
  <inkml:trace contextRef="#ctx0" brushRef="#br0" timeOffset="2072">579 157 82,'0'0'156,"0"0"-104,0 0-14,0 0-5,0 0-7,0 0-15,0 0-9,48-64-4,-37 60 8,3 2-6,-1 2 7,1 0 6,-3 0-4,-3 0 17,2 7-12,-6 4-4,-4 1 18,0 1 14,0 2 15,0 1-31,-8 0 2,-8 0-27,1 0 11,-4-2-12,3-4-1,1 0-23,7-4-14,-2 0 22,8-4-10,0 0 26,2 0-33,0 0 24,0 4-10,0 2 19,6 2-1,8 2 1,1 2-1,3 0 2,7 4-9,-8-2-14,-1-6-184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47.7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134 31 5,'0'0'88,"0"0"-31,0 0-24,0 0 45,0 0-32,0 0-12,0-9-17,0 9 12,0-3 5,0 3-6,0-1 14,0 1-11,0 0 14,0-3-23,0 3 17,0 0-12,0 0 5,0 0 0,0 0-3,0 0 12,0 0-28,0 0 28,0 0-34,0 0 22,0 0-29,0 0 17,0 0 1,-6 12-8,-1 8 2,-5 9-11,0 4-2,-5 6 13,2-1-21,1-2 21,2-2-24,3-4 12,-1-2-1,2-6-24,3-2-27,1-6-16,0-2-51,4-8-13,0-4-73,0 0-89</inkml:trace>
  <inkml:trace contextRef="#ctx0" brushRef="#br0" timeOffset="564">121 0 143,'0'0'164,"0"0"-78,0 0-6,0 0 7,0 0-18,0 0-44,0 0-25,2-7-2,1 15 2,3 9 0,1 5 14,1 7 12,4 4 13,1 5-11,1 2-17,-1 0-9,-1 0-2,0-2-2,-1-4-34,1-4 36,-6-6-46,1-6 8,-3-3-45,-4-5 8,0-2-22,0-4-88</inkml:trace>
  <inkml:trace contextRef="#ctx0" brushRef="#br0" timeOffset="976">32 260 52,'0'0'113,"0"0"-79,0 0 12,0 0 16,0 0 15,0 0-27,0 0-8,0 0-14,0 0 5,0 0-10,2 0-16,0 0-7,5 0 13,4 0-23,3 0 22,1 0-10,5 0-1,3 0-1,1 0 0,-2 0-1,5 0-19,-7 0-127,-9 0-231</inkml:trace>
  <inkml:trace contextRef="#ctx0" brushRef="#br0" timeOffset="1704">564 15 147,'0'0'130,"0"0"-91,0 0 26,0 0 26,0 0-35,0 0 5,0 0-18,0 7-7,-6 11-24,-8 5 27,-1 8-31,-6 5 10,0 4-18,-4 0 1,0 2-1,3-4 7,2-2-14,2-6 1,5-7-2,4-8-47,4-3 9,3-3-51,2-5-27,0-4-81</inkml:trace>
  <inkml:trace contextRef="#ctx0" brushRef="#br0" timeOffset="2109">340 84 147,'0'0'143,"0"0"-87,0 0 19,0 0-10,0 0-1,0 0-57,0 0 18,2 0-18,2 0-1,0 6 14,5 8 26,3 6 0,1 4-3,3 2-9,-1 2-34,3 0 22,-3 0-21,3 0-2,-5-2 0,1-2-10,-1-2-30,-4-1-24,-2 2-26,-2-3-96,-5-5-89</inkml:trace>
  <inkml:trace contextRef="#ctx0" brushRef="#br0" timeOffset="3424">703 186 95,'0'0'201,"0"0"-129,0 0-14,0 0-15,0 0 23,0 0-32,0 0-11,2 0-5,-2 0-16,0 0 1,4 0 7,3 0-17,4 0 15,7 0-3,2 0 3,4 0 8,5 0-15,-2-2 0,-2 2-1,-1 0-6,-4 0-18,-4 0-71,-8 0-40,-3 0-155</inkml:trace>
  <inkml:trace contextRef="#ctx0" brushRef="#br0" timeOffset="3929">716 282 117,'0'0'131,"0"0"-63,0 0-9,0 0-5,0 0 3,0 0-34,0 0 9,4 0-22,3 0 18,7 0-12,-2 0 12,7 0-7,-2 2-14,1 2-1,3 0 4,0-2-20,0 2 7,1 0-25,-7 0-132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4:58.1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4 28,'0'0'49,"0"0"-3,0 0-12,0 0 5,0 0-5,0 0-10,0-8 14,0 8-15,0 0 17,0 0-10,0 0 14,0 0-21,0 0 8,0 0-6,0 0 2,0 0-6,0 0-13,0 0 17,0 0-24,0 0 6,0 0-5,0 0-1,0 3 5,0 11 1,0 4-5,0 4-1,0 7 2,0 8 7,0 3-16,0 2 15,0 0-18,0-2 5,0-4 2,0-8-35,0-4 3,0-7 7,0-8-9,0-9-49,4 0-54,-2 0-84</inkml:trace>
  <inkml:trace contextRef="#ctx0" brushRef="#br0" timeOffset="1426">164 36 68,'0'0'189,"0"0"-114,0 0 7,0 0-11,0 0-3,0 0-34,0 0 1,2-4 5,-2 4-8,0 0 6,0 0-30,0 0 24,0 0-19,0 0 16,0 0-22,0 0 9,0 0-7,0 0-1,0 0-6,0 0 4,0 0-12,0 0 19,0 0-26,0 0 13,0 0-2,0 0-12,0 0-5,0 3 13,0 15 6,0 6-4,0 7 11,0 4-14,0 5-6,0-2 0,0 0-42,0-4-17,5 0 1,1-8-28,2-9-93</inkml:trace>
  <inkml:trace contextRef="#ctx0" brushRef="#br0" timeOffset="3386">378 90 241,'0'0'114,"0"0"-53,0 0-24,0 0 8,0 0-38,0 0 5,0 0-5,-40 32-8,33-11 1,-2 3-1,3 2 0,1 2 2,1-2-11,4 0 21,0-4-22,0-2 12,0-4-1,0-6 0,4-2 0,5-1 0,0-6-10,2-1-5,0 0-19,3 0 19,-1-4-12,0-10 27,-1-2-3,-6-2 3,-1-2 0,-3 0 16,-2-2 10,0 0-19,0-2 4,-7 2-9,-3 2-4,0 4 2,-3-1-6,2 10-59,4 0-65</inkml:trace>
  <inkml:trace contextRef="#ctx0" brushRef="#br0" timeOffset="3980">586 71 212,'0'0'111,"0"0"-47,0 0 4,0 0-37,0 0-8,0 0-21,0 0-4,-43 26 8,34-6-12,0 2 12,3 2-7,3-2 1,3 0-10,0-2 10,0-2 0,0-2-11,0-2 19,9-2-16,0-2 9,2-4-7,1-2 6,1-2-27,0-2 15,0 0-4,0 0 14,-1-8-27,-5-4 29,-1-4-3,-4-2-4,-2-2 14,0 0-4,0-2 11,0 0 8,-11 0-1,1 2-20,-2 2 7,-1 2-8,-1 2-9,1 5-117,4 5-194</inkml:trace>
  <inkml:trace contextRef="#ctx0" brushRef="#br0" timeOffset="5375">915 75 12,'0'0'124,"0"0"-82,0 0 25,0 0 21,0 0 0,0 0-44,0 0-20,-7 0-11,1 4-11,-3 7 6,-1 6-6,2 5-4,1 2 12,3 2-20,0 0 12,4-2-2,0-4 0,0-2-1,0-2 0,0-4-3,6-2 1,5-4 2,1-2-9,-1-4-6,1 0 15,0 0-18,-3 0 8,0-8 9,-5-6 2,1-2 1,-5-4 12,0 0 20,0 0-8,0-2 2,-5 2-25,-6 2 14,2 0-14,0 4 12,2 2-14,1 3-5,2 6-9,-1 1-78,3 2-132</inkml:trace>
  <inkml:trace contextRef="#ctx0" brushRef="#br0" timeOffset="5938">1093 121 198,'0'0'124,"0"0"-38,0 0-11,0 0-10,0 0-34,0 0-23,0 0 2,-44 8-20,34 6 22,2 4-25,1 4 14,3 4-2,0 0 1,1 0-1,3-4 0,0-4-14,0-4 13,3-4-28,5-4 14,3-4-45,3-2 22,-3 0 2,3 0 11,-4-8-17,1-8-2,-1-2-13,-4-2 51,-1-2 7,-3-2 2,-2 4 11,0 0 96,0 2-109,0 4 0,-9 4 7,0 2-7,0 4-71,2 2-61</inkml:trace>
  <inkml:trace contextRef="#ctx0" brushRef="#br0" timeOffset="6452">1298 103 127,'0'0'172,"0"0"-117,0 0-54,0 0 70,0 0-57,0 0-7,0 0-7,-68 22-6,58-6 5,4 2-2,-1 2-7,5 0 11,2 0-2,0 0 2,0-4-2,0 0 1,6-4 0,5 0-1,3-4 2,-3-2-7,3-4-24,-1 0 17,0-2-31,-2 0 24,0 0-33,-2-4-5,-4-6-53,-3-2 53,0-2 58,-2 0 84,0-4-31,0-2 3,0 2 13,0 0-54,-6 2 9,-4 0-18,4 6-6,-1 4-103</inkml:trace>
  <inkml:trace contextRef="#ctx0" brushRef="#br0" timeOffset="7050">1463 125 87,'0'0'121,"0"0"-40,0 0-21,0 0 37,0 0-55,0 0 7,0 0-30,-29-3-12,22 3-7,-1 9 1,-2 3-2,4 2 4,-1 4-9,3 2 8,2 0-4,2 0-5,0 0 7,0-2 0,0-2-1,0 0 0,4-4-13,5-2 14,3-2-11,-2-4 2,1-2-8,1-2 8,-1 0-23,-3 0 8,2-8 14,-4-6 10,-1-4 0,-3 0 6,-2-2 13,0 0-18,0-2 6,0 4-6,-2 0-2,-7 2-10,2 4-64,0 4-108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06.4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84,'0'0'146,"0"0"-84,0 0-55,0 0 14,0 0-6,0 0 25,0 0-22,5 46 3,-5-26-9,0 4 9,0 2 5,0 0-20,0 2 0,0 0 0,0-2-11,0-1 13,0-4-16,0 1 7,0-7-55,2-5-125</inkml:trace>
  <inkml:trace contextRef="#ctx0" brushRef="#br0" timeOffset="444">139 19 45,'0'0'170,"0"0"-53,0 0-23,0 0 4,0 0 1,0 0-48,0 0-5,0-9-24,0 9 17,0 0-29,0 0-4,0 8 1,0 7-1,0 8 1,0 1-1,0 2-1,0 4 1,0-2-7,0 2 8,0-2-14,0-1-5,0-6-17,4-2-15,1-5-43,1-3-4,-2-3-56,1-1-88</inkml:trace>
  <inkml:trace contextRef="#ctx0" brushRef="#br0" timeOffset="900">268 40 85,'0'0'189,"0"0"-92,0 0-26,0 0 18,0 0-38,0 0-11,0 0-40,0 20 16,0-2-15,0 6 8,0 2-9,0 2 6,0 0-6,0 2 1,0-2-2,0-3-7,0-3-3,0-7-65,4-2-8,3-8-61,-1-1-40</inkml:trace>
  <inkml:trace contextRef="#ctx0" brushRef="#br0" timeOffset="1307">437 19 90,'0'0'187,"0"0"-74,0 0-12,0 0-31,0 0 7,0 0-48,0 0 4,0-1-19,0 7-2,0 10 4,0 4-8,0 6 8,0 2-14,0 0 1,0 2 5,0-2-16,0 0 3,0-2-18,0-4-11,0-4-11,2 1-27,0-7-70,-2-5-113</inkml:trace>
  <inkml:trace contextRef="#ctx0" brushRef="#br0" timeOffset="2342">655 64 16,'0'0'182,"0"0"-107,0 0-52,0 0-17,0 0 31,0 0-21,0 0 19,-11 36-22,5-24 30,-2 4-16,4 2 11,0 0-24,2 0-2,2 2 2,0-2-12,0-2 2,0 0 3,0-4-11,8-2 10,4-2-7,1-1 2,1-4 6,1-3-7,1 0-19,-1 0 18,-3-2-23,-1-10 24,-5-3-2,-4-4 1,-2-1 2,0-2 4,0 0 5,-2 0-1,-4 4-8,-3 4 6,-1 2-4,4 4-2,2 2-2,-3 0 2,1 4-3,-2 0-21,-5 2-36,5 0-102,-2 0-157</inkml:trace>
  <inkml:trace contextRef="#ctx0" brushRef="#br0" timeOffset="3151">863 54 61,'0'0'140,"0"0"-98,0 0 11,0 0 15,0 0-2,0 0-36,0 0-18,0 0-3,0 6-9,0 4 21,0 4-20,0 0 14,0 4-15,0 2 13,0 0-6,2 2-7,0 0 0,0 0 0,0-2-1,-2-2-24,0 0-58,0-4-47,0-6-169</inkml:trace>
  <inkml:trace contextRef="#ctx0" brushRef="#br0" timeOffset="3640">1106 114 97,'0'0'104,"0"0"-65,0 0 30,0 0-16,0 0 18,0 0-32,0 0 6,-19-22 4,15 22-3,0 0-19,-1 0 15,-1 0-4,-4 0-9,2 0-18,-1 4-4,0 10-14,0 2 13,2 2-13,1 0 2,4 2 4,2-2 1,0-2-8,0 0 7,0-4-3,4-2-3,7-1-8,1-5 9,-2-1-24,1-3 20,3 0-7,-3 0 16,3 0-9,-3 0-11,-3-6 7,-4-6 5,1 0-1,-5-2 20,0 0 1,0-4-10,0 2 24,0 0-24,0 2 14,-5 0-1,-1 2-14,0 4 3,1 0-1,1 0-4,-4 2-48,4 2-40,-2 2-181</inkml:trace>
  <inkml:trace contextRef="#ctx0" brushRef="#br0" timeOffset="4332">1251 36 199,'0'0'172,"0"0"-88,0 0-8,0 0 34,0 0-48,0 0-15,0 0-34,0-3-4,0 6-2,0 11 2,0 6 8,0 4-7,0 4-1,0 0-2,0 2-14,0-4 0,6 4-8,-2-8-120,-1-6-89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1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17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218 46 3,'0'0'121,"0"0"-80,0 0-7,0 0-19,0 0 3,0 0-3,0 0 11,0 0 23,0 0 3,0 0 20,0 0-27,0 0 20,0 0-24,0 0 14,0 0-30,0 0 1,0 0-15,0 0-11,0 8 0,-2 6 6,-2 4-12,2 4 19,-1 4-22,1 4 19,0-2-14,0 2 4,2-2 0,-3-4 0,3-4-10,-2-4 9,2-4-48,0-4 8,0-6-39,0-2-13,0 0-70,0 0-7</inkml:trace>
  <inkml:trace contextRef="#ctx0" brushRef="#br0" timeOffset="493">94 174 104,'0'0'136,"0"0"-77,0 0-30,0 0 17,0 0-32,0 0 9,0 0-21,-5 0 45,5 0-26,0 0 0,0 0-14,0 0-7,0 0 1,0 2 0,2 2 10,7 0-10,3 2 20,1-2-1,5 0 23,-1 0-21,6 0 2,1 0-1,3 0-13,-3-2-2,3 2 2,-5-2-17,-3-2 9,-4 0-4,-4 0-13,-4 0-5,0 0-25,-3 0-26,-2 0-83,0-4-85</inkml:trace>
  <inkml:trace contextRef="#ctx0" brushRef="#br0" timeOffset="1074">336 32 45,'0'0'84,"0"0"-40,0 0-29,0 0 14,0 0-8,0 0 34,0 0-23,-49-22 1,40 22 19,1-3-39,1 1 13,0 2-19,-2 0 20,3 0-19,-3 0 5,2 0-2,0 0 5,1 0 10,-3 0-24,0 0 12,2 0-12,-2 0 1,3 0-2,-2 0-2,2 0 1,0 0 0,1 0-1,-1 0 2,-4 2-7,4 2 15,-3-1-12,3-2 12,-2-1-10,2 2 2,1-2 11,-1 0-3,-1 2-7,0 0-2,-2 2 9,3 0-21,-1 0 24,0 0-24,3 2 18,-1 2-15,1 2 8,0 1 0,-3 0 1,2 2-1,1-1-12,-1-1 24,3 2-22,0-1 17,2-1-14,0 2 6,0-1 2,0-2 0,0 0-4,0 0-2,0 0 12,0 2-16,0-2 20,2 2-16,2-2 12,1 0-7,0 2 2,-1-2-1,1 2 0,-3-2 0,2 0-7,0-2 20,-1 0-25,-1-2 20,0-2-16,3 0 3,-3 0-1,5 0-10,-1-2 16,1 2-1,-1 0 2,4-2 3,-1 2 4,1 0-15,2-1 17,1 0-17,-1-1 8,1 0-1,-3 2 1,2-1-1,-3-3 4,0 1 2,0-1-4,0 0 5,-1 0-7,4 0 1,1 0-1,-2 0 1,1 0-1,-2 0 0,1-1 1,-1-4-7,-2 3 18,-1-2-21,-1 2 18,0 1-9,0-2 0,-2-1 0,3 2 0,-1-4 0,2 3-1,-2-4 10,1 1-13,-1 0 14,1 2-10,0-2 1,0 0 5,-3-2-5,0 2-1,1-2 11,-1 0-2,-1 2 12,-1 0-20,0 2 25,1 0-25,-3-2 14,0 2-15,2-4 10,-2 0 0,0-2 0,0-2 13,0 2-22,0-2 13,0 2-12,0 2-2,0 0 11,0 0-8,0 0-2,0 0 12,0 1 10,-2 0-13,-3 1 2,-2 0-5,2 0-7,-1 0 13,0 0-19,-1-2 13,-3-1-7,4 1 0,-3-2-5,1 1 3,-2 0-4,4 1 5,-1 2-2,1 2-8,-4-1-2,1 0 3,-1 1-13,-4 0 7,1 0 2,1 4-25,-1 0 0,-3 0-36,3 0-62,0 4-162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21.2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51 71,'0'0'104,"0"0"-41,0 0 4,0 0 0,0 0-16,0 0-25,0 0 19,-22 54-17,8-28 24,-3 0-36,-1 2 12,0-2-27,0 2 7,2-4-8,5-2 2,0-4-4,5-6-32,3-2-31,3-10-52,0 0-45</inkml:trace>
  <inkml:trace contextRef="#ctx0" brushRef="#br0" timeOffset="339">109 72 121,'0'0'142,"0"0"-85,0 0-42,0 0 8,0 0-17,0 0 2,0 0-8,27 33 7,-20-15-5,1 2 5,0 2 13,0 0-14,1 2 17,0 0-23,-2-2 3,2-2 4,-1-2-9,-1-4 2,3-2-10,-6 0-23,0-3-98,-2-4-133</inkml:trace>
  <inkml:trace contextRef="#ctx0" brushRef="#br0" timeOffset="676">74 251 16,'0'0'139,"0"0"-93,0 0-2,0 0-3,0 0-5,0 0-12,0 0-11,100-12 12,-78 10-24,-2 2 11,2-2-10,-3 2-4,-2 0-3,-3 0-40,-6 0-174</inkml:trace>
  <inkml:trace contextRef="#ctx0" brushRef="#br0" timeOffset="972">562 87 42,'0'0'235,"0"0"-115,0 0-83,0 0 33,0 0-1,0 0-20,0 0-26,-6 2-13,-6 8 25,-1 6-28,-3 2 18,-4 2-23,0 4 1,2 0-2,-2 0-1,2-2 0,5-4-13,-1 0-16,6-4-52,-1-5-1,1-4-68,4-3-72</inkml:trace>
  <inkml:trace contextRef="#ctx0" brushRef="#br0" timeOffset="1284">346 105 186,'0'0'181,"0"0"-108,0 0-24,0 0 12,0 0-35,0 0-18,0 0 23,56 40-31,-37-20 24,4 0-23,-3 0 8,0 0-7,-2-2-4,-1-4-8,3-4-56,-3-4-86,-7-4-146</inkml:trace>
  <inkml:trace contextRef="#ctx0" brushRef="#br0" timeOffset="1870">722 129 98,'0'0'134,"0"0"-64,0 0-10,0 0 5,0 0-45,0 0 2,0 0 8,15 0 9,-1 0-9,4 0-29,2 0 3,0 2 5,0 0-12,-2 0 3,0-2-16,-3 0-75,-4 0-69,-6 0-143</inkml:trace>
  <inkml:trace contextRef="#ctx0" brushRef="#br0" timeOffset="2186">729 231 3,'0'0'124,"0"0"-73,0 0-40,0 0 32,0 0 1,0 0-2,0 0 2,27 6-25,-11-6 6,1 0-18,3 0 7,0 0-14,2 0 8,1 0-8,6 0-1,-4 0-65,-8 0-138</inkml:trace>
  <inkml:trace contextRef="#ctx0" brushRef="#br0" timeOffset="2794">1134 95 198,'0'0'140,"0"0"-58,0 0 25,0 0 1,0 0-36,0 0-20,0 0-10,-6 0 1,6 0-42,0 0-1,-3 2 2,3 14-11,-2 4 18,0 4-18,0 4 5,0-2-25,0 0 6,2-2-39,-6-2-41,4-8-93,0-4-188</inkml:trace>
  <inkml:trace contextRef="#ctx0" brushRef="#br0" timeOffset="3260">1323 83 41,'0'0'245,"0"0"-123,0 0-41,0 0 9,0 0-5,0 0-4,0 0-32,0-11 17,0 11-24,0 0-7,0 0-35,0 13-10,0 7-3,-2 4 13,2 4-1,0 2-23,0 0-8,0-2-52,0 0-8,0-6-96,0-8-79</inkml:trace>
  <inkml:trace contextRef="#ctx0" brushRef="#br0" timeOffset="3732">1591 103 126,'0'0'161,"0"0"-71,0 0 9,0 0-31,0 0 16,0 0-54,0 0 25,-33-10-7,24 10 15,-1 0-50,0 0 0,-3 0-13,1 8-6,-1 6 4,2 2-2,2 2-5,0 4 14,5-2-17,4 0 7,0 0 4,0-6-10,0-2 1,0-4 9,6-4-17,3-2-16,5-2-31,-1 0 50,1 0-5,3 0 19,-1-12 1,-3-2-1,1-2 0,-3 0-9,-7-2 9,-2 2 0,-2 0 1,0-2 0,-4 2 0,-7 2 4,-1 2-11,3 6 7,1 4-33,0 2-84,4 0-224</inkml:trace>
  <inkml:trace contextRef="#ctx0" brushRef="#br0" timeOffset="4310">1740 76 84,'0'0'137,"0"0"-62,0 0 10,0 0-19,0 0-21,0 0 0,0 0-21,-35-9-22,28 17 11,0 6-26,1 4 23,1 2-19,3 2 11,0 0-3,2-2 1,0 0-1,0-4 1,0-4-15,4-2 14,5-4-19,5-4-16,-3-2-6,5 0 22,-1 0-1,-1-2 14,-1-10-6,-5-4-14,0-2 15,-4 0 12,-4-2 16,0 0 10,0 2 29,-7 0-29,-2 6-20,-2 2-6,1 4-65,4 2-139</inkml:trace>
  <inkml:trace contextRef="#ctx0" brushRef="#br0" timeOffset="4978">2052 71 32,'0'0'180,"0"0"-128,0 0-14,0 0-5,0 0 13,0 0-26,0 0-5,-37 50-8,34-38-7,1 0 3,2 0 4,0 0-10,0-2 13,0-2-17,9 0 8,-1-4-2,4-2-1,-1-2-6,2 0 7,1 0 2,-1 0-2,-1-6 8,1-4-7,-5-4 2,0-2 6,-4 0-7,-2 0 37,-2-2-12,0 0 0,-2 2 0,-10 2-26,1 4 1,1 2-1,-4 8-11,5 0-85,0 0-83</inkml:trace>
  <inkml:trace contextRef="#ctx0" brushRef="#br0" timeOffset="5497">2313 31 88,'0'0'127,"0"0"-53,0 0-8,0 0-15,0 0-1,0 0-28,0 0 2,-53 0-8,46 9 3,-2 5-12,4 3-7,1 3 0,0 2 8,4 0-16,0-2 19,0-2-22,0-2 9,0-4 2,4-6-10,5-2-7,5-2 11,-4-2 3,4 0-4,1 0 14,-2-4-11,1-10 4,-5-2 0,-1-4-12,-4 0 11,-4-2 1,0 0-1,0-1-8,-8 4 18,-3 5-24,-2 4 8,2 8-3,0 2-58,4 0-95</inkml:trace>
  <inkml:trace contextRef="#ctx0" brushRef="#br0" timeOffset="6051">2467 69 84,'0'0'138,"0"0"-9,0 0-25,0 0-8,0 0-21,0 0-20,0 0-12,-16-8-9,10 8-14,-1 8-10,-2 6-20,2 6 8,1 2-5,3 0-7,3 2-8,0-4-15,0-4 6,0-2 17,9-4-14,2-2-6,1-4-43,-2-4 69,2 0-15,-1 0 23,0 0-8,-2-10 8,-2-4 0,-3-2 0,-2-2 19,-2-2-11,0-2 8,0 2-14,-2-2 11,-4 2-13,-4 4-6,1 4-41,3 4-41,2 3-94</inkml:trace>
  <inkml:trace contextRef="#ctx0" brushRef="#br0" timeOffset="6593">2649 65 32,'0'0'123,"0"0"-92,0 0-9,0 0 4,0 0 14,0 0-17,0 0-22,-55 42 19,48-28-11,4 2 14,1 0-23,2 0 28,0-2-5,0 2 3,0-2 0,2-2-13,8-2 6,1-2-18,-3-4 11,4-2-11,-1-2-1,-2 0 6,0 0 12,-2-6-17,1-8-1,-3-6 10,-1-2-10,-4-4 0,0-2 13,0-2-26,0-1-9,0 6-21,0 0-80,-7 11 9,1 6-73</inkml:trace>
  <inkml:trace contextRef="#ctx0" brushRef="#br0" timeOffset="7456">2888 75 68,'0'0'84,"0"0"-31,0 0 21,0 0 12,0 0-45,0 0 18,0 0-26,0-6 22,0 6-5,0 0 8,0 0-10,0 0-18,0 0-11,0 0-12,0 0-14,0 7 14,0 10-6,0 1 0,0 4 12,0-2-13,0 0 1,0-2-1,0-2-21,0-4-13,0 0-51,0-4-30,4-4-177</inkml:trace>
  <inkml:trace contextRef="#ctx0" brushRef="#br0" timeOffset="7982">3060 91 104,'0'0'201,"0"0"-90,0 0-22,0 0-14,0 0-4,0 0-60,0 0-11,0 4 8,0 12-8,2 4 0,2 2 7,0 2 3,1 2-10,-1-2 0,1 0-8,2-4 7,-1 0-84,1-5-42,-3-8-97</inkml:trace>
  <inkml:trace contextRef="#ctx0" brushRef="#br0" timeOffset="8446">3271 115 160,'0'0'186,"0"0"-92,0 0 16,0 0-25,0 0-13,0 0-55,0 0 10,0 0-26,0 6-1,0 10 0,0 4 1,0 6-2,0 0 8,0 0-14,0 0 13,0 1-16,0-6-32,3 1-42,1-6-96,0-6-74</inkml:trace>
  <inkml:trace contextRef="#ctx0" brushRef="#br0" timeOffset="8869">3429 107 133,'0'0'157,"0"0"-89,0 0-6,0 0 20,0 0-41,0 0-40,0 0 19,3 22-9,-1-4 30,0 2-27,0 2 22,-2 2-26,2 2 3,-2 0-13,0 8-7,0-8-83,0-5-193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0.5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28 98,'0'0'209,"0"0"-92,0 0-32,0 0 3,0 0-36,0 0-14,0 0-22,-16 4-10,7 10-4,2 6-2,0 2 0,3 0 6,2 0-18,2-2 8,0-2 4,0-3-11,0-6 2,11-3-8,0-3-25,2-3 19,1 0 23,1 0 0,1-7 1,-5-7 4,1-2 5,-8-2-1,-2-2-9,-2 0 17,0 0-2,0 2-15,-6 2 0,-4 4-5,-1 8-2,3 2-77,0 2-109</inkml:trace>
  <inkml:trace contextRef="#ctx0" brushRef="#br0" timeOffset="490">45 28 126,'110'-18'181,"-110"18"-108,0 0 22,0 0-32,0 0-37,0 0-20,3 0-3,-3 12 11,0 2-2,0 2 31,0 4-33,0 0 9,0 0-19,0 0 0,0-2-15,0 2-69,0-4-89,0-4-209</inkml:trace>
  <inkml:trace contextRef="#ctx0" brushRef="#br0" timeOffset="1435">379 16 114,'0'0'150,"0"0"-94,0 0-54,0 0 34,0 0-29,0 0 4,0 0-11,0 0 0,-72 64 9,66-46-8,3-2 19,3-2-17,0-2 23,0 0-6,0-2 18,7 0-37,1-4 13,4-2 1,-3-1-14,2-3-2,-2 0-3,2 0-6,0 0 10,-2-7-1,0-5-15,-5-2-3,-1-2-12,-1 0 31,-2-2 0,0 2 10,0 4 1,-2 0-5,-7 6 10,2 2-16,-6 4-23,4 0-130,0 0-128</inkml:trace>
  <inkml:trace contextRef="#ctx0" brushRef="#br0" timeOffset="2156">537 0 49,'0'0'191,"0"0"-102,0 0-31,0 0 5,0 0-14,0 0 2,0 0-37,0 30 27,-2-16-40,-3 4 24,2 0-24,3 2-1,0 2 0,0 8-8,0-6-44,0-6-179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5:33.8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-2 106 18,'0'0'121,"0"0"-15,0 0-6,0 0-19,0 0-9,0 0-19,0 0 22,-7-6-20,7 6 22,0 0-37,0 0 12,0 0-42,0 0-10,0 0-7,0 0-49,9 0-11,11 0 21,9 0 36,7 0-11,6 0 20,7 0 2,5 0-1,-1 0 1,5 0-1,-2 0 0,0 0 2,0 0-4,-4 0 9,2 0-18,0 0 11,0 0-2,-2 0 2,2 0-8,0 0 8,-1 0 0,0-3 0,1 3-1,-2 0 0,-4 0-14,-1 0 14,-5 0-32,-2 0 17,-6 0-13,-6 0 6,-1 0 6,-2 0-18,-3 0 22,3 0 10,-1 0-8,3 0 18,-3 0-14,3 0 7,0 4 0,0 1 0,2-1 0,-2 0 0,-1 0 1,1-2-2,-3 0-1,1-2 1,-2 0 1,-8 0 0,-1 0 0,-3 0 0,-3 0 2,1 0-2,3 0 0,3 0 7,5 0-17,7 0 20,6 0-7,3 0-2,4-4-1,-2 0 6,-4 2-5,-3 2-2,-4 0 2,-4 0-8,2 0 16,-2 0-16,1 0 14,3 0-6,-1 0 0,8 0-1,2 0 0,-1 0 0,3 0 0,0 0 1,-5-2-7,0 0 19,-2 2-23,-2-2 20,-2 2-17,0 0 8,-2-2-1,-3-1 0,2 2 1,3-3-2,2 2 8,0-2-14,4-3 14,1 3-7,7 1 0,-2-3 0,6 1-7,-3 1 7,3 0 0,-5 3 0,-2-1 0,-2 2 1,-3 0 7,-4-3-8,0 3 1,-2 0 9,2-1-9,2-3-1,2 0 0,3 0 0,1-2 10,1-1-18,1 2 16,-6-1-2,-4 2-6,-4 1 15,-10 3-7,-2 0 1,-4 0-9,-2 0 6,-1 0-8,1 0 8,0 0-9,4 0 12,0 0-10,5 0 1,1 0 0,1 0 1,5 0-1,-4 0 0,0 0 1,-4 0-2,-3 3 13,-6-2-21,-2-1 18,-2 3-9,-2-3 0,0 0 0,0 0 15,0 0-15,0 0 7,5 0 4,0 0-22,-1 0 19,5 0-16,-7-3-10,0-2-83,-2 0-186</inkml:trace>
  <inkml:trace contextRef="#ctx0" brushRef="#br0" timeOffset="10428">3538 168 72,'0'0'74,"0"0"-55,0 0 24,0 0 6,0 0 3,0 0-16,0 0 9,0 0-5,0 0-17,0 0 10,0 0-15,0 0 25,0 0-21,-2 0 15,0 0-36,0 0 25,-2 0-13,-1 0-4,2 0-6,-3 8 7,1 0-20,1 6 18,0 0-16,-1 2 15,3 2-9,2 2 3,0-2-1,0 0 0,0-2-4,0-2 2,0-1 4,2-4-9,7 0-4,0-5 10,5-3-28,-1-1 20,5 0-18,-1 0 26,3-10 1,-1-6 0,-6-2-1,-3-2 15,-5 0-21,-5 0 17,0 0 6,0 2 29,-11 2-9,-4 0-27,-3 2-2,-1 6-14,4 2-4,1 6-15,4 0-102,3 0-172</inkml:trace>
  <inkml:trace contextRef="#ctx0" brushRef="#br0" timeOffset="11906">3320 200 25,'0'0'121,"0"0"-66,0 0 4,0 0 26,0 0-29,0 0-5,0 0-27,0 0 31,0 0-16,0 0 14,0 0-18,0 0-3,0 0-9,0 0-10,-4 0 6,-5 0-19,0 4 6,-2 8 8,2 4-27,0 2 13,4 6 0,1 0-8,2 0-2,2-1-2,0-4-10,0-5 15,0-2-16,4-6 22,5-2-26,0-4-17,0 0-10,2 0 54,-2-1 0,2-13 13,-2-3 7,0-2-20,-4-2 24,-3-3 5,-2 0 3,0-2-8,0 0 8,0 2-20,-5 2-12,-4 4-2,0 6-15,1 6-31,3 6-41,-2 0-77</inkml:trace>
  <inkml:trace contextRef="#ctx0" brushRef="#br0" timeOffset="13310">3135 200 51,'0'0'144,"0"0"-88,0 0 2,0 0-44,0 0 1,0 0-15,0 0 13,-18 36 2,11-20-4,3 4 8,0 2-18,0 2-2,1 3 10,1-5-15,2-4 7,0-4-2,0-6-6,0-4 6,2-2 0,5-2-13,1 0 4,1 0 10,1-5 12,0-7-11,-1-3 12,-1-6-13,-6 1 13,0-2 15,-2 0-13,0 2 2,0 0-16,0 2 6,-7 4-7,2 0-7,1 6-39,2 2-131</inkml:trace>
  <inkml:trace contextRef="#ctx0" brushRef="#br0" timeOffset="14250">2973 210 23,'0'0'70,"0"0"33,0 0-28,0 0-23,0 0-10,0 0 20,0 0 12,0-14-40,0 14 20,0 0-30,0 0 21,0 0-25,0 0 5,0 0-4,-2 0-13,2 0 5,-6 0-12,2 0 26,-2 0-27,-1 8 0,-2 6 0,0 4-6,2 4-15,3 4 8,2 3 1,0-6-15,2-1 15,0-8-14,0-4 25,0-3-12,0-4 12,0-3-15,8 0-32,3 0 20,3 0 28,-1-11 16,-1-6-15,1-2 6,-2-2 9,-4-3-10,-1 2-4,-6-2 6,0 0 7,0 2-7,0 2-8,-8 4-25,-4 6 6,-3 8-37,1 2-33,1 0-168</inkml:trace>
  <inkml:trace contextRef="#ctx0" brushRef="#br0" timeOffset="15840">2757 126 87,'0'0'101,"0"0"-16,0 0-6,0 0-47,0 0-19,0 0 13,0 0-9,-41 60 12,34-40-29,3 2 18,0 6-17,-1 0 13,3 1-14,2-2 1,0-3 5,0-3-5,0-7-2,0-2 4,5-6-11,1-5 16,3-1-16,-3 0 0,4 0 6,-2-5 4,-1-9 4,3-7 26,-6-1-10,-2-3 41,0-4-56,-2 3 6,0-2-13,0 4-11,-6 0 11,-6 4-46,-1 4-28,-1 6-30,5 8-33</inkml:trace>
  <inkml:trace contextRef="#ctx0" brushRef="#br0" timeOffset="16510">2593 216 2,'0'0'109,"0"0"-37,0 0 15,0 0-8,0 0-18,0 0-21,0 0-21,-10-2-12,1 2 3,1 12-17,-2 6 19,1 2-18,0 4 12,0 1-7,2 0 1,1-3-1,2-4 1,4-4 0,0-3 13,0-6-12,0 0-2,0-5 4,4 0-9,7 0-1,3-2 7,1-13 10,-1-3-10,-1-4 19,-5 0-18,0-2 31,-8 2-22,0 2 29,0 0-14,-8 2 1,-5 2-12,-1 6 6,1 2 3,0 6-22,2 2-1,-2 2-30,1 14-76,1 0-165</inkml:trace>
  <inkml:trace contextRef="#ctx0" brushRef="#br0" timeOffset="17230">2356 210 123,'0'0'118,"0"0"-46,0 0 13,0 0-17,0 0 3,0 0-52,0 0 15,-25 0-32,13 6 17,1 8-18,-2 4-1,4 2 1,0 4-1,5 2 0,2 1 6,2-8-18,0-1 19,0-5-17,0-5 6,13-4 4,3-4-13,1 0-9,1 0 16,3-12 4,-2-7-9,-1-3 7,-3-1 3,-7-2 1,-4 1 16,-4 2 3,0 0-18,-9 0 7,-7 4-8,4 4 5,0 4 5,3 6-20,3 4-6,4 0-56,-2 0-228</inkml:trace>
  <inkml:trace contextRef="#ctx0" brushRef="#br0" timeOffset="17980">2123 196 58,'0'0'107,"0"0"-35,0 0-4,0 0-15,0 0-18,0 0-33,0 0 23,-37 4-24,26 10 9,-3 2-8,1 6-2,1 2 1,6 4-1,2 0 0,1-2 1,3-3-7,0-9 15,0-5-18,0 0 9,9-5-6,3-3 5,3-1 1,1 0 0,1-1 1,4-16 34,-4-2-34,-1-4 18,-3-1-10,-7 0-2,-2 2 15,-4 0 28,0 4-35,-4 0 19,-6 2-16,-1 2-16,-1 4-1,3 2 0,1 8-2,-1 0-109,0 0-138</inkml:trace>
  <inkml:trace contextRef="#ctx0" brushRef="#br0" timeOffset="22063">1901 222 32,'0'0'110,"0"0"-30,0 0-6,0 0 21,0 0-31,0 0-36,0 0-3,-14 0-2,5 0 26,-1 0-17,0 6 27,-1 4-57,0 4 3,2 6-5,2 4-1,1 2 1,4 2-14,2-2 13,0-2-19,0-6 18,0-1-5,6-7 1,6-2-7,1-4-4,-2-4-52,3 0 43,-4 0 21,4-3 5,-3-8 2,2-3 5,-3-2-10,-4-5 16,-2 1-12,-1-2 0,-3 0 12,0-2-4,-5 2-9,-8 4-5,-5 2-31,0 6 13,-2 8-62,2 2-41,5 0-102</inkml:trace>
  <inkml:trace contextRef="#ctx0" brushRef="#br0" timeOffset="22800">1714 174 104,'0'0'162,"0"0"-56,0 0-31,0 0 6,0 0-30,0 0-5,0 0-19,-29 12 2,17 4-21,1 4-7,0 4-2,0 6 7,0 0-13,4 2 14,5-2-14,0-3 7,2-8-2,0-4-8,0-4-1,7-4 1,3-5-32,2-2 9,1 0 12,0-6 8,1-11 21,-1-2-8,-1-6 11,-4-1 1,-3 2 4,-5 0-2,0 0 5,0 4-19,-15 2 4,-2 6-4,2 4-1,-3 8-21,5 0-37,-1 0-150</inkml:trace>
  <inkml:trace contextRef="#ctx0" brushRef="#br0" timeOffset="23468">1450 252 61,'0'0'212,"0"0"-121,0 0-38,0 0 15,0 0-22,0 0-11,0 0-27,-19 32-12,12-10 13,0 3-10,3 2 1,2 1 0,-1-3-6,3-5 9,0-4-12,0-6-3,9-4 11,5-6-17,-1 0 11,3 0 6,-1-14 1,1-6 0,-1-5 1,-2-1 1,-3 2 8,-8 1 13,-2 0 3,0 5-8,0 4 2,-14 2 3,1 6-12,0 4-11,-5 2-18,5 0-98,-1 10-145</inkml:trace>
  <inkml:trace contextRef="#ctx0" brushRef="#br0" timeOffset="24040">1261 218 101,'0'0'170,"0"0"-106,0 0 21,0 0-19,0 0-18,0 0-39,0 0-9,-27 38 0,23-16 7,0 6-13,-1 0 13,3-2-10,2-1 9,0-6-12,0-6 6,0-4 0,0 0-1,9-8-14,2-1 15,3 0 0,1-1-15,3-13 28,-3-4-19,3-7 7,-5 0-1,-1-2 1,-6-1 32,-6 2 15,0 2-14,0 0-5,-10 6-28,-9 2 8,1 8-9,-6 8-18,4 0-55,2 8-151</inkml:trace>
  <inkml:trace contextRef="#ctx0" brushRef="#br0" timeOffset="25180">885 194 260,'0'0'124,"0"0"-19,0 0-25,0 0-18,0 0-28,0 0-18,0 0-7,-40 20-8,30-8-2,2 4 11,-3 4-20,-1 6 19,4 4-12,1 2 4,1-1-2,3-5 1,3-7-1,0-5 0,0-3-16,7-5 17,6-5-19,1-1 12,-1 0-33,0 0 39,1-11-3,-1-7 4,-2-4 6,-4-4-5,-3-1 13,-4 1-13,0 0 23,0 2-23,-11 2 15,-5 4-16,-1 4-8,-10 8-23,7 2-56,-1 4-157</inkml:trace>
  <inkml:trace contextRef="#ctx0" brushRef="#br0" timeOffset="25863">653 256 133,'0'0'72,"0"0"7,0 0-11,0 0 19,0 0-41,0 0-16,0 0 21,-9 0-4,3 0-5,-1 0-20,-2 4 25,-2 10-45,2 8 9,2 2-3,0 5-8,5-2 0,0 0-1,2-4 1,0-4-11,0-6 11,4-4-34,8-7 6,-1-2-29,2 0 37,3 0-4,-1-12 24,1-9-2,2-4 14,-5-4 14,-2 0-19,-4-4 33,-4 5-17,-3 0 17,0 4-39,0 4 14,-8 4-14,-3 6-1,0 6-5,-11 4-74,2 6-70,-2 10-255</inkml:trace>
  <inkml:trace contextRef="#ctx0" brushRef="#br0" timeOffset="26909">475 188 48,'0'0'154,"0"0"-69,0 0 8,0 0-10,0 0 8,0 0-42,0 0 5,-20 0-23,9 0 5,-1 10-15,-3 6-14,-1 6-6,3 6 7,-1 6-16,3 4-3,5 0 9,4-1-18,2-5 6,0-10-12,0-8 1,8-6 18,5-6-19,3-2 9,2 0-2,2-6 6,-2-12 22,2-4-18,-2-3 9,-5-3-1,-1 2-12,-6-2 13,-6 5 13,0-2-11,0 3 1,0 4 4,-14 0-6,1 4 8,0 0-16,-1 4 7,4 4-33,1 4 2,4 2-116,-2 0-209</inkml:trace>
  <inkml:trace contextRef="#ctx0" brushRef="#br0" timeOffset="27666">316 166 15,'0'0'89,"0"0"-28,0 0-1,0 0 15,0 0-13,0 0 9,0 0-58,-48-14-12,36 22-1,-1 8-1,-2 6 0,1 6 1,3 8 0,-1 2 6,4 4-15,1 1 16,7-7-7,0-6 0,0-6 0,0-9 0,5-2 0,3-7-1,4-4-4,1-2-1,3 0 12,1-10 16,2-10 4,-4-7 5,1-5 0,-5 0 16,-7-2-8,-2 2-21,-2 0 13,0 6-31,-4 2 0,-3 10-9,-1 10-15,0 4-93,0 0-274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35:30.7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43 96 393,'0'0'141,"0"0"-58,0 0 12,0 0-10,0 0-10,0 0-40,0 0-34,0 32 10,0-2-9,0 6-4,0 2 11,4 4-19,-2-2 4,1-4-21,-1 0-57,2-8-34,-2-6-66,0-12-80</inkml:trace>
  <inkml:trace contextRef="#ctx0" brushRef="#br0" timeOffset="248">0 78 202,'0'0'134,"0"0"-96,0 0-9,0 0 24,0 0-26,0 0-11,0 0-10,87-70 2,-64 64-7,-4 6 12,-1 0 2,-3 6 8,-3 12-12,-5 8 4,-7 0 6,0 6-19,0 4 17,-13-6-17,-3 2 5,-2-6-6,2-6-2,6-8 1,0-6 0,3-6 0,7 0-47,0-16-105,0-2-96</inkml:trace>
  <inkml:trace contextRef="#ctx0" brushRef="#br0" timeOffset="523">241 156 71,'0'0'128,"0"0"-4,0 0-14,0 0 33,0 0-54,0 0-32,0 0-23,11 100-11,-11-86-4,0-4-16,0-2 1,-5-4 2,3-2-9,2-2 3,0 0-1,0-10-61,0-12 1,0-6 16,12 2-41,14-8-20,-1 10-32,-3 6-21</inkml:trace>
  <inkml:trace contextRef="#ctx0" brushRef="#br0" timeOffset="773">473 138 143,'0'0'164,"0"0"-9,0 0-22,0 0-34,0 0-25,0 0-31,0 0 6,-31 34-33,27-20 6,0 4-15,4 0-4,0-2-2,0 0-2,0-4 1,6-4-8,5-2 6,-1-6-34,4 0 10,-3 0-29,1-10 8,-1-6-4,-5 0 31,-4-4 3,-2 2 15,0 0-4,0 0-1,-6 4 6,-5 0 2,-1 10-6,8 0 5,4 4-40,0 0-153,0 0-103</inkml:trace>
  <inkml:trace contextRef="#ctx0" brushRef="#br0" timeOffset="1109">889 30 110,'0'0'262,"0"0"-99,0 0-57,0 0-10,0 0-36,0 0-23,0 0-36,-79-14 12,70 14-13,1 0-6,2 6 6,0 10-13,1 4 11,1 2 2,4 8-10,0-4 18,0 2-17,0-6 3,2-4-14,7-4-28,-1-6 2,4-8 1,1 0-20,0 0 19,1-8-36,-3-6 34,3 0 22,-6 0 19,1 6-3,-2 4 9,0 4 0,-3 0 1,-4 18 66,0 8-10,0 10 31,0 4-22,-14 6 1,3-2-21,-2 0-16,0-8-22,2-6-4,2-8 4,2-8-5,2-10 19,1-4-2,0 0-9,2-16-10,-1-12-26,3-8 6,0-8-2,3-2-31,10 0-31,5 4 39,-1 2 12,6 6 33,1 6-8,-1 2 0,-4 8 10,-3 8-2,-3 2 0,-1 6 1,-3 2 11,-3 0-11,-2 0 56,2 12-15,-4 4 28,0 6-50,-2-4 12,0 0-21,0 0 1,0-8-3,0-2-8,0 0-2,0-8 11,0 0-20,2 0 0,5-4-53,1-18 2,4 0 31,1-6-58,3 2-31,-1 0 23,3 4 83,4 8 13,-2 2 26,-1 6 30,-9 2-36,-3 4 19,-5 0 35,-2 0-2,0 0-6,0 0-12,0 8 28,-6 6-43,-5 4 6,1 0-44,2 4 15,1-6-13,5 2 0,2-4-3,0-4-16,0-6-2,0 0-21,4-4 14,5 0-28,3 0 17,-2-16-25,-1 0 51,1 0-15,-4-2 18,-2 0 6,-4 4-12,0 2 12,0 4 1,0 6 0,0 2 1,0 0 14,0 0-15,0 8 7,3 8-7,-1 2 1,4-2 4,2-4-3,2-2-4,6-8 4,0-2 4,-1 0-4,1 0-4,-8-2 0,2-12 2,-3 2 1,-3-2-1,-2-2 0,-2 6 6,0 0-14,0 6 16,0 0-10,0 4 11,0 0-6,0 0 4,0 6 0,0 6 2,2 2-9,0-2 7,3-2-6,-1-2-2,6-4 2,-2-4 4,-1 0-5,2 0-6,-2 0-24,-3 0 22,0-8 6,1-4 2,-1 2-6,-2 0 12,-2 2-11,5 0 7,0 4-4,1 4 2,3 0-1,1 0 1,-2 4 13,3 8 13,-1 0-25,-2 0 2,3 0 4,1-4-14,1-2-44,9-6-54,-5 0-139,2 0-21</inkml:trace>
  <inkml:trace contextRef="#ctx0" brushRef="#br0" timeOffset="2500">1688 14 191,'0'0'167,"0"0"-49,0 0 8,0 0-35,0 0-9,0 0-40,0 0-26,-36 12-12,29 4 3,3 2-14,2 2 19,2 0-20,0 0 10,0-6-4,0-2 2,2-4-1,7-4-1,-2-4-21,4 0-15,-3 0-8,4-6 19,-1-8 4,-3 0 11,2 0-41,-4-2 18,1 10 11,-5 2 5,2 4 9,0 0 10,0 0 7,-2 8 6,4 6 16,-1-2-28,1 2 9,2-4-10,0-2 0,1-6-98,-3-2-117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34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55,'0'0'20,"0"0"-20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15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212-2 26,'0'0'127,"0"0"-35,0 0-12,0 0 5,0 0-42,0-2 21,0 2-31,0 0 4,0 0-22,0 0 6,0 0-12,-2 0-6,-2 2 14,-5 10-17,-2 5 19,-2 5-19,-3 3 11,-2 5-9,-2 2 4,0 0-6,0 1 0,0-3-1,5-2 2,1-6-10,3-4 9,2-4-6,2-2-20,2-2-31,5-2-56,0-4-90</inkml:trace>
  <inkml:trace contextRef="#ctx0" brushRef="#br0" timeOffset="452">186 9 91,'0'0'216,"0"0"-58,0 0-57,0 0-2,0 0-37,0 0-10,0 0 3,0-7 32,0 7-48,0 0-10,0 0-29,0 0-2,5 8 1,1 14 1,5 9-11,3 2 22,-1 6-22,3 3 10,1-2 0,-1 0-22,2-2-13,-4-4-5,-1-4-22,-5-8 16,2-4-23,-4-4-4,-1-6-77,-3-5-54</inkml:trace>
  <inkml:trace contextRef="#ctx0" brushRef="#br0" timeOffset="842">99 241 155,'0'0'255,"0"0"-157,0 0-40,0 0-14,0 0 8,0 0-44,0 0 2,9 0-9,8 0 13,4 0-3,1 0-9,3 2 5,2 2 0,-1 2-14,3 0-21,-7-2-81,-6-4-197</inkml:trace>
  <inkml:trace contextRef="#ctx0" brushRef="#br0" timeOffset="1314">694 82 87,'0'0'184,"0"0"-62,0 0-55,0 0 40,0 0-22,0 0-8,0 0-28,0 0-17,-9 4 14,-7 13-32,-6 3 11,-2 6-24,-5 2 3,0 4 3,2-2-9,0 0 2,5-4 0,2-4-2,4-4-30,5-6-19,5-6-48,3-2-11,3-4-115</inkml:trace>
  <inkml:trace contextRef="#ctx0" brushRef="#br0" timeOffset="1653">384 100 87,'0'0'262,"0"0"-182,0 0-57,0 0 17,0 0 15,0 0 1,0 0-23,109 113 22,-84-85-24,-1 2 2,3 0-27,-2-2 4,-1-2-10,-2-2-23,-1-5-38,-8-4-40,-2-4-36,-8-8-171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7:18.7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236 194 52,'0'0'52,"0"0"-3,0 0 19,0 0 7,0 0-29,0 0 5,0 0-5,-60 25 36,48-25-33,1 2 29,-3-2-33,-1 0-9,-1 2-19,-1 2-15,1-2-2,1 2 8,1 0-12,1 0 13,4 0-18,2 0 9,0 0-1,3 0-21,0 2-4,1 0-21,3 2-20,0-2 14,0-2-12,0 0 36,0 0-3,9 0 31,0-2-15,0 0 16,2 2 0,0 2 0,1 0 0,-4 2 2,3 0-4,1 0 9,-4 2-16,1 0 18,-2-2-14,-2 0 6,1-2-1,-4-2 1,3-2 0,-5-2-1,2 2 6,-2-2-15,0 0 18,0 0-17,0 0 9,0 0-2,0 0-7,2-2 1,-2-8 7,0 0 0,2-4-6,1-2 15,0-2-18,-3-2 19,0 0-14,0-2 4,0 0 0,0 4-7,0 2 7,0 5 0,0 2 0,-3 4 10,0 1-10,1 4 3,2 0-3,0 0-13,0 0-108,0 0-25</inkml:trace>
  <inkml:trace contextRef="#ctx0" brushRef="#br0" timeOffset="855">137 261 98,'0'0'93,"0"0"19,0 0-7,0 0-45,0 0-10,0 0-40,0 0 5,8 0-8,7 0-4,7 0-2,5 0 1,4 0 15,3 0-11,3-4 7,-1 2-5,-1 0-9,-1 0 8,-5 2-14,-3-2-2,-1 0-30,-7 0-47,-5 0-96</inkml:trace>
  <inkml:trace contextRef="#ctx0" brushRef="#br0" timeOffset="4046">764 80 46,'0'0'117,"0"0"-71,0 0-45,0 0 12,0 0-13,0 0 5,0 0 3,-2 24-6,2-24 11,0 0 36,0 0 19,0 0-21,0 0-6,0 0-26,0 0 3,0 0-10,0 3-12,0-2 11,2 2-4,4 1-2,-1-1-1,1 1 10,2 0-10,0 3 20,1-4-20,2 4 16,0-1-14,0 2 2,3 0-4,-3 0 12,2 2 1,-1 1-5,-2 2 25,-1 1-22,-2 2 26,-2-2-20,-1 2 14,-4-2-10,0 0 8,0 0-7,0-2-3,-4 2 5,-12-2-14,-2 0 8,-4-2-11,-3 0 0,0-2-5,4-2 2,-2-2-3,3-2 0,3-2 4,1 0-4,5 0-2,2 0 8,2-8-17,5-4 4,2 0-3,0-2-46,0-2 3,6-2-54,8 4-55,-3 2-163</inkml:trace>
  <inkml:trace contextRef="#ctx0" brushRef="#br0" timeOffset="4722">814 126 136,'0'0'81,"0"0"-6,0 0 14,0 0-23,0 0-1,0 0-40,0 0 4,0-4-28,0 4 26,0 0-27,0-1 0,10-3 0,7-1 0,8 1-6,4-4 3,2 2 3,9-3-55,-7 0-16,-8 4-122</inkml:trace>
  <inkml:trace contextRef="#ctx0" brushRef="#br0" timeOffset="5150">972 275 61,'0'0'104,"0"0"-81,0 0-2,0 0 41,0 0 9,0 0-13,0 0-21,27 0 15,-15 0-26,1 0 8,1-2-33,1-6 14,1 2-14,-5-4-2,-2 2-11,-5-2-37,-2 0 14,-2-2 3,0 0 32,-2 0-1,-13 3-8,-1 4 16,-2 1-7,2 4 9,3 0-7,3 2-2,-2 14 1,5 4-2,5 2 7,2 4-12,0-2 12,0-4-2,7-2 3,3-6 39,4-2-12,1-4-20,4-4-14,5-2-4,-2 0-32,-4-2-178</inkml:trace>
  <inkml:trace contextRef="#ctx0" brushRef="#br0" timeOffset="5689">1365 115 146,'0'0'235,"0"0"-118,0 0-62,0 0 11,0 0-10,0 0-47,0 0-9,-42 3-1,28 12-7,1 3 8,4 2-1,0 3 1,4 0 0,5-3 0,0-4-3,0-4-3,0-4 12,0-2-15,10-4 4,-1-2 5,1 0-19,2 0 7,-3-8-25,0-4 18,-5-2 18,0 2-8,-4-2 1,0 6 16,0 2-12,0 4 11,0 2-11,0 0 10,0 16-6,0 10 16,0 8 14,0 10 7,0 6-15,0 3 13,-11-2-27,1-4 1,-2-11 1,3-8-9,3-8 0,-1-8 13,0-4-1,-2-2-11,1-6-2,-4 0-9,3-14-82,0-4-129</inkml:trace>
  <inkml:trace contextRef="#ctx0" brushRef="#br0" timeOffset="6238">1377 194 191,'0'0'204,"0"0"-121,0 0-46,0 0-12,0 0 8,0 0-33,0 0 32,6 41-32,-2-23 14,3-2-11,-1 0 11,2 0-8,-2-2-5,3-2-1,0-4 10,0-2-20,0-4 4,-1-2 4,2 0-26,1 0 26,-3-16-22,2-2 15,-4-4 9,-1-2 0,-1 0-7,-2 0 20,-2 6-24,2 4 21,1 4-20,-1 6-13,0 2-192</inkml:trace>
  <inkml:trace contextRef="#ctx0" brushRef="#br0" timeOffset="6697">1604 183 64,'0'0'226,"0"0"-126,0 0-50,0 0 15,0 0-22,0 0 6,0 0-38,-63 8 10,52 6-20,0 6 10,6 0-11,3 4 0,2-2-1,0 0 2,0-4-3,9-4 8,5-2-9,1-4 12,3-4-18,-3-4 6,3 0-10,-5 0-23,-1-10-13,-3-6 22,-5-2-12,-4 0 27,0-4 8,0 2-8,0 0 11,0 4-8,-4 4 1,4 4 7,0 6 1,0 2-30,0 0 0,0 8 27,4 8 3,5 4 8,2 2 20,0 0-8,1-4 4,-3-2-11,-1-6-11,-1-4 4,-3-2 1,-1-4 0,-1 0-6,0 0 39,1 0-17,-1-12-5,0-4-18,2-2 0,-2 0 0,3 0-22,1 4 21,-1 4-23,4 6 23,-2 4-11,1 0 12,4 0 0,-3 10 35,1 8-9,0 0 21,-4 2 1,1 2-9,-3-2 6,-2-2-39,-2-4 4,3-6-2,-3-2-8,0-2 0,0-4 10,0 0 2,0 0-11,0 0 14,0-14-15,0-4-13,0-6-41,0-2 28,0 0-15,7 2 33,6 6-6,1 4-9,1 4-3,8 4-26,-6 4-17,-1 0-149</inkml:trace>
  <inkml:trace contextRef="#ctx0" brushRef="#br0" timeOffset="7545">2054 223 32,'0'0'222,"0"0"-98,0 0-46,0 0 7,0 0-3,0 0-25,0 0-24,-33-18 9,19 18-29,1 0-3,-1 0 3,1 0-13,-3 10 1,5 6 8,0 8-18,6 2 12,5 4-13,0 0 16,0-6-8,12-2 2,1-6 0,3-6-7,-1-2 7,-1-5-6,1-3 12,-3 0-16,1-11 1,-3-11-8,-2-4-7,-4-4 13,-4-4 9,0-4-1,0 0-6,-4-4 18,-8-1-18,-1 3 18,-1 7-11,3 2 3,5 12-1,2 6 7,0 9 2,4 4-9,0 0-3,0 17 2,0 6 2,6 12 2,2 5-2,1 2 11,-3 2-12,0-2-8,0-4-31,-1 0-70,1-14-24,-4-8-132</inkml:trace>
  <inkml:trace contextRef="#ctx0" brushRef="#br0" timeOffset="8228">2212 221 72,'0'0'251,"0"0"-112,0 0-61,0 0 40,0 0-47,0 0-32,0 0-32,-54-14 16,46 14-13,-2 14-9,1 4 1,3 6 5,4 4-14,2 0 15,0 2-19,0-4 22,4-6-8,9-2-3,1-3 8,1-8-7,3-5 0,-3-2-1,4 0 0,-6-8-2,1-11-57,-8-6 35,-2-1-11,-4 0 34,0-2-21,0 6 4,-2 2 9,-2 8 9,2 8-2,2 4 3,0 0-2,0 4-2,2 16 3,11 2 0,3 4 14,2 0-12,-3-2-2,6-6-10,-6-4-101,-4-10-127</inkml:trace>
  <inkml:trace contextRef="#ctx0" brushRef="#br0" timeOffset="8732">2337 209 314,'0'0'239,"0"0"-154,0 0-59,0 0-13,0 0 10,0 0 19,0 0-32,44 78 15,-36-50-24,2 0 15,-3-2-16,-1 0 0,-4-4-2,-2-4-6,0-7 0,0-6-23,0-5 0,0 0-15,0-1 17,0-18-53,0-5 55,0-6-4,0-2 0,8 0-26,2 6 11,13 4 33,-4 6-86,-3 6-90</inkml:trace>
  <inkml:trace contextRef="#ctx0" brushRef="#br0" timeOffset="11944">2537 277 16,'0'0'45,"0"0"24,0 0-23,0 0-1,0 0-31,0 0 25,0 0-10,-34 52 13,34-44-20,0-2 21,5 2-4,2-2-16,0-4 1,-3 0-18,0 0 10,1-2-9,-3 0-1,2 0-3,1 0-3,0-6 0,-1-6 1,-2 2 1,0-2 4,-2 2-8,2 2 9,-2 2-12,0 4 12,0 2-14,0 0 2,0 0 5,3 2-1,3 8 1,2 0 15,0 0-14,1-2 14,-3 0-8,4-4 5,-4 0-11,3-2 10,-3-2-11,4 0 0,-1 0 0,-1 0-10,4 0-1,3-6-69,-1 0-18,-5 0-124</inkml:trace>
  <inkml:trace contextRef="#ctx0" brushRef="#br0" timeOffset="12560">2532 183 179,'0'0'227,"0"0"-118,0 0-2,0 0 21,0 0-64,0 0-11,0 0-53,3-44 8,5 34-8,13-1-58,-3 4-59,-3 3-110</inkml:trace>
  <inkml:trace contextRef="#ctx0" brushRef="#br0" timeOffset="12987">2967 12 198,'0'0'177,"0"0"-86,0 0-27,0 0 18,0 0 2,0 0-43,0 0-2,0-2-31,0 2 19,0 12-27,-5 8 12,1 9-11,-2 4 0,-1 6 5,0 1-5,2-2-2,-1 0-46,4-2-15,0-2-80,0-10-25,2-8-142</inkml:trace>
  <inkml:trace contextRef="#ctx0" brushRef="#br0" timeOffset="13304">3045 207 204,'0'0'245,"0"0"-176,0 0-27,0 0 13,0 0-16,0 0-39,0 0 0,-12 30 7,10-16-14,2-2 7,0-2 0,0-2 1,0-2 0,0-2 11,6 0-11,-2-2-2,0-2 11,1 0-20,-3 0 10,0 0 0,0 0-1,0 0-5,0 0 6,1-2 0,-1 0-1,1 0 1,1 2-3,3 0-12,3 0 14,2 8-11,1 4-6,5 4-8,-3-4-96,-1-4-89</inkml:trace>
  <inkml:trace contextRef="#ctx0" brushRef="#br0" timeOffset="13738">3411 0 386,'0'0'133,"0"0"-61,0 0-52,0 0 12,0 0 2,0 0-34,0 0 0,-16 6-34,7 6 34,-3 0-23,-1 4 22,5-2-42,-2 1 8,6-4 16,4-1 5,0 1-2,0-1-1,0-1 17,9 1-3,4 1 2,-2 0 2,1 2 8,-1 1-7,-3 0-1,0 0 7,-6 2-7,-2 0 12,0 2-11,0 0-2,-16 0 0,-4 0-2,0-4-33,-2 0-37,2-6-72,6-2 16</inkml:trace>
  <inkml:trace contextRef="#ctx0" brushRef="#br0" timeOffset="14152">3473 173 309,'0'0'153,"0"0"-104,0 0-4,0 0 5,0 0-2,0 0-48,0 0 16,2 52-15,-2-28 1,0-2-1,0 0-1,5-6 0,-1-2-14,2-6 12,1-4-8,5-2 8,-2-2-41,4 0 25,1 0-26,2-14 19,-5 0 12,-1-4 3,-1-2 9,-4-2 2,-1 2-4,-1 0 15,-2 4-24,-2 2 12,0 4-60,0 6-177</inkml:trace>
  <inkml:trace contextRef="#ctx0" brushRef="#br0" timeOffset="14512">3720 165 387,'0'0'113,"0"0"-87,0 0-20,0 0 12,0 0-3,0 0 27,0 0-25,7 94-1,-7-70-15,0-2-2,0-4-6,0-6 1,0-6 6,0-4 0,0-2-3,0 0 9,0-10-12,0-6-1,0-6 7,6 0-14,3-2 14,1 0-44,-2 6 4,1 5 33,-2 6-6,2 5 13,0 2-14,-1 0 13,4 8 2,-1 6 15,0 0-8,-2 2 5,-2-4 2,-3-2 2,-2-2 16,-2-4-21,2-2 20,-2 0-32,0-2 22,0 0-22,2 0 16,1 0-16,4-12-11,-1-4-17,5-4-11,3 2 38,1 2-51,1 6 39,-3 6-4,3 4 8,-5 0 18,0 10 8,-1 6 24,-6 4-17,-2 2 18,-2 0-13,0-2-2,0-2-27,0-2 0,0-4-74,0-6-93</inkml:trace>
  <inkml:trace contextRef="#ctx0" brushRef="#br0" timeOffset="15119">4143 185 424,'0'0'106,"0"0"-66,0 0 2,0 0 0,0 0-29,0 0-13,0 0-1,-67 9-7,57 8 6,1 5-2,1 0 4,8 2-1,0 0-10,0-6 10,0-2-8,14-4 9,-1-4 0,3-2 9,-3-6-9,1 0-1,-1 0-17,-2-4-36,1-10-4,-4-10-84,-3 4-36,-3 0-10</inkml:trace>
  <inkml:trace contextRef="#ctx0" brushRef="#br0" timeOffset="15360">4143 185 15,'39'72'85,"-33"-56"3,3 4-5,-1 2-38,2 2-10,1-2-9,5 0-26,-3-4-1,-5-8-133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9:28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143 0 166,'0'0'237,"0"0"-159,0 0-50,0 0-22,0 0 17,0 0-1,0 0 62,44 116-19,-35-61 18,-5 7-26,-4 2-52,-9 20-5,-13-18-150,-4-9-238</inkml:trace>
  <inkml:trace contextRef="#ctx0" brushRef="#br0" timeOffset="28034">258 86 137,'0'0'173,"0"0"-118,0 0 1,0 0-27,-129 94-11,98-55-18,-9 15-18,9-10-67,4-6-121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09:24.5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110-4 117,'0'0'118,"0"0"-61,0 0 23,0 0-22,0 0 60,0-8-43,0 8 11,0 0-14,0 0-13,0 0-10,0 0-26,0 0 12,0 0-34,0 0 1,0 0 7,0 0-18,0 0 1,0 0 2,0 0 5,0 2-11,-2 10 2,-5 6 4,-2 10-7,0 6 25,-5 8-22,1 3 11,-3 2-2,3 4-13,3-5-2,0-4 16,6-4-4,4-4-4,0-6 14,0-4-20,0-4 6,14-4 7,-1-2-34,5-3-33,8-6-3,-4-3-33,-4-2-64</inkml:trace>
  <inkml:trace contextRef="#ctx0" brushRef="#br0" timeOffset="593">177 385 123,'0'0'109,"0"0"-9,0 0-29,0 0 9,0 0-61,0 0 17,0 0-35,2-2 20,4 0-3,5-2 9,3 0-2,-1-2-15,3-2-2,-3-2 0,-1-2-16,-3-2 16,-3 0-18,-6-3 7,0 4 3,0 1 0,0 1-10,-6 6 10,-5 3-3,-1 2-11,1 0 28,-1 0-28,2 10 15,1 8-2,3 6 1,0 2 0,4 2 0,2 0 1,0-4-10,0-4 23,5-2-18,6-2 14,2-4-16,1-4 14,1-4-5,1-2-3,-1-2 0,4 0-1,-2-2-25,1-14 25,0-6-19,0-4 20,-5-6-8,-2-2-4,-4-4 19,-3-5-7,-4-1 12,0 1 14,0-2-7,0 7-3,0 8 1,-4 6-3,-1 8 18,1 8-19,2 6-3,0 2-10,0 0-1,-1 6-5,1 16 6,-1 12-8,1 9 19,-2 7-12,2 4 8,2 1-14,0 0-22,0-7-45,0 0-25,0-14-19,8-10-40</inkml:trace>
  <inkml:trace contextRef="#ctx0" brushRef="#br0" timeOffset="1517">811 179 103,'0'0'207,"0"0"-101,0 0 3,0 0-32,0 0 5,0 0-36,0 0 12,-46-3-25,32 6-32,-3 12-1,1 10 10,1 3-20,1 8 22,3 0-22,7 0 18,1-4-16,3-4 6,0-6-4,0-2 5,7-8-19,9-2 1,15-10-100,-2 0 0,-3-4-45</inkml:trace>
  <inkml:trace contextRef="#ctx0" brushRef="#br0" timeOffset="1803">877 288 142,'0'0'285,"0"0"-146,0 0-35,0 0-11,0 0 17,0 0-78,0 0-18,-23 29-5,19-3-9,0 2 0,0-2 0,2-2-1,2-4 6,0-2-16,0-6 2,0-4 8,0-2-27,2-4 15,6-2-19,-4 0-14,3 0-29,1 0 3,0-14 64,0-6 0,-3-4-2,-3-4 7,-2 0-6,0 4-31,0 3 32,0 6 1,0 3-53,0 8-112</inkml:trace>
  <inkml:trace contextRef="#ctx0" brushRef="#br0" timeOffset="2201">1072 242 228,'0'0'208,"0"0"-146,0 0 4,0 0-25,0 0-14,0 0-27,0 0-8,0 13 8,0 6 9,0 8 13,0 3-22,-4 0 13,-5 0-5,2-4-6,1-4 4,1-8-2,1-4-4,4-6 0,0-2 3,0-2-1,0 0-2,0-4 13,0-12-13,0-8-22,6-4 6,3-6-11,3-1 5,-1 4-5,-1 3 11,0 6 14,-1 9 4,-5 6-15,0 4 6,1 3 6,-1 0-12,3 13 13,0 9 17,-1 7 54,-4 6 7,3-1-33,-5 0-19,2-6-26,3-2-12,0-8-84,5-12-16,1-6-98,1 0-138</inkml:trace>
  <inkml:trace contextRef="#ctx0" brushRef="#br0" timeOffset="2658">1366 78 348,'0'0'143,"0"0"-66,0 0-25,0 0 57,0 0-68,0 0-8,0 0-9,-6 120-6,1-77-8,-1-1-1,1-2-18,1-2-13,-3 4-51,0-10-86,3-8-108</inkml:trace>
  <inkml:trace contextRef="#ctx0" brushRef="#br0" timeOffset="2883">1268 327 140,'0'0'201,"0"0"-158,0 0-11,0 0 5,0 0 11,0 0-21,0 0-20,50 8 5,-37-8-5,0 0 15,0 0-21,3-12 4,0-1 11,-2-2-20,-4-1 11,-1 0-5,-5-2-2,-4 2-1,0 2 1,0 1 0,0 5-10,-2 4 17,-7 4-7,1 0 23,-2 4-8,2 17-15,1 5 0,3 6 1,2-2-1,2 0 0,0-4 7,0-6-14,4-4 5,7-6 1,3-2-24,5-8 4,-1 0-89,-3 0-95</inkml:trace>
  <inkml:trace contextRef="#ctx0" brushRef="#br0" timeOffset="3289">1616 263 188,'0'0'222,"0"0"-81,0 0-34,0 0 1,0 0-21,0 0-64,0 0 7,-31 4-28,17 10-1,1 2 14,2 4-27,0 2 13,4-2-1,3 0 0,4-4-11,0 0 10,0-4-12,0-2 11,0-4-2,7-2-15,3-2 18,2-2-17,-1 0-41,0 0 20,0-14 30,-2-4-10,-5-2 18,-1-4-2,-3 0-7,0 2 1,-5 2 2,-6 4 1,2 3 5,0 4-35,5 0-95,2 4-262</inkml:trace>
  <inkml:trace contextRef="#ctx0" brushRef="#br0" timeOffset="29400">557 36 87,'0'0'160,"0"0"-82,0 0 14,0 0 0,0-6-11,0 6-20,0 0-22,0-2 27,0 2-21,0 0 10,0 0-35,0 0 13,0 0-24,0 0 6,-6 0-15,0 0-5,-11 6-3,0 10-10,-12 8 17,-6 8-40,-8 4 40,-11 9-47,-6 2 5,-3 4-41,4-1 2,3-4 18,11-10 11,12-8-8,16-12 34,7-8 18,10-4 8,7-4-60,15-4-92,3-8 13</inkml:trace>
  <inkml:trace contextRef="#ctx0" brushRef="#br0" timeOffset="29866">723 98 67,'0'0'174,"0"0"-70,0 0-19,0 0 32,0 0-85,0 0 0,0 0-31,-139 76 26,86-34-20,-8 9 16,3 1-13,3 0-13,6-2 13,9-6-20,11-6-27,7-6-51,17-12-23,5-8-34,0-10-9</inkml:trace>
  <inkml:trace contextRef="#ctx0" brushRef="#br0" timeOffset="30175">796 160 192,'0'0'113,"0"0"-14,0 0 2,0 0-30,0 0 11,0 0-72,0 0 6,-122 82-7,72-41-18,-3 3-7,0 2 9,-1 0-38,2-2-11,6 6-21,11-10-67,12-13-100</inkml:trace>
  <inkml:trace contextRef="#ctx0" brushRef="#br0" timeOffset="30497">965 202 95,'0'0'153,"0"0"-92,0 0-34,0 0 57,0 0-39,-142 86-18,88-43-27,-2 1-25,4 2-12,0-4-21,-2 6-3,17-12-99,10-10 9</inkml:trace>
  <inkml:trace contextRef="#ctx0" brushRef="#br0" timeOffset="30791">1186 188 65,'0'0'173,"0"0"-52,0 0-77,0 0-4,0 0 13,-127 64-25,80-31-8,-2 3-20,3 2 0,0 0-26,9-4 12,6-2-41,8 0-69,10-10-10,7-8-52</inkml:trace>
  <inkml:trace contextRef="#ctx0" brushRef="#br0" timeOffset="31083">1536 120 20,'0'0'129,"0"0"-43,0 0 34,0 0-36,0 0-54,0 0 26,-116 63-41,78-36 29,-4 8-29,-1-1 4,-1 0-18,1 0 11,5-2-12,5-4 0,6-4-13,8-4-40,5-6-19,10-2-1,4-6-84,0-4-84</inkml:trace>
  <inkml:trace contextRef="#ctx0" brushRef="#br0" timeOffset="31436">1658 116 38,'0'0'124,"0"0"-41,0 0-10,-114 85-24,70-49 7,-5 4-30,-2 0 3,0 0-19,3-6-10,9-4 0,5-6-5,14-6-5,9-6-39,7-4-24,4-4-83</inkml:trace>
  <inkml:trace contextRef="#ctx0" brushRef="#br0" timeOffset="32353">513 190 58,'0'0'82,"0"0"-81,0 0 25,0 0 8,0 0 33,113 20-5,-74-3-9,3 1-5,9 6-20,8 2 3,5-2-30,5 0 7,4-4-8,-1-4-8,16-4-56,-16-6-54,-18-2-98</inkml:trace>
  <inkml:trace contextRef="#ctx0" brushRef="#br0" timeOffset="32779">994 142 61,'0'0'79,"0"0"-53,0 0-14,0 0 32,0 0-5,0 0 3,118-2-40,-80 4 19,5 12-9,1 2 4,5 2 5,-2 2-21,0 0 18,-3-1-16,-5-5-4,-4 0 12,-6-4-22,-2-5 11,-3 2-25,-8-3-85</inkml:trace>
  <inkml:trace contextRef="#ctx0" brushRef="#br0" timeOffset="33133">1489 192 65,'0'0'139,"0"0"-30,0 0-14,0 0-38,89 111-36,-67-89-3,1-2-18,-8-4 0,-5-6-134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0:22.2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0 48,'0'0'73,"0"0"-19,0 0-25,0 0 7,0 0-26,0 0 10,0 0-3,0 0 14,0 0 2,0 0-4,0 0 24,0 0-23,0 0 6,0 0-35,0 0 12,0 0-7,0 0-6,0 0 0,0 0-2,0 0 1,-2 0-28,0 0 28,-1 0-12,3 0 6,0 0 3,0 0 3,0 0-6,0 0-2,0 0 7,0 0-14,0 2 1,0-2-7,0 0 21,0 0-8,0 0 1,0 0 9,0 0-1,3 0 0,-3 0 1,0 0 0,0 0-1,0 0 8,0 0 0,0 0-16,0 0 9,0 0-2,0 0-1,-3 0-11,1 0 7,2 0-7,0 2 12,0-1 2,0 4 4,0-3-4,0 2 3,0-2-3,0 0-1,7-2 0,1 0-20,0 0-153</inkml:trace>
  <inkml:trace contextRef="#ctx0" brushRef="#br0" timeOffset="9875">87 563 155,'0'0'180,"0"0"-85,0 0-33,0 0 7,0 0-44,0 0 11,0-2-35,-2 2 17,0-2-9,0 2 5,2 0 5,0 0-12,-2 0 16,2 0-23,-3 0 16,1 0-15,0 0 1,0 0-1,2 0-1,-2 0 0,2 0 0,-2 0-1,2 0-1,0 0-4,0 0-22,0 0 0,0 0-25,0 0 24,0 0-39,0 0-140</inkml:trace>
  <inkml:trace contextRef="#ctx0" brushRef="#br0" timeOffset="10715">132 790 46,'0'0'140,"0"0"-55,0 0 6,0 0-7,0 0 8,0 0-41,0 0-1,0 0-24,0 0 3,0 0-7,0 0-16,0 0 5,0 0-4,0 2-8,0 14 10,0 6 12,0 6-9,0 6 5,0 0-10,-2 2-7,-12 0 0,-5-2-8,-4-1-18,-6-4-39,4-7-18,5-8-132</inkml:trace>
  <inkml:trace contextRef="#ctx0" brushRef="#br0" timeOffset="12135">62 595 2,'0'0'132,"0"0"-65,0 0-25,0 0 11,0 0 31,0 0-25,0 0 11,0-2-31,0 2-8,0 0-30,0 0 0,0 8 11,0 1-11,0-2-2,0 1 13,6-1-17,0-6 17,-1 1-24,1-2 12,-2 0-8,4 0-27,-2 0-4,-1-2 30,-1-3-15,-4-4 24,0 1-1,0 2-11,0 0 21,-2 2-18,-3 4 8,1 0-8,2 0-11,2 0-154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0:38.1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80 77,'0'0'27,"0"0"-5,0 0 2,0 0 21,0 0-10,0 0-17,0 0 18,0 0 0,0 0 28,0 0-21,0 0 5,0 0-35,0 0 16,0 0-11,0 0 7,0 0 5,0 0-7,0 0 9,0 0-19,0 0 8,0 14-20,0 6 25,-2 8-24,-3 10 28,-1 8-29,-2 4 7,0 4-10,1-1 9,3-5-14,2-6 3,0-10-35,2-8-22,0-7 8,0-10-58,0-5-103</inkml:trace>
  <inkml:trace contextRef="#ctx0" brushRef="#br0" timeOffset="540">28 154 7,'0'0'117,"0"0"-69,0 0-22,0 0 6,0 0 15,0 0-12,0 0-24,0-36 14,2 30-15,2 0 16,3 0-26,-1-2 14,6 2-14,-1-2 6,2 0 4,1 2-9,1 2 12,-1 4-11,-4 0 13,2 0-15,-3 4 34,-3 10-20,-2 2 39,-1 0-32,-3 2-21,0 3 23,-7-2-22,-11 3 33,-4 0-26,-2-2 16,-1-2-23,2-1 10,8-8-11,5-2 0,2-5 1,6-2 0,2 0-2,0 0-25,0 0-2,0 0-1,2 0 19,12-6 6,1 2 4,3 0 6,0 4-6,2 0 0,-2 0 7,-1 0-19,-3 4 24,-3 8 2,-2 4 4,-5 2 29,1 2-29,-5 4-8,0-2 1,0 4-10,-5-2 12,-10 2-12,-5-2 2,2-2-3,-2-4-9,0-3 2,4-6 7,0-5 0,6-4 1,1 0-2,-1 0-13,6-6 4,0-8-35,2-4 9,2-2-43,0-6 18,0 6-47,6 4-136</inkml:trace>
  <inkml:trace contextRef="#ctx0" brushRef="#br0" timeOffset="1485">481 70 103,'0'0'135,"0"0"-38,0 0-21,0 0 41,0 0-29,0 0 15,0 0-80,-8 12 3,-7 6-6,-4 6-4,-3 6 16,0 5-31,-2 1-1,1 4 8,1 2-11,4-4 3,2-2 0,5-8-58,5-8-20,2-8-1,4-6-16,0-6-19,0 0-93</inkml:trace>
  <inkml:trace contextRef="#ctx0" brushRef="#br0" timeOffset="1823">250 86 111,'0'0'188,"0"0"-126,0 0-35,0 0 24,0 0 2,0 0-31,0 0-21,21 26 74,-8-4-9,2 6 19,3 4-46,0 0-1,-1 3-31,0-3-4,-5 0-3,2-4-22,-1-4-31,-4-6-47,1-4 35,-4-6-44,-4-4-95</inkml:trace>
  <inkml:trace contextRef="#ctx0" brushRef="#br0" timeOffset="2701">878 194 45,'0'0'128,"0"0"-22,0 0-18,0 0 23,0 0-46,0 0 7,0 0-10,0-2-19,0 2-13,0 0-12,-6 0-11,-5 0 3,-1 7-20,-3 1 20,-5 3-19,0 1 10,-2 2-1,-1-1 0,3-3-7,2-1 5,2-2 2,6-3-10,1-2 10,2-1-6,4 2-6,3-3 11,0 0-18,0 0 3,0 0-6,0 0 2,0 0 11,0 0-14,0 0 22,0 0-17,0 0 17,0 0-17,0 0 17,0 0-8,0 0 9,0 0-1,0 0 2,0 0-8,0 0 4,0 0 3,0 0-19,6 0 13,2 4 8,5 2-2,1 2 0,-1 0 0,3-2-1,-1 2 2,1 0-8,-1-2 15,2 0-15,-5 0 14,-1-2-14,-1 0 7,-4 0 0,-1-2 0,-3 0-28,-2 0 9,0-2-9,0 0 27,0 0 2,0 0 12,0 0-11,0 0 4,0-10-6,0-6-13,0-2 12,0-4-15,0-2 15,0-2-3,0 0-2,0 3 4,0 1 2,0 6 0,0 6 1,0 2-1,0 4 1,0 4-2,0 0-78,0 0-61</inkml:trace>
  <inkml:trace contextRef="#ctx0" brushRef="#br0" timeOffset="3910">834 287 142,'0'0'90,"0"0"-68,0 0 13,0 0 1,0 0 7,0 0-30,0 0 4,0 0-17,0 0 1,4 0 14,11 0-1,4 0 18,5 0-21,3 0 18,2 0-29,0 0 12,-3 0-5,1 0-7,-2 0 0,-5 0 0,-3 3 0,-3 0-10,-3-2 9,-2 2-46,-2-2-9,-5-1-74,-2 0-102</inkml:trace>
  <inkml:trace contextRef="#ctx0" brushRef="#br0" timeOffset="10449">1320 257 189,'0'0'124,"0"0"-31,0 0-16,0 0 20,0 0-51,0 0 3,0 0-24,0-18 4,0 15-6,0 2-7,0-4 4,0 0-13,0-3-14,2-2 8,11-5-11,5 1 7,2 3 2,0 0 1,-2 1 0,-5 4-2,-2 4 4,-1 0-9,-6 2-5,0 0 2,-4 4 4,0 10 6,0 6 18,0 6-1,0 4-10,-4 2-7,-10 3 0,3-3-27,1-4 4,-2-6-18,3-4 28,5-6-11,0-4 24,4-4-2,0 0-8,0-4 9,0 2-23,0 0 15,4 0 18,7 0-22,5-2 23,3 0-20,2 0 5,1 0 4,0 0-24,-2 0-11,0 0 0,2-2-39,-4-2-75,-5 2-94</inkml:trace>
  <inkml:trace contextRef="#ctx0" brushRef="#br0" timeOffset="11103">1719 178 68,'0'0'130,"0"0"-64,0 0 18,0 0-6,0 0-35,0 0 15,0 0-5,-34-7-31,25 7-2,0 3-19,-1 12 5,-2 4-3,3 8-3,3 0-1,3 5 1,3-1-6,0-3-1,0-6 3,5-4 2,8-4-18,1-4 19,1-2 1,1-4 0,-1-4-6,3 0-25,-3 0 3,1-4-8,-1-10 22,-3-2-25,-5-4 17,-3 0 7,-4-2 15,0 1 0,-2-1 1,-12 3 19,-1-2-11,-3 3 15,2 4-17,0 3 15,6 4-22,-3 6 0,3 1-68,4 0-160</inkml:trace>
  <inkml:trace contextRef="#ctx0" brushRef="#br0" timeOffset="11696">1906 156 230,'0'0'183,"0"0"-110,0 0-32,0 0 34,0 0-20,0 0-32,0 0-22,-49 24 8,42 0-18,1 7 21,3 3-22,3 2 11,0 0-2,0-6-8,0-4 8,9-6-29,2-8-15,1-4 44,1-4-16,-1-4 16,2 0-25,-1 0 12,-1-10-8,-1-4 16,-5-4 5,-1 0 1,-5-4 0,0-2 6,0 0 14,-11 0-4,-4-2 24,-1 1-39,-3 1 7,4 4-8,5 4 0,-2 2-28,5 4-106,3 7-222</inkml:trace>
  <inkml:trace contextRef="#ctx0" brushRef="#br0" timeOffset="12252">2010 0 224,'0'0'161,"0"0"-112,0 0-15,0 0 29,0 0-38,0 0-4,0 0-14,2 32 44,3-6-38,-1 6 9,1 2-12,0 4-3,-3-1-1,0-6-5,-2-3-2,2-6-13,0-4 13,0-7-6,-2-3 1,0-4-4,3-4-15,-3 0-5,2 0-6,0 0-5,0 0 7,2-12 21,2-3-23,0-4 26,5-6-12,1 0 19,1 0-29,0 1 19,1 6 13,-2 4 0,-2 4-7,-1 6 6,-1 4 1,-1 0-1,2 0 1,-2 8 7,-1 4 36,-1 5 25,-1-2 6,1 2-25,-3-2-39,1 1 0,-1 1 0,0-6-20,0 2-18,2-1-21,1-5-82,-3 0-193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3:27.6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52 517 3,'0'0'123,"0"0"-83,0 0 3,0 0-15,0 0 14,0 0-21,0 0-19,-32 45 6,24-36-8,0 0-23,4-5-151</inkml:trace>
  <inkml:trace contextRef="#ctx0" brushRef="#br0" timeOffset="466801">4201 135 172</inkml:trace>
  <inkml:trace contextRef="#ctx0" brushRef="#br0" timeOffset="468386">4664 375 100,'0'0'105,"0"0"-37,0 0-2,0 0-43,0 0-5,0 0-18,131-40-43,-110 32-96</inkml:trace>
  <inkml:trace contextRef="#ctx0" brushRef="#br0" timeOffset="472958">6883 0 111,'0'0'94,"0"0"-64,0 0-24,0 0-6,0 0-5,0 0-165</inkml:trace>
  <inkml:trace contextRef="#ctx0" brushRef="#br0" timeOffset="474924">7364 14 191</inkml:trace>
  <inkml:trace contextRef="#ctx0" brushRef="#br0" timeOffset="480917">7959 231 15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3:06.6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170 18 137,'0'0'77,"0"0"-64,0 0 5,0 0 7,0 0 9,0 0-33,0-6 7,0 5-7,0 1 8,0-3-8,0 2 30,0-2 22,0 1 5,0 2-2,0 0-30,0 0 16,0 0-16,0 0 24,0 0-19,0 0 31,0 0 1,0 0 8,0 0-10,0 0-12,0 0 0,0 0-48,0 0 9,0 0-1,0 0-18,0 0-12,0 0-86,0 0-101,0 0-134</inkml:trace>
  <inkml:trace contextRef="#ctx0" brushRef="#br0" timeOffset="788">162 191 147,'0'0'231,"0"0"-100,0 0-63,0 0 48,0 0-33,0 0-32,0 0-28,0 0 19,0 0 4,0 0-17,0 0 12,0 0-31,0 0 14,5 6-18,-2 4 10,1 2-15,-2 4 13,-2 0-5,0 4-6,0 4 0,-12 2-3,-9 0-22,-8 2-65,-14 4-12,5-7-121,5-7-158</inkml:trace>
  <inkml:trace contextRef="#ctx0" brushRef="#br0" timeOffset="1952">160 20 68,'0'0'69,"0"0"-28,0 0 2,0 0 26,0 0-5,0 0-5,0 0 16,0 0-33,0 0-6,0 0-35,0 0 16,0 0-16,0 0 18,0 0-6,0 0-12,0 0 4,2 0 1,0 0-10,1 0 14,0 0-6,1-4-3,0 0 16,-1 0-5,-3 0-4,0 2 18,0 0-20,0 2-6,0 0-3,0 0-47,-5 0-147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3:11.5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141 145 114,'0'0'191,"0"0"-115,0 0-30,0 0-7,0 0 4,0 0-43,0 0 16,2 0-16,-2 0 32,0 0-9,0 0 33,0 0 0,0 0-5,0 0-2,0 0-32,0 0 24,0 0-28,0 0 27,0 0-33,0 0 19,0 14-25,-7 2 12,-3 6-2,-4 6-11,-3 4 1,-2 4 12,0 5-26,1-5 26,3-2-26,3-4 19,5-6-12,3-6-4,2-6-29,2-4-19,0-4-34,0-4 13,0 0-20,0 0 42,4 0-129</inkml:trace>
  <inkml:trace contextRef="#ctx0" brushRef="#br0" timeOffset="586">99 181 22,'0'0'127,"0"0"-48,0 0-47,0 0 17,0 0 3,0 0-18,0 0 17,0-4-16,0 4 19,0 0-23,0 0 19,0 0-24,0 0 6,2 0-16,0 0-2,5 0 12,0 8 2,4 4 5,0 6-33,3 2 17,1 4-10,3 5 7,-3-1-13,1-1 7,-3 2-8,1-5 0,-3-2-1,-5-4-7,1-4-3,0-2-50,-5-4 19,3-4-44,-5 0-43,0-4-146</inkml:trace>
  <inkml:trace contextRef="#ctx0" brushRef="#br0" timeOffset="1301">7 430 5,'0'0'138,"0"0"-76,0 0 4,0 0 11,0 0 8,0 0-52,0 0 5,0-2-20,0 2 14,0 0-9,0 0-7,0 0 6,0-2-21,0 2 10,3 0-2,7-2 24,4 0 0,1-2 9,6 0-26,1 0-3,3-4 0,-1 2-13,-2 2 0,-1 2 7,-6 2-14,-1 0-31,-10 2-17,-4 17-44,0 0-53,0-3-263</inkml:trace>
  <inkml:trace contextRef="#ctx0" brushRef="#br0" timeOffset="5429">373 147 68,'0'0'177,"0"0"-93,0 0-15,0 0-2,0 0-36,0 0 1,0 0-19,0-6 30,0 6-25,0 0 19,0 0-9,0 0 19,0 0-15,0 0-19,0 0-9,0 4 5,0 6 2,2 4-10,0 6 23,-2 2-24,0 4 24,0 3-23,0 0 9,0 4 3,0-5-13,0-2 3,0-4 11,0-8-27,0-2 26,0-6-17,0-2 5,0 0-1,0 0 1,0 0 0,0 2-2,0 0 10,0-2-19,0 2 20,0-2-26,0 2 23,-2-2-15,2 0 8,0 2 0,0-2 0,0 0 1,0 0-9,0-2 16,0 2-17,0-2 10,0 0-12,9 0 6,3 0 3,3-2-4,3 0 6,-1 0-7,6 0 11,-3 0-15,-3 0 1,2 0-21,-2 0-60,3 0 5,-7 0-69,-1 0-111</inkml:trace>
  <inkml:trace contextRef="#ctx0" brushRef="#br0" timeOffset="11241">890 270 160,'0'0'123,"0"0"-60,0 0 4,0 0 6,0 0-9,0 0-35,0 0 30,0 0-10,0 0 17,0 0-27,0 0 16,0 0-13,0 0 0,0 0-13,0 0-28,-4 0 14,-4 0-5,-2 10-20,-7 2 11,0 3-2,-5 6-34,-5-3-16,0 2-18,3-4 15,2-5 2,6 0-18,5-5 51,4-2-14,3-4 32,4 0-29,0 0 28,0 0-2,0 0 4,0 0 0,0 0 3,0 0 0,9 0 3,1-3-2,4 2 6,1-1-11,2 2 8,0 0-8,1 0 1,2 0 0,-2 0-1,0 0 1,-5 0-11,1 8-5,-3-2-4,-3 0-31,2-2 18,-6-2 3,0 0-3,-4 0 11,0 0 2,0 0 20,0-2 0,0 0 17,0 0-16,0 0 37,0 0-38,-2 0 0,2 0 2,-2-8 7,2-6 4,-2-4-6,0 0 9,-3-2-9,2-1 5,-3 2-6,2 1-8,1 4 2,-1-1-21,0 5-13,2 4-33,-4 2-170</inkml:trace>
  <inkml:trace contextRef="#ctx0" brushRef="#br0" timeOffset="12289">888 368 16,'0'0'56,"0"0"-4,0 0-1,0 0-22,0 0-16,0 0-5,0 0 31,-12 4-20,12-4 34,0 0-1,0 0 12,0 0-33,0 0 1,0 0-22,0 0-9,2 0 12,12 0-13,4 0 13,4 0-5,5 0-2,2 0-4,2 0-2,0-4 0,1 0 1,-3 0-1,-5 0 1,-4 1-2,-4 3-8,-5 0-21,-7 0-34,-4 0-4,0 0-10,0 4-34</inkml:trace>
  <inkml:trace contextRef="#ctx0" brushRef="#br0" timeOffset="13447">1431 127 163,'0'0'209,"0"0"-115,0 0-32,0 0 28,0 0-40,0 0 9,0 0-33,0 12 22,0 2-26,-9 4 4,-1 8-3,-4 4-3,-4 4-3,-2 7-15,0-1-4,-2 0 15,4-4-26,5-8 9,5-8 2,4-8-37,4-4-41,0-4-31,0-4-36,0 0-26,9 0-75</inkml:trace>
  <inkml:trace contextRef="#ctx0" brushRef="#br0" timeOffset="13876">1425 141 178,'0'0'170,"0"0"-72,0 0-22,0 0-1,0 0-28,0 0-37,0 0 0,2 0-3,2 0 2,2 6 2,4 4 25,-1 4-18,-1 2 15,6 2-14,-3 7-9,3-2 5,-3 4-14,0 0-1,0 0 15,0-4-30,-2-2-2,0-6-61,0-2-12,-5-3-54,1-6-127</inkml:trace>
  <inkml:trace contextRef="#ctx0" brushRef="#br0" timeOffset="14326">1375 330 149,'0'0'76,"0"0"-8,0 0 10,0 0-39,0 0-15,0 0-23,123-23-1,-101 23-4,-4 0-55,-9 0-165</inkml:trace>
  <inkml:trace contextRef="#ctx0" brushRef="#br0" timeOffset="15384">865 348 108,'0'0'77,"0"0"-51,0 0 24,0 0-18,0 0-16,0 0-4,0 0-11,-2 0 20,2 0-11,0 4 41,0 4-24,0 4 18,0 2-34,0 0 5,0-3-13,0 2 4,0-5-14,5 0 7,3-2-1,2-4-124,-4-2-48</inkml:trace>
  <inkml:trace contextRef="#ctx0" brushRef="#br0" timeOffset="16622">845 353 72,'0'0'140,"0"0"-66,0 0-19,-6 0-28,1 0 25,-1 0-42,-2 0-10,4 0-66,0 8-37,-1 1-71</inkml:trace>
  <inkml:trace contextRef="#ctx0" brushRef="#br0" timeOffset="24168">1692 143 51,'0'0'73,"0"0"-48,0 0 5,0 0 49,0 0-22,0 0 2,0 0-13,0 0 15,0 0-21,0 0-5,0 0-5,0 0-8,0 0 12,0 0-15,0 0 26,0 0-27,0 0 24,0 0-27,0 0 15,0 0-20,0 0 5,0 0 9,0 0-15,0 0 11,0 0-17,0 0 1,0 0 9,0 0-20,0 2 19,0 8-7,0 6 8,0 2-11,0 2 8,0 6-3,0 0-8,0 2 12,0 3-21,0-3 20,0-4-11,0-4 1,0-2-1,0-4 0,0-4 2,0-2-8,0-2 18,0-2-27,2 2 22,3-4-13,-1 2-1,0 0 7,3-2-8,0 0-4,2-2 13,4 0-2,1 0-11,3 0 22,6 0-22,-3 0 20,1 0-14,0 0 7,-5 0 0,-3 0 0,-2 0-35,-4 0-14,-3 0-32,1 0 18,-5 0-21,2 0-13,-2 0-139</inkml:trace>
  <inkml:trace contextRef="#ctx0" brushRef="#br0" timeOffset="72903">2185 127 49,'0'0'147,"0"0"-70,0 0-2,0-4-25,0 2 1,0 2 1,0-2-19,0 2 6,0 0-22,0 0 19,0 0-35,0 0 17,0 0-17,0 0 8,0 0 3,0 0 1,0 0 11,0 0-6,0 0 15,0 0-33,0 0 14,0 0-12,0 0-4,0 2 4,0 8-2,0 6 8,0 4-6,2 6 14,2 4-9,0 4 3,1-2 0,-3 0-6,2-1 2,-2-8-12,1-2 2,0-7 4,-1-2-9,-2-6-26,2-2 22,-2 0-26,0-4 2,2 0-35,-2 2 28,0-2-12,0 2 6,0 2-7,0 0-70,0-4-145</inkml:trace>
  <inkml:trace contextRef="#ctx0" brushRef="#br0" timeOffset="73473">2084 267 133,'0'0'170,"0"0"-99,0 0-2,0 0-14,0 0 3,0 0-38,0 0 26,-11 0-11,11 0 27,0 0-20,0 0-14,0 0 4,0 0-23,0 0 5,-2 0-8,2 0-12,0 0 8,0 0-8,0 0-1,0 0 5,0 0-5,0 0 0,0 0 5,0 0 4,0 0-8,0 0 18,0 0-15,0 0 10,0 0-5,0-1-2,0-2-1,2 1 0,14-2 1,3-1-4,8 1 11,4-3-9,1 1 14,-1 2-21,0 0 15,-2 2-6,-7 0 0,-2 2-14,-6 0-11,-3 0-44,-5 0 20,-1 0-32,-2-2 6,-1 2-26,-2 0-114</inkml:trace>
  <inkml:trace contextRef="#ctx0" brushRef="#br0" timeOffset="74390">2605 7 39,'0'0'149,"0"0"-37,0 0 1,0 0-54,0 0-1,0 0-38,0 0 14,-15 0-18,3 0 3,1 0-18,-2 4-1,-3 2 4,-1 0 5,-1-2-4,0 0-4,3-2 28,2 0-22,1-1 6,1-1-12,5 0 1,-2 0 11,6 0-12,0 0 34,2 0-21,0 0 24,0 0-37,0 0 28,0 0-27,0 0 12,0 0-14,0 0 2,0 0-4,0 0 11,0 0-21,0 0 24,0 0-24,0 0 21,0 3-18,0-1 5,0 4-7,0 2 10,0 4 2,0 4-2,0 2 12,2 4-24,2 2 28,-2 4-22,4 2 15,-2 2-8,-2 2 0,3 2 0,-1-1-1,-2-2-1,2-2 1,2-5 2,-2-4 0,0-2 5,3-2-7,-3-2 1,-2-2-2,2 0 2,2-2 0,-4-2-6,0-2 14,-2-2-23,0-2 28,2 0-23,-2-2 20,0 0-11,0-2 1,0 2 0,0-2-1,0 0 2,0 0-3,0 0-9,0 0 10,2 0-25,3 0 25,1 0-19,6 0 12,-1 0-3,4 0 4,1 0 5,1 0 4,-1-4-11,-1 0 22,-1 0-19,-3 2 13,-1 2-14,-4 0 7,-2 0 0,-1 0 0,-3 0-7,2 0 5,-2 0-65,0-2-20,0-2-66,0 0-147</inkml:trace>
  <inkml:trace contextRef="#ctx0" brushRef="#br0" timeOffset="75479">2638 135 18,'0'0'155,"0"0"-31,0 0-54,0 0 16,0 0-30,0 0-21,0 0-22,0 0 7,0 4 22,0 8-29,0 4 25,0 6-14,0 2 21,0 2-29,4 2 4,0-3-20,-2-1 1,2-5-1,1-2-7,-3-5 7,2-4-52,0-5-7,4 0-70,-6-3-96</inkml:trace>
  <inkml:trace contextRef="#ctx0" brushRef="#br0" timeOffset="75810">2609 207 175,'0'0'124,"0"0"-84,0 0-18,0 0 20,0 0-6,0 0-29,0 0 13,58-88-20,-44 78 18,-3 0-18,3 2 4,-3 2-4,-3 4 0,2 0 0,-1 2 0,-5 0-7,0 2 15,1 10 57,-5 2-4,0 4-8,0 4-37,0 0 4,-9-2-13,-2 0-7,-3-4 3,4-4 5,1-3-8,4-4 0,0-3 0,5 0-17,-2-2 15,2 0-34,0 0-7,0 0 1,0 0-11,0 0 22,0 0 10,9 0 15,3 0 12,0 0-12,5 0 13,-2 0-6,1 0 0,-1 0-1,-1 4 7,-3 5-1,-3-2 38,2 5-6,-6 1 41,0-2-46,-4 4 1,0-1-21,0-3 5,0 4-5,-13-4 8,-7 3-5,-3-1-15,-3-1 0,-3-2 5,2-4-12,3 0-22,1-4-3,5-2-24,5 0 4,7 0-27,6-16-40,0-2-15,0 2-30</inkml:trace>
  <inkml:trace contextRef="#ctx0" brushRef="#br0" timeOffset="77461">3107 57 58,'0'0'156,"0"0"-50,0 0-33,0 0 19,0 0-23,0 0 3,0 0-5,0 0-15,0 0 4,0 0-47,0 0 27,-7 10-35,-8 10 26,-8 6-18,-4 6 6,-2 4-15,3 0 0,1 0-6,5-1 15,5-7-25,3-6 13,6-7 3,4-2-49,2-5 7,0-4-23,0-3-20,0-1-59,4 0-77,0-9 2</inkml:trace>
  <inkml:trace contextRef="#ctx0" brushRef="#br0" timeOffset="77949">2877 77 175,'0'0'109,"0"0"-55,0 0-5,0 0-10,0 0-23,0 0 53,0 0-19,45 46 18,-23-28-23,0 4-3,1 0-18,4-2-9,-4 2-4,2 0-11,-2-1 5,-1-2 3,-5-1-12,2-1 14,-4-3-20,-3-2 3,-4-5-44,-6 2-73,1-3-65,-3-4-203</inkml:trace>
  <inkml:trace contextRef="#ctx0" brushRef="#br0" timeOffset="78969">3172 0 85,'0'0'169,"0"0"-105,0 0 3,0 0-26,0 0-1,0 0-23,0 0 5,0 0 4,0 0-14,0 0-8,0 0 5,2 0-18,9 0 18,2 0 4,5 0-12,0 0 9,1 0-8,0 0 11,-1 0-11,-5 0-1,0 3 6,-4-3 5,-2 0-5,-3 2-6,-2-2-2,0 0 7,-2 2-5,0-2 16,0 2 9,0-2 9,0 2-18,0-2 5,0 0-19,0 0-6,0 0 13,0 0-16,0 0 7,0 0-1,0 0 0,0 0 1,0 0-2,0 4-5,0-1-3,0 6 18,0 3-10,0 4 2,0 4-1,0 4 0,0 4 1,3 2-2,-1 4 6,0-2-15,1 0 20,-1-2-15,3-4 12,-3-2-14,2-2 8,-2-1-1,2-6 7,1 0-6,-3-3-2,3-4 2,-3-2-11,-2-2 10,3 0-6,-3-4 5,0 2 1,0-2 0,0 0 0,0 0 1,0 0 5,0 2-6,0-2 7,0 0-14,0 0 13,0 0-13,0 0 6,0 0 1,0 0 1,0 0-1,0 0 0,0 0 7,0 0-6,0 0 1,0 0 8,0 0-10,0 0 20,0 0-19,-10 0 2,-1 0 5,-4 0-7,-5 0-2,-3 2 3,-2 0-8,4 0-26,3-2 5,-1 0-53,9 0-61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4:45.1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50 191 10,'0'0'117,"0"0"-66,0 0-21,0 0-3,0 0 5,0 0 24,0 0-18,0 0 15,0 0-18,0 0 15,0 0-15,0 0 1,0 0-16,-2 0-19,-4 0 1,4 4 8,-2 2-12,0 0 4,-1 4-4,1 0 0,2 4 2,2 1 0,0 1 0,0-2 0,0 0 1,0-1-8,0-6 17,4 2-22,0-5 6,1 0 6,-1-2-30,0-2 11,2 0 6,-2 0-4,0 0 7,-2-5-23,3-9 23,-3-4 10,0-2-3,-2-5 14,0 1-12,0-4 1,0-1 0,0-1 5,-6 1-4,-3 1-2,-3 4 2,1 2-3,3 5 14,1 3-4,1 6-7,4 4 20,-1 4-21,0 0-5,3 0 5,0 0-33,0 6 24,0 8-4,0 6 5,0 3 16,8 1-15,1 0 7,1-3 0,1-1 7,3-3-6,-3-2 0,2 0 5,0-5-8,1 0 12,-1-4-17,-3-4 14,4 0-8,-1-2 1,-2 0-1,0-2-11,-2-10-9,-2-4 20,-5-3-37,-2-1 31,0 0-6,0-3 13,-4 5-16,-8 2 9,3 6 5,1 4 2,1 6 20,3 0-20,4 0 0,0 8-11,0 10 9,0 6 4,2 1-2,13 2 0,1-5 0,4-2 8,-1-6-7,14-6-2,-6-6-86,-5-2-86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1:11.0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179 372 15,'0'0'122,"0"0"-29,0 0-18,0 0 21,0 0-35,0 0-15,0 0-30,0 0 0,0 0 21,0 0 2,0 0 10,0 0-17,0 0 16,0 0-32,0 0 11,0 0-21,0 0 10,0 0-16,-5 0-1,-8 2 1,2 6-6,-4 0-1,1 2-11,-4 2 7,2 0-17,-1 2 1,1-2-15,1 0-8,1-1 9,5-4 1,1 0 33,2-3 7,4-4-6,2 1 14,0-1-10,0 0 2,0 0 0,0 0 0,0 0-1,0 0 1,2 0-21,12 0 10,4 4-1,2 0 11,2 5-6,3 0 6,1 1 0,-3 3-9,-1 1 1,-5-1-24,-3 0 8,-5-3-1,-5-2 25,-2-2-9,-2-4 10,0-2 15,0 0 34,0 0-10,0-2-13,-4-12-16,-2-4 7,-5-5-17,1-3-13,2 1 12,-3-6 1,1 1 0,2 0 0,-3 0-14,1 4 6,2 4-10,3 4-13,1 4-23,0 2 9,1 6-92,1 2-61</inkml:trace>
  <inkml:trace contextRef="#ctx0" brushRef="#br0" timeOffset="1060">172 466 15,'0'0'109,"0"0"-48,0 0-18,0 0 8,0 0 15,0 0-43,0 0-10,13 0-6,-1 0 13,5 0 38,8 0-30,8 0 3,7 0-30,9 0 24,3 0-25,1-4 3,-2 2-3,-3 1-6,-4 1-36,-11 0-65,-13 0-43</inkml:trace>
  <inkml:trace contextRef="#ctx0" brushRef="#br0" timeOffset="1765">794 160 214,'0'0'190,"0"0"-115,0 0-39,0 0 33,0 0-28,0 0-40,0 0-1,0 11 2,0 6 11,4 2-12,2 6 12,4-1-13,-4 2-16,5 10-43,-1-8-41,-4-4-112</inkml:trace>
  <inkml:trace contextRef="#ctx0" brushRef="#br0" timeOffset="2546">631 184 153,'0'0'130,"0"0"-98,0 0-14,0 0 7,0 0 14,0 0-22,138-50 11,-105 43-28,1 5 16,0 2-16,1 0-7,-6 0-82,-9 6-177</inkml:trace>
  <inkml:trace contextRef="#ctx0" brushRef="#br0" timeOffset="2847">1151 164 176,'0'0'157,"0"0"-112,0 0-10,0 0 54,0 0-15,0 0-45,0 0 14,-77 116-14,64-88 14,4 0-31,4-2 1,5-6-12,0-2 0,0-4 10,16-6-10,2-2 4,2-6 2,3 0-14,-4 0-6,-1-4 4,-3-10-15,-3-2-11,-5-2 6,-5-2 3,-2-4 18,0 2-9,-2-2 16,-13 0 2,1 2-3,-1 2-5,3 6 7,-1 4-35,6 3-63,0 3-222</inkml:trace>
  <inkml:trace contextRef="#ctx0" brushRef="#br0" timeOffset="3364">1151 164 172,'129'34'108,"-121"-34"-79,6 0 7,6-9-6,2 2-1,7-4-12,2 2 1,5-1-1,-1 0-8,1 2 10,0 1-18,-5 4 0,-7 3-1,-8 0-32,-9 0-142</inkml:trace>
  <inkml:trace contextRef="#ctx0" brushRef="#br0" timeOffset="3612">1411 171 327,'0'0'121,"0"0"-90,0 0-4,0 0 16,0 0 2,0 0-35,0 0 9,0 0-13,0 57-3,0-39-2,0 0-1,0-2 0,0 0 2,6 0-4,2-4 4,-2 0-9,1-4 16,-3-2-16,0-2 14,3 0-8,-2-2 1,-1 0-1,1-2-1,-1 0-14,-2 2 15,-2-2 2,0 0-11,0 0 17,0 0-14,0 2 6,0-2 1,0 2 6,0-2-5,0 2-2,0-2 7,0 0-17,0 0 9,0 0-35,2 0-51,0-2-2,-2-4-51,0-2-37</inkml:trace>
  <inkml:trace contextRef="#ctx0" brushRef="#br0" timeOffset="4416">1718 174 182,'0'0'177,"0"0"-97,0 0-28,0 0 8,0 0-24,0 0-35,0 0 1,-60 28 8,49-5-17,-3 6 21,1 5-17,-1 0 10,2 2-14,1-2 7,3-6 0,4-6 2,0-8 5,4-6-14,0-6 15,0-2-19,0 0-4,4-7 14,8-11-13,3-7 14,-1-3-35,1-4-4,-4-2-17,0 2-9,-4 2 15,-5 2 8,2 8 14,-4 6 28,0 5 2,2 5 11,1 4-13,0 0-6,3 0 6,5 15 35,0 5 5,3 2 9,-1 4-6,1 0 25,-1-2-55,-5-2-13,2 0-4,-8-2-58,0-4-88,-2-4-149</inkml:trace>
  <inkml:trace contextRef="#ctx0" brushRef="#br0" timeOffset="5128">1855 171 58,'0'0'143,"0"0"-96,0 0 21,0 0 26,0 0 7,0 0-58,0 0 2,15 67-44,-13-47 28,-2 2-17,2 0-5,0-2-2,0-2-4,3-2-2,-2-2 2,1-2-2,3-2 9,1-2-16,4 0 8,1-4 0,2 0-8,3-4-10,1 0-8,2 0-20,6 0 13,-4 0-80,-5-4-125</inkml:trace>
  <inkml:trace contextRef="#ctx0" brushRef="#br0" timeOffset="5542">2079 167 150,'0'0'147,"0"0"-115,0 0-3,0 0 24,0 0 4,0 0-29,0 0-9,9 83 7,-5-55-4,3 0 8,-2 2-30,-1-2 0,1-4-5,-1-4-19,0-6-25,5-4-23,-4-4-87</inkml:trace>
  <inkml:trace contextRef="#ctx0" brushRef="#br0" timeOffset="5857">2219 182 98,'0'0'182,"0"0"-134,0 0-24,0 0 8,0 0 0,0 0-15,0 0-17,99-40 8,-79 33-7,-2 6 3,-5 1-3,-2 0-1,-6 0 0,-3 0 11,-2 9 14,0 8 7,-10 3 5,-5 6-24,-5 4 6,3 4-13,3 2-11,3-2 14,4-2-9,7-6 0,0-6-5,0-6 4,5-5-3,8-6 2,5-3-12,-1 0 13,6 0-20,6-2-19,-7-10-25,-4 2-75</inkml:trace>
  <inkml:trace contextRef="#ctx0" brushRef="#br0" timeOffset="6254">2217 330 78,'0'0'105,"0"0"-35,0 0-18,0 0-16,0 0-26,125-26 3,-96 20-13,4-2-1,-4 0-110,-8 2-137</inkml:trace>
  <inkml:trace contextRef="#ctx0" brushRef="#br0" timeOffset="6435">2591 139 214,'0'0'144,"0"0"-55,0 0-28,0 0 26,0 0-27,0 0-25,0 0-34,-8 54 12,1-23-1,-1 5-11,-2 2 11,-1 2-11,0-2-2,0-4-47,0-6 12,7-7-27,1-12 12,3-4 21,0-5 17,0 0 13,5-18-1,5-5-6,2-3 14,-3-2-5,2-2-2,-5 0-9,4 0-18,-2 2 17,1 6-9,1 6 19,-2 6-2,5 4 4,1 6 12,1 0-13,1 8 13,2 10-13,-2 6 88,-1 4-64,1 2-1,-3 0 19,1 0-15,-6-4-28,-3-4-10,-3-3-51,-2-5-14,0-5-43,0-3-86</inkml:trace>
  <inkml:trace contextRef="#ctx0" brushRef="#br0" timeOffset="6916">2516 412 173,'0'0'129,"0"0"-69,0 0 31,0 0 6,0 0-58,0 0-29,0 0-6,118-24 5,-93 22-18,6 0-7,-5 0-62,-6 0-126</inkml:trace>
  <inkml:trace contextRef="#ctx0" brushRef="#br0" timeOffset="7188">2961 198 162,'0'0'192,"0"0"-90,0 0-24,0 0-9,0 0-33,0 0 0,0 0-15,-19-24 9,12 24-8,-2 0-1,2 0-21,3 0 0,2 0-10,0 0-4,-1 0 8,-1 0-26,2 0 32,2 0-4,0 0 4,0 0 6,0 0-6,0 0 10,0 0-9,0 0-1,0 0 12,0 0-18,0 0 12,0 0-5,0 0-1,0 0-2,0 0 1,0 0-17,0 0 17,0 0-13,0 0 14,0 0-22,0 0 12,0 1-6,0 4 9,0-3 6,0 1-9,0 1 9,0 0 2,0 3-7,0 0 16,4 4-8,3 5 9,-1 4 27,1 2-9,0 2-13,-3 2-2,1 2-14,1-2 0,-4-2-39,3 2-26,-5-6-127</inkml:trace>
  <inkml:trace contextRef="#ctx0" brushRef="#br0" timeOffset="7772">2859 160 52,'0'0'214,"0"0"-135,0 0-57,0 0 38,0 0-8,0 0-19,0 0-32,31-17 25,-13 16-1,-3 1 8,6 0-20,-1 0 3,0 1 3,0 12-9,-1 1 9,-2 4-18,-1 0 6,-6 4 3,-5 4-20,-3 0 10,-2 4-15,0-2 4,-7 0 8,-6-2-4,0-4 14,0-4-16,-1-2-2,3-4-23,-1-4-64,4-3-55</inkml:trace>
  <inkml:trace contextRef="#ctx0" brushRef="#br0" timeOffset="8167">3137 166 222,'0'0'168,"0"0"-82,0 0 18,0 0 17,0 0-53,0 0-10,0 0-57,-10 23 5,3 2-6,2 3 0,3 2-1,2 2-9,0-4 4,0-2-33,7-6 27,6-6-27,3-4-10,1-4-13,2-6 12,0 0 14,2 0 10,-1-8 13,-3-6-55,-3-2 26,-7-2 32,-3-2 10,-4 0 37,0-2 11,-4-2-12,-13 0-1,2 4-20,-3 2-14,5 3-2,-1 10-13,6 1-40,3 4-130</inkml:trace>
  <inkml:trace contextRef="#ctx0" brushRef="#br0" timeOffset="8620">3347 145 342,'0'0'150,"0"0"-79,0 0-48,0 0 32,0 0-39,0 0 5,0 0-21,11 105 10,-9-73-10,0 2-1,1-4-33,-3-2-79,0-8-4,0-6 11,2-6 42,-2-8-12,0 0-5,0 0-15</inkml:trace>
  <inkml:trace contextRef="#ctx0" brushRef="#br0" timeOffset="8784">3367 352 7,'0'0'71,"0"0"10,0 0-8,3-104 18,3 78-19,5 4-21,1 4-29,1 6 6,1 2 13,1 3-11,-2 6 18,-2 1-22,0 0 16,1 0-24,-6 1 3,-1 10-21,-5 3 25,0 4 6,0 2-5,0 6-1,-2-2-24,-5 2-2,2-6 1,5-2-9,0-6-1,0-2 4,5-2-5,10-4-22,3 0-31,2-2-15,18-2 18,-6 0-37,-3 0-127</inkml:trace>
  <inkml:trace contextRef="#ctx0" brushRef="#br0" timeOffset="9182">3906 198 9,'0'0'296,"0"0"-113,0 0-71,0 0 4,0 0-15,0 0-42,0 0-21,-44 2-25,32 10 15,1 6-26,1 2 0,2 2 4,6-2-9,2-4 3,0-4 0,0-4 0,0-2-10,10-4 2,0-2-26,3 0 24,-1 0-24,1-2 8,-4-12-49,-2-2-23,-7-12-32,0 4-86</inkml:trace>
  <inkml:trace contextRef="#ctx0" brushRef="#br0" timeOffset="10406">3942 7 121,'0'0'182,"0"0"-65,0 0-7,0 0 22,0 0-23,0 0-14,0 0-43,0-12 9,0 12-51,0 0 7,0 0-15,0 16-4,0 6-9,-9 2-44,-4 10-49,1-4-110,-1-8-173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1:22.1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36 129,'0'0'236,"0"0"-105,0 0-71,0 0 29,0 0-14,0 0-49,0 0-11,0-6-13,0 4-4,16-2 12,11 2-16,4-2 16,6 2-13,1 2 4,0 0-1,-4 0 0,-6 0 2,-8 0-4,-6 0 4,-9 0-9,-3 0 9,-2 0-12,0 0 10,0 0 0,-16 0-53,-13-6-61,5 2-49,-3-2-103</inkml:trace>
  <inkml:trace contextRef="#ctx0" brushRef="#br0" timeOffset="418">68 36 191,'-69'-10'183,"69"10"-95,0 0-13,0 0-19,0 0-11,0 0-39,0 0-1,0 0 1,0 0-12,6 0 11,2 2-5,3 10 7,1 0 9,5 2 7,-2 0-22,1-2 22,1 2-23,1-2 10,3 2-3,0 0 3,0 0-10,-1-1 8,-3-1-7,-1-2-1,-1-5 8,-3 2-6,-5-5 1,-1-2-1,-2 2-2,-4-2 8,0 0-3,0 2 1,0-2 19,0 0 20,0 0-2,0 0 12,0 2-29,0 0-3,-4-1-14,-4 4-18,-4 3 5,1 2-4,-4 2-8,-1 4-7,1 2 10,-1 2 2,3-2 2,-1 0 18,3-2-16,2-2 9,0-4-4,4-2 2,1-2 0,2-2 0,0 0 2,0 0-4,-1-2 9,1 2-17,2-2 20,-2 0-20,2-2 5,0 2 4,0 0-17,0 0-3,0 0 7,0 1-16,0-2 29,0 2-2,7-2-8,1 1 22,8-2-6,6 0 2,7 0 9,9 0 5,5 0-8,3-7 7,1 0-19,-5-1 2,-1 4 10,-4 0-13,-5 0 1,-8 2-2,-6 0-8,-10 2-80,-8 0-118</inkml:trace>
  <inkml:trace contextRef="#ctx0" brushRef="#br0" timeOffset="5442">632 239 5,'0'0'144,"0"0"-48,0 0-8,0 0-20,0 0 3,0 0-12,0 0-23,0 0 2,0-3-8,0 3 23,0 0-15,0 0 4,0 0-25,0 0 5,0 0-11,0 0-2,0 0 2,0 0-9,0 0 5,0 0 1,0 0-13,0 0 12,0 0-14,0 0 5,0 0-9,9 0-14,9 0 10,3-1 14,6-3-29,0 0 16,0 0-42,-4-1 12,-6 4-81,-8-1-73</inkml:trace>
  <inkml:trace contextRef="#ctx0" brushRef="#br0" timeOffset="6050">663 253 38,'0'0'104,"0"0"-41,0 0 5,0 0 18,0 0-6,0 0-33,0 0-6,0 0-30,0 0 17,0 0-27,0 0 26,0 0-7,0 0 34,0 0-10,0 0-13,0 0-11,0 0-20,0 0 3,0 0 3,0 0-12,0 0-28,0 0-33,0 0-25,0 0 15,7 0 7,1 0-72,1 0-6</inkml:trace>
  <inkml:trace contextRef="#ctx0" brushRef="#br0" timeOffset="6414">663 253 15,'40'0'163,"-40"0"-77,0 0-22,0 0 45,0 0-28,0 0-13,0 0-46,0 2-1,0 8-19,0 2 18,0 2 0,0 0-10,0 4 5,0-2-15,0 0 17,0 0-16,0-4-1,2 0 0,0-2-8,5-4-40,-3-2-79,1-2-82</inkml:trace>
  <inkml:trace contextRef="#ctx0" brushRef="#br0" timeOffset="7026">634 255 90,'0'0'236,"0"0"-122,0 0-37,0 0 37,0 0-12,0 0-54,0 0-38,0 0 3,-20-4-12,20 4-2,0 0 3,0 0-12,0 0 10,0 0-2,0 0-6,0 0-1,16 0 0,3 0-34,4 0 33,15 0-18,-7 0-26,-4 0-133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0:01.6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28,'0'0'24,"0"0"17,0 0 5,0 0 3,0 0 0,0 0-19,0 0-4,0 0-26,0 0 0,0 0-23,4 2 10,-2 8-46,0 0-52</inkml:trace>
  <inkml:trace contextRef="#ctx0" brushRef="#br0" timeOffset="411">0 0 74</inkml:trace>
  <inkml:trace contextRef="#ctx0" brushRef="#br0" timeOffset="428">0 0 74,'31'70'42,"-31"-70"-28,0 0 11,0 0-25,0 0 0,0 0-28,0 0-1,0 0-51</inkml:trace>
  <inkml:trace contextRef="#ctx0" brushRef="#br0" timeOffset="130764">9919 1025 146,'0'0'183,"0"0"-91,0 0-76,0 0 38,0 0-27,0 0-27,0 0-63,14-8-56,-10 8-84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9:22.9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1236 431 104,'0'0'30,"0"0"11,0 0 16,0 0 21,0 0-34,0 0-8,0 0-6,0-16-10,0 14 5,0 0-15,0 2 23,0 0-24,0 0 14,0 0-16,0 0 10,0 0-16,0 0 0,0 0-1,0 0 7,0 0-14,0-2 6,0 2-5,0-2 12,9 2-11,-3-2 11,3 0-6,0 0 0,0 0 0,-1 0-1,1-2 2,3 2-3,-1-2 8,3 0-12,-4 0 15,3 0-9,1 2 0,-1-2 0,3 2-1,-3 0 2,3 0-4,-3 0 12,1 0-15,-3 2 12,0 0-3,-2 0-1,0 0-2,0 0 1,-1 0-1,0 0 2,0 0 4,-1 0-8,-1 0 9,2 0-12,-4 0 12,0 0-14,1 0 7,-1 2 0,0-2 0,4 2 7,0 0-17,1 0 21,0 0-18,-2 0 14,2 0-11,-1 0 10,-1 2-6,0-2 0,0 0-12,-1 0 11,1 0-26,0 0 26,0 0-8,-1 0 3,3-2 12,-3 2-7,4-2 1,-2 2 0,1 2 0,1-2 0,-2 2-1,3-2 2,1 0-2,-4 0 1,3-2-9,-3 2 11,0 0-3,-1-2 1,-1 0 0,1 0 0,-2 0 0,1 0-1,-3 0 2,1 0-7,0 0 12,-2 0-7,3 0 1,0 0 0,1 0 0,1 0 0,2 0-1,2 0 2,0 0-3,0 0 4,3 0 2,-3 0-3,-1 0-1,2 0 0,-3 0 0,-3 0 0,2 0 0,-4 0 0,3 0 1,-1 0-2,-2 0 2,4 0-3,-4 0 4,0 0-3,1 0 1,1 0 0,1 0-1,0 0 2,0 0-1,1 0 1,-1 0-1,-3 0 6,3 0-7,-4 0 1,1 0-1,0 0 1,1 0 0,-1 0-1,3 0 4,2 0-9,0 0 12,-1 0-8,4 0 2,-1 0 0,1 0 0,-2 0 0,1 0-1,-1 0 3,0 0-4,-3 0 12,2 0-23,0 0 19,-2 0-7,-1 0 1,1 0 0,0 0 0,-3 0 1,3 0-2,-3 0 9,3 0-15,-3 0 9,3 0-3,-2 0 2,-1 0 5,0 0-6,3 0-5,-3 0 4,1 0 2,2 0-3,-3 0 11,0 0-21,1 0 21,-1 0-10,-2 0 2,4 0-1,-4 0 0,0 0 0,2 0-7,-2 0 17,5 0-20,-3 0 22,6 0-18,1 0 7,-1 0-1,2 0 0,-1 0 0,-5 0 0,1 0 0,-2 0 0,-1 0 2,-1 0-4,-1 0 8,0 0-10,-2 0 4,2 0-1,0 0 1,3 0 0,-3 0-1,3 0 10,-1 0-18,-2 0 16,3 0-7,-3 0 0,2 0 13,-2 0-12,3 0 1,-1 0 3,1 0-4,0 0 8,1 2-8,-2 0 1,3 0 7,-3 0-16,2-2 7,-2 2 0,-2 0 0,2-2 0,1 0-2,-3 2 5,0-2-10,0 0 14,2 0-14,2 0 13,-2 0-6,0 0 0,3 0 0,-3 0 0,3 0 0,0 0 0,2 0 7,-1 0-16,2 0 18,1 0-15,-3 0 6,2 0 0,-1 0 0,-1 0 1,-4 2-2,1-2 2,-3 0 6,-2 0-6,3 0 7,-1 0-7,-2 0 11,2 0-3,1 0 1,-1 0-4,0 0-5,2 2 9,1 0-8,-1 0-4,3 0 12,0 0-11,-3 0 1,0 0 0,1-2-2,-1 0-12,-2 2 12,0-2-18,-2 2 20,3-2-4,-3 0-3,0 2 1,0-2 6,0 0-13,0 0 1,0 0 4,0 0-20,0 0-12,0 0-74,0 0-137</inkml:trace>
  <inkml:trace contextRef="#ctx0" brushRef="#br0" timeOffset="9331">3158 1638 42,'0'0'75,"0"0"-32,0 0 2,0 0 34,0 0-17,0 0-31,0-2 18,0 2-19,0 0 8,0 0-18,0 0 23,-2 0-10,0 0-7,0 0-6,0 0-4,-1 0 22,0 0-21,1 0 15,0 0-31,-2 0 14,2 0-14,-3 0 24,1 0-9,0 0-9,-1 0-1,-2 0-5,3 0 18,-3 0-18,1 0-2,-1 0 8,-2 0-13,-2 0 7,-3 2-1,1 0 4,-2 0-4,-3 1-1,-1 1 1,4-3-6,-1 1 14,3-2-14,-1 0 12,3 0-6,-1 0 0,0 0 0,-1 0 0,-1 0 1,1 0 1,2 0 8,-1 0-20,2 0 24,1 0-21,-5 0 7,1 0 0,-1 0 1,-1 0-1,-1 0 0,1 0 8,-1 0-15,-1 0 17,0 0-16,0 0 15,1 0-1,1 0-8,3 0 0,1 0 0,3 0 2,-2 0-11,2 0 21,1 0-20,-5 0 16,2 0-13,-1 0 6,-5 0-1,1 0 0,-1 0 1,-4 0-2,2 0 3,-2 0-8,0 0 16,0 0-16,1 0 15,2 0-10,-1 0 1,5 0 0,-1 0-3,1 0 10,2 0-18,0 0 19,0 0-16,0 0 9,-1 0-11,-1 0 19,2 0-9,-2 0 0,0 0-1,-1 0 0,-1 0 2,-1 0-11,3 0 23,-1 0-24,3 0 19,-3 0-9,3 0 2,0 0 4,0 0-5,2 0 0,-2 0-6,-1 0 12,2 0-12,-3 0 13,-1 0-14,-1 0 13,-4 0-6,1 0 0,-1 0-1,-2 0 0,-1 0 2,2 0-8,0 0 16,0 0-12,2 0 4,-2 0-1,3 0 2,-4 0 6,3 0-3,-1 0-3,-2 2-4,1 0 9,-2 0-17,0 0 21,-1 2-19,2-1 10,-2 1-2,3-1 0,0 1 0,2 0 0,0-1 1,1 1-11,1-3 22,3 1-25,-1 1 14,1-2-2,-2 2 1,1-2 0,-1 3 0,-4-1 0,1-2-9,-1 1 18,-4 2-19,3-1 20,0 1-16,0-3 15,2 2-10,0-2 1,0 2 0,3-1 0,-3-1 3,1-1-11,-2 3 16,2-3-16,1 1 17,0 2-16,1-2 7,2 2 0,-1-3 0,1 2 1,-1-2-7,1 2 18,-1-2-24,-1 2 24,1-1-20,1 2 10,0-2-2,2 2 5,-2-3-4,-1 1-2,-1-1 8,1 3-19,1-1 24,-3 2-22,3-2 20,-2 0-20,-1-2 9,-1 1 1,5 2 0,-1-2 0,1 2 0,1-3 10,0 2-23,2-2 26,0 0-22,3 2 18,-4-2-9,3 2 0,-1-2 0,1 2-8,3 0 16,2-2-19,-1 1 22,1-1-21,2 0 12,0 0-3,0 0 1,-3 0 0,1 0 0,-2 0 0,-3 0-1,3 0 10,-2 0 18,-2 0-9,2 0-7,-1 0-2,1 0-2,-2 0 5,4 0-11,0 0-1,2 0 9,-1 0-18,-1 0 21,2 0-22,2 0 20,0 0-19,0 0 10,0 0-1,0 0 0,0 0 0,0 0-1,0 0-7,0 0 1,0 0-5,0 0 11,0 0-4,0 0 4,0 0 1,0 0 0,-4 0 4,2 0-3,-6 0 11,-1-1-5,1-3-6,-2-2 11,-1-1-15,3 2 4,-1-1-1,0 2 0,2-3 0,3 4-6,-3-4 14,3 2-12,-3-4 17,2 4-22,3-6 18,-4 4-3,1-4-6,1 4 0,-1-4 5,0 1-4,1-2-2,-2-2 14,-1-2-28,1-2 25,-2 0-17,2-2 9,-1 2-2,1 2 0,-2-2 0,4 2-1,0 0 11,-1 0-22,3 0 27,0 0-15,0 0 1,0-2-2,0 1 1,-4 2 0,2-3 0,0 0 1,-3 0-2,1 0 2,1 1-5,-2-1 15,0 0-19,1 0 9,0-2-1,-1 0 0,2-2 0,-2 0-1,3-2 2,0 2-2,-1 2 8,1 0-14,-1 0 15,0 0-9,-1 0 1,-1-4-1,1-5 0,-6 0 2,4-3-8,-3-3 16,1 1-18,-1 2 19,3 2-14,-2 2 5,2 2-1,1-2 0,1 0 0,1 2-1,0 1 3,1 1-11,-1 2 19,3 0-18,-4 0 16,1-2-9,-2 0 1,1 2 0,-3 2-1,2 0 2,3 6-2,-1 2 7,0 0-18,1 4 24,2 0-24,-2 2 22,2-2-10,-3 2 0,3 2-1,2 0 0,0 0 2,0 2-11,0-2 21,-2 2-22,2 0 6,0-2 5,0-2-9,-3 0 8,3 0 0,0-2 1,0 2-7,0 0 16,0 0-21,0 0 24,0-1-21,0 2 18,0-1-10,0 2 1,0 0-1,0 0 0,0-1 2,0 4-11,0-6 3,3 3 7,3-3-20,5-1 20,3-1-18,1 0 10,-1 0-1,-1 4 9,-4-2-6,0 5 5,-4-2-8,-1 4 18,0-1-18,1 1 11,-3 0-8,2 0 6,0 0-7,2 0 5,0 0 2,1 0-11,1 0 16,2 0-13,-2 0 9,1 0-7,1 0 7,0 0-1,-1 0 0,3 0-6,-1 0 5,-1 0 2,7 0-7,-2 0 18,1 0-24,-1 0 22,1 0-17,-1 0 7,1 0 0,-1 0 0,1 0 1,-1 0-2,1 0 11,0 0-20,0 0 17,-1 0-8,3 0 2,-1 0-1,4 0 0,1 0 0,-1 0-3,-4 0 6,1 0-10,-1-3 17,-1 2-19,2-2 18,-2 1-11,-1 2 2,1-2 0,1 0 0,4 0 0,-1-1-7,1-1 20,0-1-25,1 1 24,-2 0-22,-2 0 12,0 2-2,-3 2 0,-1-2 0,-5 0 0,-3 2 6,-1-2-17,-1 2 22,1 0-21,0 0 17,1 0-8,-2 0 1,3 0-1,-1 0 0,0 0 2,-2 0-8,0 0 17,-1 0-18,-3 0 19,0 0-9,0 0-1,0 0 5,0 0-5,0 0 0,0 0 8,0-2-2,0-2-14,-5-2 1,-7-2-4,-1 2-20,-2-2 5,-1 0-28,-2 2 5,1 2 35,-1 0 5,5 0 7,-1 2-5,5 0-4,3 0 20,1 2-11,3-2 2,2 2-1,0-2 1,0 0 1,0 2 8,0-2-3,0 2-7,0 0 6,0 0-5,0-2 6,0 2-10,0 0 3,0-2 0,0 0 0,0 0 1,-2 0-2,2 2 2,0 0-8,0 0 14,0 0-12,0 0 6,0 0-2,0 0-4,0 0-4,0 0 9,0 0-5,6 0-3,5 0 16,1 0-4,1 6-3,-2-2 12,3 2-13,-1 0 8,1 0 0,-2 0-8,2 0 0,-1 0 8,2 0-12,-1-2 11,-3 2-10,3-2 10,-5 0-7,-1 0 0,2-2 0,-6 0 0,1 0 1,-1-2-10,-4 0 21,2 2-19,-2-2 15,0 0-15,0 0 9,2 2-2,-2-2 0,2 0 1,0 2-2,-2-2 8,3 0-18,-3 2 18,0-2-16,0 0 11,0 2-4,0-2 3,0 2-1,0 2 19,-3 2-12,-5 2 21,-5 2-26,-3 2 5,3 1 1,-1-6-13,3 1 12,3-1-7,0-2 0,4 0 0,-1-4 0,3-1 3,0 3-16,2-3 10,-2 0 1,2 0-19,-2 1-4,-2 2-2,-2 2-21,0 4-7,-3 3-53,5-2-29,0-2-157</inkml:trace>
  <inkml:trace contextRef="#ctx0" brushRef="#br0" timeOffset="16862">721 1343 15,'0'0'124,"0"0"-59,0 0 7,0 0-13,0 0 9,0 0-37,0-1-10,0 1-1,0 0-9,0 0 11,0 0-22,0 0 22,0 0-12,0 0 26,0 0-25,0 0 18,0 0 0,0 0-3,0 0 16,-2 0-13,-3 0 7,-2 0-25,3 0 11,-1 0-22,-1 0 5,-1 0-5,0 1-1,0 3 0,1 3-15,0-4 15,-1 4-17,2-1 18,0-1-14,1 2 12,2-3-2,0 0 4,2 0 0,-2-2 0,2-1-1,0-1 2,0 3-7,0-2 8,0 2-9,0-1 5,0 2 2,0 0-11,0 0 2,0 0-1,4-2-16,2 2 10,-1 0-20,0 0 36,-1 0-1,1 0-6,-3 2 12,2 0-5,-2 0 0,3 0 0,-1 2-2,-2-2 4,3 2-12,0 0 22,-3 0-19,0 0 15,-2 2-8,0 0 0,0-2 0,0 0 0,0 0 1,0-2 13,0 2-14,0-2 23,-9 2-23,2-2 10,-2 0-4,3-2 4,-1 0-9,0 0 11,0-4 7,1 0-18,-3 0 21,0 0-21,-2 0-2,2 0-6,1 0 0,-2-4-22,6-2 10,2 2 3,2-2-18,0 0-24,0 0-29,0 0-2,0 0-89</inkml:trace>
  <inkml:trace contextRef="#ctx0" brushRef="#br0" timeOffset="17921">767 1482 75,'0'0'107,"0"0"-39,0 0 7,0 0 36,0 0-46,0 0-19,0 0-13,0 0 3,0 0 5,0 0-27,0 0 18,0 0-15,0 2 29,0 6-14,0 2 14,0 2-33,0 2 0,0 0-4,0 2-8,0-2-2,0 0 9,0-2-18,0-2 2,0-4-12,2-2-36,0-2-8,2-2-27,-4 0-44,0 0-60</inkml:trace>
  <inkml:trace contextRef="#ctx0" brushRef="#br0" timeOffset="18650">792 1392 72,'0'0'143,"0"0"-46,0 0 17,0 0-32,0 0-16,0 0-43,0 0 16,0-4-33,0 4-4,0-2-2,2-1 0,2-1-9,6 0-69,-4 1-50,1-4-86</inkml:trace>
  <inkml:trace contextRef="#ctx0" brushRef="#br0" timeOffset="19535">1274 1332 95,'0'0'58,"0"0"4,0 0 25,0 0-4,0 0-16,0 0-23,0 0-13,-25 0-31,18 0 12,-2 4-5,2-1 16,1 1 0,-3 0 10,0 3-21,-2 0-5,0 2 3,-3 0-9,1 4 21,-1-1-22,-1 2 3,4 2 9,0-2-18,4 0 7,3 0-1,2-2 0,-1-2 1,3 0-2,0-2 1,0 0-11,0 0 17,11 0-6,2 0 0,3-2 9,-1 0-8,6-2 0,-3 0-1,1-2-10,2-2-2,1 0-34,-4 0-22,-4 0-117</inkml:trace>
  <inkml:trace contextRef="#ctx0" brushRef="#br0" timeOffset="20691">1476 1325 80,'0'0'103,"0"0"3,0 0 2,0 0 6,0 0-43,0 0 8,0 0-33,-2-4 25,2 4-32,-3 0 13,-1 0-29,0 11-13,-1 3-3,-4 5-7,0 6 1,1 0 8,-3 4-18,-1 1 19,-1-2-11,1-2 1,4-4 0,1-6-7,5-6-16,0-4-6,2-2-21,0-4 12,0 0-50,0 0-23,0-12 0,0-2-52</inkml:trace>
  <inkml:trace contextRef="#ctx0" brushRef="#br0" timeOffset="21119">1332 1388 55,'0'0'163,"0"0"-71,0 0-40,0 0 51,0 0-18,0 0-29,0 0 13,6 0-15,-2 0 19,1 4-38,-1 4 13,2 2-38,4 0 9,-1 2-18,-1 0 10,2 0-10,1 2 0,-1 0 0,2 0 2,1 0-6,-1 0-42,5 2-24,-3-4-70,-5-2-92</inkml:trace>
  <inkml:trace contextRef="#ctx0" brushRef="#br0" timeOffset="22635">1590 1390 65,'0'0'121,"0"0"-64,0 0-16,0 0 39,0 0-5,0 0-33,0 0 7,-7 7 0,7-7 23,0 0-33,0 0 4,0 0-30,0 0 0,0 0-13,0 0-1,4 0-17,12 0 18,6-1-1,7-5 8,7-2-10,1 1 12,2 0-13,-1 0 6,-3 3-4,-4 3-21,-6-1-20,-10 2-15,-5 0-22,-8 2 3,-2 6-113</inkml:trace>
  <inkml:trace contextRef="#ctx0" brushRef="#br0" timeOffset="23311">1606 1500 51,'0'0'141,"0"0"-73,0 0 24,0 0-8,0 0-16,0 0-28,0 0 2,-8 0 8,6 0-15,0 0 10,2 0-18,-2 0 21,2 0-25,-2 0 17,2 0-24,0 0 2,0 0-8,0 0-10,0 0 5,0 0 3,0 0-16,0 0-1,0 0 8,10 0-11,9 0 12,5-2 0,5-4 2,3-2-2,1-2 6,-2 2-14,-2 0 4,-4 2 3,-4 0-29,-2 2 29,-4 0-38,-3 0 8,-6 2-12,-2 0-13,-4 2 17,0 0-29,0 0-4,0 0-98,0 0-157</inkml:trace>
  <inkml:trace contextRef="#ctx0" brushRef="#br0" timeOffset="23972">1783 1213 62,'0'0'178,"0"0"-59,0 0-31,0 0 15,0 0-30,0 0-6,0 0-40,-13 4 12,11 8-11,-2 6-4,2 6 4,-2 6-7,0 5 23,-2 4-34,-3 6 7,-5 1-8,1 0-12,-3-4 3,5-6-19,1-8-4,3-8-15,4-9-2,1-8-41,2-3 0,0 0-59,0-10-40</inkml:trace>
  <inkml:trace contextRef="#ctx0" brushRef="#br0" timeOffset="24693">2100 1314 111,'0'0'179,"0"0"-84,0 0-7,0 0-7,0 0-35,0 0-15,0 0-18,-5 0 21,5 0-12,0 0 20,0 0-13,-2 0 15,2 0-18,-2 0 2,-3 0-5,3 7-22,-2 8 4,-3 0 5,3 2-17,-1 3 17,0 0-19,1 2 16,2-4-14,2-2 7,0-2-7,0-4 7,0-2-12,0 0 11,4 0-1,5-4-6,3 0-7,-1-2 8,2-2-7,0 0 8,3 0 6,-3 0 0,0 0-1,-1-4 3,-1-6-11,-2 2 18,-4-2-9,1 2 6,-4-2-5,1-2 9,-3 0 6,0-2 7,0-2-16,0-2 12,-9 0-19,-5-3 21,-1 3-19,-3 0 9,0 4-10,0 2 9,-2 5-10,-2 3-18,-9 4-36,6 0-89,1 8-157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9:19.7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28 58,'0'0'43,"0"0"19,0 0-24,0 0-1,0 0 2,0 0 6,0 0 10,0 0-24,0 0 11,0 0-23,-3 0 17,1 2-23,2-2 7,0 0-19,0 2-1,0-2 5,0 0-3,0 0-4,0 0 9,0 0-6,0 0 0,0 0 25,0 0-25,0 0 11,0 0-12,0 0 0,0 2-1,0-2 0,7 0-7,2 0 16,0 0-16,4 0 18,1 0-15,-3 0 5,3 0 0,-4 0 8,-1 0-6,3 0-4,-6 0 14,3 0-18,-3 0 12,-1 0-2,2 0-4,-3 0 0,3 2 0,-3-2 0,3 0-1,-2 2 7,1-2-17,1 0 21,2 0-22,-3 0 19,4 0-9,-4 0 2,1 0-1,-1 0 0,4 0-3,-4 0 2,1 0 1,1 0-6,2 0-15,1 0 15,-1 0-34,2 0 17,-3 0 5,-1 0 9,2 0 10,-3 0-4,-1 0-2,0 0 10,2 0-14,1 0 17,-1 0-14,-1 0 6,2 0 1,0-2-1,-3 0 2,1 0-6,-3 2 11,4 0-12,-2 0 12,1 0-16,1 0 13,4 0-3,-3 0 0,1 0 0,2 0 0,-1 0 0,1 0-1,-2 0 7,1 0-11,1 0 11,-1 0-7,0-2 1,2 0-1,3-1 1,-2 2 0,-2-3-1,2 2 2,-5-2-1,0 2 1,-3 0-2,-1 2 1,0 0 0,-1 0 0,-2 0 0,3 0 5,1 0-4,0 0 2,4 0 3,1 0 1,0 0-5,3-3 14,-2 3-8,5 0 56,-2 0-41,1 0-23,-3 0 0,1 0 12,-1 0-22,-2 0 23,2 0-23,-2 0 20,1 0-20,-1 0 11,-3 0-1,2-1 0,-2 1 9,-1-3-15,-1 3 13,4 0-11,-1 0 13,-1 0-15,2 0 7,1 0-1,-3 0 0,4 0 0,1 0-7,-2 0 12,3 0-13,-1 0 16,-2 3-16,-2 1 12,2 0-4,-3 0 0,2-2-1,1 2 1,1-3 0,1 2-6,-3-3 16,2 0-20,-3 0 15,-1 0-13,2 0 10,-4 0-2,1 0 0,-1 0 0,-1 0 0,2 0 1,2-3-8,-3 3 14,1 0-15,-1 0 9,4 0-2,-2 0 1,-1-1-1,3 1 1,-6-3 0,0 3 0,0 0 1,-1 0-4,-3 0 12,2 0-13,-2 0 6,0 0-2,0 0 0,0 0 1,0 0-1,0 0-31,0 0-96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1:37.6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209 36 68,'0'0'100,"0"0"-34,0 0 5,0 0-15,0 0-6,0 0-24,0 4 15,0-2-21,0 0 13,0 2-13,0-2-1,0 2 6,0 0-10,0-2 0,0 2-8,0-2-10,0 0 13,0-2-8,0 0-1,0 0 5,0 0-6,2 0 0,3 0-2,-3 0-6,3 0 1,-3 0 14,-2 0-7,0-4 1,0 0-1,0 2 0,0-2-15,0 2-57,0 0-108,-5 2-192</inkml:trace>
  <inkml:trace contextRef="#ctx0" brushRef="#br0" timeOffset="1704">169 267 90,'0'0'31,"0"0"-2,0 0 7,0 0 39,0 0-18,0 0-3,0 0 13,0 0-12,0 0 5,0 0-19,0 0 26,0 0-22,0 0 9,0 0-30,0 0 6,0 0-11,0 0-17,0 0-1,0 0 11,0 0-24,0 0 21,0 0-18,0 0 7,0 0 2,0 0 0,0 0 0,0 4-2,2 1 4,2 2 18,-1 3-13,-1 2 23,-2 4-11,0 6 12,0 2-21,-15 4 4,-8 2-5,-2 0-9,2-2-12,-2-1-37,-4 0-22,6-4-95,6-10-132</inkml:trace>
  <inkml:trace contextRef="#ctx0" brushRef="#br0" timeOffset="23419">1016 130 147,'0'0'101,"0"0"-4,0 0-6,0 0 10,0-4-30,0 2 4,0 0-26,0 2 0,0-2-13,0 2 0,0 0 12,0 0-22,0 0 8,0 0-24,0 0 19,0 0-29,0 0 23,0 0-23,0 0 7,-5 0-5,-4 0-2,-2 0-18,-5 6-21,1 0 28,-3 0-12,1-2 23,1 0-22,1-4 22,1 0-8,3 0-4,-1 0 12,3 0-9,1 0 2,3 0 14,-2 0-10,5-2 10,-2 0 6,1 0-12,3 2 18,-2-2-10,2 2-8,0 0 9,0 0-4,0 0-12,0 0 11,0 0-11,-2 0-9,2 0 13,0 12-13,-2 9 15,0 2 0,0 5 2,2 7-8,0 2 19,0 2-26,0-1 29,0-4-37,0-4 27,0-4-16,0-4 6,0-4-6,2-4 10,2-1 0,-2-6-6,0-1 15,1-1-20,-3-4 22,0 1-20,2 0 10,-2 0-2,0 0 1,0 3-17,2-1 3,-2 1-5,0 4 19,2-1-29,-2 2 22,0-1-25,0 1 4,3-2-4,-3-2 6,0-2 19,0-4 4,0 3-7,0-3 14,0 0-11,0 0 14,0 0-11,0 0 5,0 0-1,0 1 0,2-1 0,3 3 0,-1-2 0,2-1 18,5 0-12,3 3 50,-1-3-46,5 2 9,-3-1-19,4 2 1,-3 1 6,1 0-5,-3 0-4,-1 0 13,-5-1-16,2 1 14,-6-1-18,1-1 14,-1 0-6,-2 0 1,0-2 0,0 2 0,1-2 1,1 0-8,-2 0-15,3 0-40,0 0-102,-3 0-96</inkml:trace>
  <inkml:trace contextRef="#ctx0" brushRef="#br0" timeOffset="24703">1042 385 51,'0'0'164,"0"0"-56,0 0-33,0 0 5,0 0-18,0 0-27,0 0-34,0-32 21,0 24-21,0-2 25,2 0-19,6 0-6,2 0-1,1-1 7,1 2-16,1 0 18,-1 6-18,-2 1 9,1 2-7,1 0 7,-3 5 0,-1 12 45,-3 2 11,-5 6-24,0 3-31,0 2 6,-5 4-7,-12 0-26,-1 0-10,-3-6-26,2-6-16,3-5 49,5-10 27,2-3 2,7-1 0,-1-3 2,3 0 19,0 0-12,0 0 1,0 0-10,0 0 0,10 0 8,3 0-1,3 0 10,-1 1-17,3 2 4,1-2 3,-2 2-14,1-2-6,-5 3-14,-2-2-59,-2 2-22,-2 0-46</inkml:trace>
  <inkml:trace contextRef="#ctx0" brushRef="#br0" timeOffset="25355">1378 305 95,'0'0'97,"0"0"-54,0 0 37,0 0 16,0 0-16,0 0-10,0 0-9,0-20 10,0 20-19,-4 0-16,-2 0-22,-5 0 27,1 6-41,0 8-1,-1 6-5,-1 6-1,3 2 7,3 2-11,4-2 11,2-2-22,0-2 22,0-6-14,6-2 11,5-2 3,3-3 0,1-4-1,3 0-14,-1-3 14,0-4-33,-2 0 13,-1 0-10,-6 0 25,-3 0-26,-3 0 32,-2-9 0,0 1 0,0-4 14,-9 0-14,-6 0 7,-3 2-6,-3 4-2,2 4-10,1 2 11,-1 0-19,4 0 9,2 17-56,2-4-70,2-1-175</inkml:trace>
  <inkml:trace contextRef="#ctx0" brushRef="#br0" timeOffset="26151">1733 421 15,'0'0'134,"0"0"-32,0 0-15,0 0 15,0 0-28,0 0-8,0 0-34,-2 0-3,-10 0 4,-1 0-3,-3 0 3,-5 2-25,-2 4-8,-4 2 7,5 0-14,0-2 5,4 0-4,5-4 2,3 0 4,6-2 10,2 0 8,0 0-8,2-10 4,0-4-14,0-4 7,0-2-18,6-4 19,8 0-19,-1 0 12,-1 0-1,1 1 0,-5 4-1,0 2 1,-4 3 0,-2 6-3,-2 4 9,0 0 1,0 4-5,0 0 1,0 0-2,0 0-1,0 0 14,3 16-13,1 7 18,0 7-19,3 6 21,-3 0-20,1 0 19,0 0-19,-3-6-1,0-2 0,0-8 0,2-4-1,-2-4-13,3-4-10,-1-3-41,4-5-42,-4 0-81,0 0-135</inkml:trace>
  <inkml:trace contextRef="#ctx0" brushRef="#br0" timeOffset="26827">1835 178 335,'0'0'167,"0"0"-115,0 0-19,0 0 3,0 0 3,0 0-37,0 129 12,0-95-12,0 2 7,0-2-8,3-4 3,-1-6-4,0-6 0,-2-6-2,2-4 4,-2-4-7,3-4 11,-3 0-12,2 0 5,0 0-6,3-8-6,-1-10 12,3-2 0,1-2-7,0 0 7,0 2-8,1 6 7,3 6-6,-4 4 7,3 4-5,1 0 5,-1 4-4,-3 12 5,0 2 18,-2 2 5,-4 0 39,1-2-18,-3-2-14,2-4-29,-2-4 14,0-1-15,0-6 10,2 1-10,-2-2-8,2 0-46,0-2-120,-2-8-116</inkml:trace>
  <inkml:trace contextRef="#ctx0" brushRef="#br0" timeOffset="27451">2065 162 142,'0'0'225,"0"0"-103,0 0-55,0 0 28,0 0-16,0 0-20,0 0-46,-5-2 3,8 2-14,12 0 2,6 0 8,0 0-11,4 0 13,-2 0-11,-3 0-2,-5 0 8,-1 0-13,-8 0 11,-3 0-8,-1 0 1,-2 0 0,0 4 8,0 4 40,0 6 5,0 8-37,2 3 7,2 4-13,1 2-5,-1 1-5,1 0 0,2 0-1,1-4-2,1-2-5,1-2 9,-2-4-8,1 0 14,-3 1-14,4-3 11,-6-3-14,1 2 10,-1-6-6,-2 1-5,0-3 2,0-1 8,-2-4 1,2 2-10,-2-2 18,0 0-8,0 0 0,0 0-1,0 2-7,-2-1 8,-11 2-2,-3-1 4,-1-1 2,-3 2-3,-3-1-2,1-1-5,2 2 5,-2-3 1,4-2-1,0-2 1,3 0-36,-1 0-5,5 0-28,-1-8 33,8-8-41,2 4-15,2-2-122</inkml:trace>
  <inkml:trace contextRef="#ctx0" brushRef="#br0" timeOffset="28689">2754 327 65,'0'0'178,"0"0"-89,0 0 18,0 0-18,0 0-4,0 0-28,0 0 8,0 0 1,0 0-17,0 0-6,-5 0-42,-7 6 7,0 2 2,-4 2-16,-4 0 13,0 2-8,0-2 1,-2 2-1,-1-2-1,3 0-2,0-2-5,2 0 15,5 0-15,-1-2 17,8-2-14,-1 0 7,3-2-1,2 0 0,0 0-10,2 0 10,0 0-23,0 0 23,0 2-21,0-2 21,0 2-35,2 0 19,9-2-10,-1 0 20,4 2 6,1-2 0,4 2 5,3 0 1,-2 4-10,4-2 17,-3 4-19,-2-2 9,2 2-4,-5 0 1,-3 1 0,-3-3 0,-2-1-3,-4 0 2,0-3-9,-4-3 9,3-1 2,-3 2-2,0-2 2,0 0-1,0 0 10,0 0-9,0 0-1,0-10 8,-3-5-18,-1-3 16,0-9-13,-4-3 14,2-4-6,-1 0-1,1 2 0,2 2-7,-2 6 15,2 4-16,0 6 16,2 6-16,2 2 15,0 2-14,0 4-15,0 0-33,0 0-37,0 0-50,0 0-51</inkml:trace>
  <inkml:trace contextRef="#ctx0" brushRef="#br0" timeOffset="29657">2729 453 116,'0'0'164,"0"0"-108,0 0-7,0 0 18,0 0 3,0 0-49,0 0 0,-4 0-21,4 0 13,0 0-6,0 0-1,0 2 17,4 2 13,10-2 19,3 2-13,8-2 9,4-2-33,4 0 14,3 0-25,3 0-1,0 0 2,-3 0-7,-3-2 0,-4 0 9,-4 0-17,-8 2 14,-5 0-14,-4 0 5,-6 0-5,-2 0-12,0 0-36,-2 0-31,-9 0-67,0 0-391</inkml:trace>
  <inkml:trace contextRef="#ctx0" brushRef="#br0" timeOffset="30949">3384 251 68,'0'0'121,"0"0"-82,0 0-22,0 0 37,0 0 2,0 0 22,0 0-42,47-8 22,-22 5-18,1-1 6,4 3-15,3-1-11,2-1 6,3-1-2,4-1 7,1-4-31,-1 1 14,-2 0-12,-6 2 4,-8 2-6,-6 3-12,-4 1-15,-7 0-76,-7 0-84</inkml:trace>
  <inkml:trace contextRef="#ctx0" brushRef="#br0" timeOffset="31437">3444 280 133,'0'0'157,"0"0"-80,0 0-1,0 0-14,0 0-13,0 0-30,0 0-12,0 0 8,0 0-15,5 0 28,2 5-15,1 3 31,1 2-21,3-2 14,-2 2-14,1 0 8,3 0-7,-1 0-8,5 0 12,3 2-21,-2 0 12,2-2-18,-2 2 13,1 0-12,-4-2 4,-1 2-6,-3-4 1,-3-2-1,-3-2 7,-1-2-14,-5-2 19,0 2-10,0-2-1,0 0 18,0 0-18,0 0 35,0 0-4,0 2-18,0-2-11,0 0 6,-2 0-18,-5 2 12,1 0-10,-4 2-3,1 2 9,-1 4-9,-4 2 9,-4 2 1,0 4 0,-2 2-7,0 2 14,-2 0-14,1 0 14,2 0-8,3-1 1,1-3 0,3-2-1,1-4 1,3-4 0,1 0 2,2-2-11,1-2 19,1-2-17,1-2 17,2 2-20,0-2 7,0 0 1,0 0 1,0 0-10,0 0 9,0 0-1,0 0-3,0 0-19,0 0 24,0 0-27,0 0 18,2 0 3,5 0 2,2 0 4,2 0 2,2 0 3,5 0 4,5 0-9,4 0 10,4-6-7,5-2 0,5-4-2,9 2 8,-2-1-7,2 2-2,-1 3 10,-3-1-1,-6 4-2,-3-1-3,-11 4 4,-6-2-7,-9 2 0,-4 0 1,-7 0 2,0 0-3,0 0-1,-2 2-52,-10 2-53,4-2-133</inkml:trace>
  <inkml:trace contextRef="#ctx0" brushRef="#br0" timeOffset="32939">4090 525 23,'0'0'137,"0"0"-70,0 0 15,0 0-3,0 0 1,0 0-43,0 0 8,14-4-9,-5 2 9,1-2-1,4 2-13,1-4 22,4 2-28,3-2 12,3-2-30,-1 2 11,2 2-18,-3 0 7,-6 2-7,-3 2-10,-5 0-5,-5 0-60,-4 0-11,0 6-41,-2 2-97</inkml:trace>
  <inkml:trace contextRef="#ctx0" brushRef="#br0" timeOffset="33331">4210 517 134,'0'0'94,"0"0"-36,0 0 17,0 0 29,0 0-45,0 0-9,0 0-5,5 20 10,0-10-10,-1 4-24,1 3 21,-1 1-29,2 0 6,-1 1-18,0 2-2,2-6-3,-1 0-51,0-5-56,-1-6-86</inkml:trace>
  <inkml:trace contextRef="#ctx0" brushRef="#br0" timeOffset="33899">4806 510 188,'0'0'190,"0"0"-92,0 0-5,0 0 3,0 0-28,0 0-13,0 0-38,-29-11 21,27 11-22,-6 0 20,4 0-22,-2 0 4,-1 11-18,1 4 1,-2 6-2,4 2 0,4 5-7,0 4 10,0 5-9,0 1 1,6 2 6,6-4-20,-1-2 2,3-2-8,-3-6-20,-5-4-6,-4 0-42,-2-6-8,0-5-94</inkml:trace>
  <inkml:trace contextRef="#ctx0" brushRef="#br0" timeOffset="34289">4609 740 120,'0'0'179,"0"0"-116,0 0-12,0 0 11,0 0-3,0 0-36,116-49 7,-91 44-30,2-1 6,-3 2-6,5 1-28,-7 3-106,-8 0-199</inkml:trace>
  <inkml:trace contextRef="#ctx0" brushRef="#br0" timeOffset="34569">4971 561 90,'0'0'160,"0"0"-95,0 0 34,0 0 14,0 0-38,0 0-26,0 0-23,0 39 10,0-29-12,0 2 7,0-5-31,0 1 1,0-4-1,0 1-8,0-4-26,0-1-45,0 0-78,0 0-159</inkml:trace>
  <inkml:trace contextRef="#ctx0" brushRef="#br0" timeOffset="35079">4979 395 186,'112'92'176,"-112"-82"-105,0 3-19,0 5 42,0 0-45,2 0-3,2 0-23,-1-3-11,1-2-4,-2-4 1,0-2-11,1-1 8,-1-5-12,-2-1 14,0 0-16,3 0 6,-1 0-20,0 0-10,4-7-10,1-9 16,2-5-30,2 0 1,0 0-14,1 2 24,1 2 18,-2 5 25,2 6 1,-2 6-6,1 0 7,-1 0 28,-3 12 37,-1 4-29,-2 0 16,-3 2-4,1-4-8,-3 0-30,0-4-2,2-2-8,-2-4-26,4-4-30,0 0-91,1 0-77</inkml:trace>
  <inkml:trace contextRef="#ctx0" brushRef="#br0" timeOffset="35520">5416 479 78,'0'0'283,"0"0"-153,0 0-24,0 0-13,0 0 18,0 0-58,0 0-12,-36 10-31,28 6-4,-1 0-2,1 2-1,6-4-6,2 1 10,0-8-15,0 1 9,0-5-2,0-2-10,10-1 10,1 0-6,3 0-6,1-12-3,-5-2-36,2 0 26,-5-2-12,-5 2 36,-2 4-15,0 2 16,0 2 1,0 4 0,0 2 0,0 0-8,0 4 7,2 8 2,5 2-4,0 0 13,4-2-18,0-2 16,5-6-9,1-1 1,3-3 0,3 0 5,2-9-4,-4-7 7,0-4-7,-4-4 4,-5 0-2,-4-4-6,-6 0-1,-2-4 4,0 0 0,-2 2 0,-13 2-1,-1 4 2,-1 6 12,1 7-12,3 7 29,1 4-19,1 0 7,3 18-18,2 11 1,4 9 8,2 4-9,0 2 32,8 0-9,7-4 15,5-6-38,-1-6 9,2-8-9,-3-4 0,1-8-58,-2-1-94,-11-7-216</inkml:trace>
  <inkml:trace contextRef="#ctx0" brushRef="#br0" timeOffset="36962">6247 409 339,'0'0'154,"0"0"-43,0 0 10,0 0-1,0 0-59,0 0-9,0 0-33,-47-4 1,34 4-15,-3 2-4,-2 12-2,1 2-6,1 6 6,1 4-4,5 2-1,4 0-3,4-4 8,2-2-12,0-8-3,0-4 3,8-6-9,4-4 1,3 0-7,1-1 27,1-13-7,-3-7 7,-1-3-17,-5-3 6,-4-4-9,-4-3 2,0-2 3,0-4 3,-7-2 10,-6 0-13,2 0 5,-3 3-21,5 10 30,3 8-6,4 9 7,2 10 0,0 2-23,0 9-5,0 18 19,6 9-3,5 9 26,3 1-23,-3 0 20,-1-2-12,4 6 2,-3-14-109,-4-10-131</inkml:trace>
  <inkml:trace contextRef="#ctx0" brushRef="#br0" timeOffset="37525">6312 471 212,'0'0'159,"0"0"-94,0 0 30,0 0-3,0 0-18,0 0-29,0 0-15,63 8-30,-53-8 30,1 0-29,-1-10 21,-4-2-20,-4-4 3,-2 0-5,0 0 0,-6 0-10,-12 4-13,-1 4 16,4 4-12,-1 4 18,5 2-7,5 20 1,6 4 8,0 4-1,0-2 14,13 0 29,7-5 14,7-5-40,0-7 0,17-11-17,-8 0-62,-9 0-192</inkml:trace>
  <inkml:trace contextRef="#ctx0" brushRef="#br0" timeOffset="40333">6831 178 80,'0'0'204,"0"0"-103,0 0-5,0 0-4,0 0-21,0 0-27,0 0-31,0 0 16,0 4-11,0 7 19,0 3-30,0 5 22,0 6-17,0 3 5,0 4 0,0 2-16,-3 2-1,3-2 7,0 0-14,0-4-36,0-6-17,0-6-61,0-6-49,3-6-90</inkml:trace>
  <inkml:trace contextRef="#ctx0" brushRef="#br0" timeOffset="40693">7047 359 201,'0'0'183,"0"0"-98,0 0-52,0 0 64,0 0-39,0 0-14,0 0-10,-11 4-4,2 10 12,-5 4-26,4 4-5,1 2-4,1 2-1,4 0 3,4-2-18,0-4 9,0-4-6,0-5 6,10-6-16,1-3 15,1-2-20,2 0 14,1-7 14,-1-10-14,-3-2 7,-4-2 0,-5-1-6,-2 2-7,0 2 2,-7 2-27,-8 2 17,-1 6-31,3 6 16,1 2-77,6 0-161</inkml:trace>
  <inkml:trace contextRef="#ctx0" brushRef="#br0" timeOffset="41715">7352 365 78,'0'0'144,"0"0"-69,0 0 16,0 0 9,0 0-61,0 0 11,0 0-30,-40 10 12,27-2-30,-1 0 20,-1 0-21,-1 0-1,3 4 1,1-2 0,2 2-2,3-2 4,1 0-9,3-4 6,0 0-8,3 0 5,0-2 2,0 0-13,8 0-32,9-2 31,6-2 11,-1 0 2,2 2 4,-4 0-4,-1 2 5,-6 5-3,-5-2 0,-6 4 1,-2 4 22,0 2 19,-13 5 11,-11 0-31,-5 0 27,-3-1-30,3 0 4,3-7-22,6-5-2,8-9-24,6 0-82,6 0-144</inkml:trace>
  <inkml:trace contextRef="#ctx0" brushRef="#br0" timeOffset="42315">7896 217 179,'0'0'143,"0"0"-110,0 0-14,0 0 49,0 0-8,0 0-5,9 140-25,-7-100 11,-2 2-27,0-4 10,2-4-24,0-6-6,3-7-52,4-8-46,-3-4-37,-1-8-127</inkml:trace>
  <inkml:trace contextRef="#ctx0" brushRef="#br0" timeOffset="42593">8226 261 333,'0'0'93,"0"0"-33,0 0-18,0 0 17,0 0-27,0 0-19,0 0-5,-74 51-7,61-22-2,1 5 11,4 2-19,1 0 21,7-4-24,0-6 13,0-6-2,11-6 1,7-7-9,5-7 8,0 0-16,4-7 17,-4-13-1,-1-6-1,-4 0-21,-7-2 22,-6 0-30,-5 2 31,0 0 1,-9 2 1,-11 4 12,-1 2-13,0 1 13,5 10-4,3 3-20,3 4 7,6 6-95,4 6-196</inkml:trace>
  <inkml:trace contextRef="#ctx0" brushRef="#br0" timeOffset="43051">8538 269 159,'0'0'154,"0"0"-69,0 0 29,0 0-34,0 0-15,0 0-3,0 0-23,-74 29 7,63-6-30,0 3-3,4 4-6,2 0-6,3 0 7,2-4-16,0-2 7,4-6-6,10-4 7,4-4 0,2-8 3,0-2-2,2 0 8,-2-3 0,3-12-18,-6-3 1,-3-2-1,-5-2-4,-9-2-7,0 0 20,-2 0 0,-19 0-10,0 2 20,-4-1-20,2 8 4,6 3 5,8 7-44,4 4-40,5 1-178</inkml:trace>
  <inkml:trace contextRef="#ctx0" brushRef="#br0" timeOffset="43531">9018 351 227,'0'0'189,"0"0"-109,0 0 13,0 0-12,0 0-27,0 0-2,0 0-33,-122-39 6,102 39-25,2 0 10,3 0-10,3 13 0,4 7-1,3 6-8,5 2 8,0 0-3,0-4-3,3-2 9,7-8-11,4-4 6,-3-6 2,5-4 1,-3 0 0,1-4-2,-1-10 4,-4-6 11,-3-6-12,-3-2 17,-3-6-17,0-2 19,0-2-19,-9-2 20,-4-4 8,-6-1-16,2 1 9,1 2-21,1 10-1,5 8 9,4 10-18,4 10 9,2 4-8,0 4-36,0 22 21,6 10 22,10 8-16,2 5 2,2 2-32,7 14-10,-5-11-77,-4-14-107</inkml:trace>
  <inkml:trace contextRef="#ctx0" brushRef="#br0" timeOffset="44057">9219 243 370,'0'0'97,"0"0"-37,0 0 7,0 0 32,0 0-8,0 0-52,0 0 4,-87 18-42,77 0 24,-2 6-24,8 2-2,4 0 2,0-2-1,0-4 0,4-4 0,10-4-1,-3-2 3,2-6-12,3-2 18,-2-2-8,1 0 0,1-12 0,-1-8-7,-1-4-11,-6 0-2,-3-2-19,-5 1 20,0 6-24,0 2 29,0 12-1,0 5 9,0 0-5,0 8-14,0 16 25,8 8 0,6 2 6,-1 2-6,5-4 30,-3-6-21,4-6 5,-2-6-14,1-8-1,-3-6-21,4-8-64,-7-14-96,0 0-184</inkml:trace>
  <inkml:trace contextRef="#ctx0" brushRef="#br0" timeOffset="44515">9409 0 335,'0'0'113,"0"0"-84,0 0 23,0 0 62,27 106-38,-17-66-11,2 0-30,-1 3 8,-2-1-42,0-1 7,-5-4-8,1-3-43,-3-8-45,-2-4-39,0-8-13,0-10-206</inkml:trace>
  <inkml:trace contextRef="#ctx0" brushRef="#br0" timeOffset="44725">9373 347 67,'0'0'210,"0"0"-132,0 0-13,0 0 16,0 0-26,0 0-11,123 0-6,-96-6-37,2-6 9,0-2-10,10-8-23,-7 2-65,-8 4 4</inkml:trace>
  <inkml:trace contextRef="#ctx0" brushRef="#br0" timeOffset="44900">9650 178 363,'0'0'143,"0"0"-94,0 0 25,0 0 11,0 0-46,0 0-6,0 0-11,-9 123 33,9-97-25,0-4-3,0-6-27,4-4 0,1-6-1,1-4-18,0-2 0,4 0-8,-1-4 4,1-24-70,0 2-55,-3 0-217</inkml:trace>
  <inkml:trace contextRef="#ctx0" brushRef="#br0" timeOffset="45147">9910 122 230,'0'0'204,"0"0"-111,0 0-53,0 0 21,0 0-22,0 0-6,0 0-26,-40 34 5,38-16-12,2 1 0,0 0 22,0 4 28,4-1 33,5 1-44,-2 0 18,0 1-48,-7 0 4,0 12-13,-19-6-91,-5-4-203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4:55.2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28 98,'0'0'59,"0"0"29,0 0-8,0 0-20,-12 0-34,10 0 64,-3 0-40,3 0 2,2 0-20,0 0-12,0 0 8,-2 0-17,2 0 21,0 0-18,0 0 27,0 0-27,-2 0 27,2 0-20,0 0 4,0 0-17,0 0-6,0 0-4,0 0-4,0 0-1,0 0 1,0 0-2,0 0-1,0 0 9,0-2-13,0 2-5,0-2 9,0 0-23,0-2-5,0-2-56,4-2-35,-2 4-195</inkml:trace>
  <inkml:trace contextRef="#ctx0" brushRef="#br0" timeOffset="848">127 228 103,'0'0'184,"0"0"-74,0 0-38,0 0 13,0 0-49,0 0 6,0 0 0,0 0 0,0 0 13,0 0-38,0 0 9,0 0-25,6 7 17,-2 5-5,-2 2 26,-2 4-6,0 2 2,0 6-14,-9 0-21,-11 0 0,-5 0-54,-8 0-19,6-6-105,2-8-35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5:03.6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32 9,'0'0'104,"0"0"-41,0 0-34,0 0 45,0 0-27,0 0 1,0-2-18,0 0 9,0 2 10,0 0-10,0 0 12,0-2-33,0 2 26,0 0-27,0 0 9,0 0-25,0 0 15,0 0-15,0 0 1,0 0-1,0 0 8,0 2-14,0 14 11,0 8 4,0 10-10,0 4-1,0 6-20,0 0-31,0-1-13,0-7-38,0-6 46,0-6-31,0-6-25,0-6-102</inkml:trace>
  <inkml:trace contextRef="#ctx0" brushRef="#br0" timeOffset="878">28 80 54,'0'0'183,"0"0"-88,0 0-56,0 0 14,0 0 8,0 0-54,0 0 3,-2-22-3,2 16-8,0-2 1,4 0 0,7 0 0,5 0 0,-1 2-2,3 0 4,-1 2-12,-1 0 16,2 4-12,-4 0 4,-2 0 2,-2 0 1,-3 0 0,-3 4 31,-4 8 20,0 2 17,0 4-54,0 2-5,-4 0 1,-10 0-21,1-2 11,-3-4-2,3-4-5,2-2 5,-1-3 0,6-4 2,-1-1-7,1 0 16,0 0-24,4 0 14,0 0-2,2 0-14,0 0-12,0 0-22,0 0 1,0 0 31,12 0-8,-1 0 11,-1 0-6,2 0 20,-1 0-6,-2 4 7,2 2 1,-4 2-1,1 2 7,-3 0-6,0 2 38,-5 5-10,0-2 7,0 2-29,0 1 11,0-2-18,0-2 9,0 0-3,-7-2-6,0-4 20,-4 0-12,0-2 41,-2 0-39,-3-2 16,-2-2-19,0 0 10,3-2-8,-3 0-9,5 0 0,-1-4-25,3-6-32,7-9-31,2 4-57,2 1-214</inkml:trace>
  <inkml:trace contextRef="#ctx0" brushRef="#br0" timeOffset="5900">562 10 74,'0'0'130,"0"0"-32,0 0-32,0 0 15,0 0-28,0 0-15,0 0-1,0-2-6,0 2 15,0 0-26,0 0 19,0 0-32,0 0 23,0 0-30,0 0 13,0 0-11,0 0-1,0 0 3,0 0 8,0 0-18,0 0 16,0 0-13,0 0 10,0 0-5,0 6-2,-2 8 0,-7 2 0,-3 4 1,0 4-2,-5 4 14,2 2-26,-3 1 2,5-2 9,-1-3-27,6-1 9,1-5-3,3-7-16,2-3-21,2-2-23,0-3 23,0-1-93,0-4-19</inkml:trace>
  <inkml:trace contextRef="#ctx0" brushRef="#br0" timeOffset="6464">431 36 38,'0'0'163,"0"0"-81,0 0 6,0 0-6,0 0 8,0 0-59,0 0 34,-2-8-26,2 8 2,0 0-31,0 0-9,0 0-1,0 8 0,13 10 29,3 0-11,1 4 13,1 2-31,-3-2 24,4 1-23,-7-4 4,0-1-5,-3-4 0,-1 0-1,0-2-18,-4-2 6,1-2-39,-1 1 28,-2-4-56,0 4-29,0-4-41,-2-1-58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5:10.9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159 50 22,'0'0'127,"0"0"-75,0 0 40,0 0 2,0 0 13,0 0-47,0 0-27,0 4-23,-9 4 8,-2 2 9,-2 0-12,-3 4-1,1-2-5,-3 2-8,1-3 8,2-2-9,1 0 0,4-5 0,-1-1 0,4-1 0,4 0 0,1-2 6,2 0-15,0 0-1,0 0 9,0 0-52,0 0-6,14 2 34,3 4 11,4-2-11,1 2 12,1-2-5,-4 3-34,4-3 30,-3-1-11,-3 1 23,0-1-2,-5 1 11,-3-3 1,-5 2-65,-4-2 50,0 2 15,0-3 44,-2 0-23,-4 0 64,-3 0-47,1 0 25,0-11-35,-1 1-2,3-3 1,-1-1-20,0-3-1,1 2 6,3-3-24,-1-1 21,2 1-21,2 2 13,0 0-2,0 2-14,0 2-7,0 2 6,0 2-43,9 4-33,-3 2-51,-1 2-93</inkml:trace>
  <inkml:trace contextRef="#ctx0" brushRef="#br0" timeOffset="804">181 126 42,'0'0'104,"0"0"-74,0 0-15,0 0 9,0 0 38,0 0-23,0 0 17,2 0-14,3 0 27,0 0-47,1 0 7,7 0-10,3 0-5,7 0 6,3-2-20,3-3 6,2-2 2,0 3-11,0-2 11,0 2-14,4 2 6,-4 0 0,-3 0 0,-1 2-71,-7 0 18,-9 0-164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5:12.6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32 41,'0'0'147,"0"0"-61,0 0-35,0 0 47,0 0-45,0 0-7,0 0-25,0 10-1,0-2 3,0 0-14,0 2 27,0 2-25,0 0 15,0 2-26,2 0 19,-2 2-19,2 0 15,-2 2-14,2 0 0,-2 2 0,2 0 8,-2-2-18,2 0 19,-2 0-23,3-3 12,-3-5-12,2 0-29,-2-1-24,0 0-31,0-4-86,0-1-117</inkml:trace>
  <inkml:trace contextRef="#ctx0" brushRef="#br0" timeOffset="2755">18 72 33,'0'0'122,"0"0"-79,0 0-16,0 0 55,0 0-17,0 0-10,0 0-4,-12-2 8,10 2-29,2 0 35,0-2-27,0 2 3,0 0-10,0-2-12,0 0-19,0-2-9,0 0-21,16-4-12,6-2 42,7 0-5,2 0-2,0 0 1,-2 6-8,-4 0 2,-7 4 1,-3 0 10,-3 0 1,-8 10 6,-4 6-5,0 4 51,-2 4-41,-14 0 6,-3 0-17,0-4-2,3-2 2,6-8 0,1-4 0,5-2 3,1-4-6,3 0 2,-2 0 0,2 0-24,-3 0 11,3 0 2,0-4-8,0 2 19,0-2-32,0 2 17,8-2-8,2 0 22,6 4-8,-3 0 10,0 0-7,1 0 7,-3 0-8,-2 6 14,-2 6-6,-3 0 0,-1 2 52,-3 0-17,0 0 8,0-2-26,0 1 1,-3-2 8,-11 0 7,-3 0 10,-5 0-31,-3 0 16,-2 2-27,-1-3 20,-1-2-20,4-3 8,3 0-9,9-5 1,1 0-2,8 0-11,4 0-1,0-13-108,4-2-22,8-2-210</inkml:trace>
  <inkml:trace contextRef="#ctx0" brushRef="#br0" timeOffset="3874">506 8 147,'0'0'204,"0"0"-151,0 0 8,0 0 5,0 0-23,0 0-12,-72 118-23,53-82 23,-4 2-23,5-2 7,1-4-4,3-3-15,3-8 5,7-4-2,-1-5 1,3-4-30,-1-2-22,3-2-86,-2-2-119</inkml:trace>
  <inkml:trace contextRef="#ctx0" brushRef="#br0" timeOffset="4174">305 80 176,'0'0'192,"0"0"-126,0 0 18,0 0-5,0 0-34,0 0-32,0 0-6,29 26 61,-14-4-29,3 2 3,3 2-41,0 0 15,0 1-10,1-4-5,-2 1-1,-2-3-16,0-3-38,-3 0-54,-4-9-28,-3 0-132</inkml:trace>
  <inkml:trace contextRef="#ctx0" brushRef="#br0" timeOffset="4550">750 56 75,'0'0'204,"0"0"-88,0 0-77,0 0 49,0 0-8,0 0-43,0 0-21,0 12 7,0 10 47,0 4-46,3 4 12,0 2-35,1 0 24,0 0-24,0-6-2,1-4-8,-1-1-25,0-7-16,2-4-73,-4-5-31,-2-2-100</inkml:trace>
  <inkml:trace contextRef="#ctx0" brushRef="#br0" timeOffset="4850">650 218 354,'0'0'142,"0"0"-84,0 0-51,0 0 25,0 0-23,0 0 4,0 0-9,89-19 3,-62 19-11,2 0 10,-2 0-12,-2 0-11,1 0-34,3 0-61,-7 0-66,-6 0-86</inkml:trace>
  <inkml:trace contextRef="#ctx0" brushRef="#br0" timeOffset="5181">1085 26 230,'0'0'197,"0"0"-89,0 0-27,0 0 17,0 0-1,0 0-67,0 0 15,0 62-44,4-26 36,-1 4-37,1 4-1,-1 16-48,-1-11-55,-2-8-112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2:36.8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117 9 71,'0'0'200,"0"0"-80,0 0 16,0 0-44,0 0-20,0 0 2,0 0-8,-2-8-18,0 8-18,2 0 6,-2 0-34,2 14-4,-2 10 2,2 12-11,0 10 15,0 8-5,0 4 1,2 3-41,7-6-28,-2-6-36,-1-15 2,1-12 58,-1-19-8,-1-3-109,-2 0-165</inkml:trace>
  <inkml:trace contextRef="#ctx0" brushRef="#br0" timeOffset="330">0 43 140,'0'0'152,"0"0"-121,0 0-15,0 0-7,0 0-8,0 0 31,0 0 10,84-20 43,-64 24-42,1 12 25,0 4-23,0 6-2,-4 4-24,-1 4-3,-5 2 5,-3 0-20,-4-2 23,-4-2-22,0-2 26,0-2-27,0-2 24,-12-2-25,1-3-1,0-5-15,-1-6-32,-1-5-18,0-5-39,2 0-24,2 0-149</inkml:trace>
  <inkml:trace contextRef="#ctx0" brushRef="#br0" timeOffset="1021">396 241 175,'0'0'151,"0"0"-80,0 0 40,0 0-32,0 0 8,0 0-61,0 0 24,-63-1-11,57 8-21,1 7-11,0 4-14,5 6 7,0 3-6,0-1 6,0-2-8,8-5 6,2-4-5,1-8 1,3-3-1,-3-4 0,2 0-6,1 0-16,-3-14-20,-3-5-13,-1-3-12,-2-3-17,-5 1 19,0 2 35,0 4 4,0 6 12,0 4 21,0 6 80,-2 2-8,2 0-19,0 6-27,0 14 3,0 4-17,4 5 60,7-1-61,0-1 9,1-3-18,-2-2-4,-1-7 0,7-13-64,-3-2-40,-4 0-68</inkml:trace>
  <inkml:trace contextRef="#ctx0" brushRef="#br0" timeOffset="1493">559 139 201,'0'0'228,"0"0"-132,0 0-54,0 0 19,0 0-50,-2 115 16,0-75-26,2 4 9,0 2-9,0-2-1,0 0 0,0-8-14,0-8-68,7-14-77,-2-9 3,-1-5-11</inkml:trace>
  <inkml:trace contextRef="#ctx0" brushRef="#br0" timeOffset="1727">506 339 133,'0'0'79,"0"0"-7,0 0-57,0 0 24,0 0-12,0 0-5,0 0-22,90-1 0,-71-3-61,-3 0-93</inkml:trace>
  <inkml:trace contextRef="#ctx0" brushRef="#br0" timeOffset="1939">733 305 217,'0'0'178,"0"0"-56,0 0-37,0 0-61,0 0 12,0 0-24,0 0 10,-35 115-22,35-89 15,0-7-15,0-5-2,0-3 2,11-7 12,-1-4-7,4 0-3,-1 0-4,0-18-12,-1-4 11,-3-4-39,-5 0 29,-4-1-8,0 1-5,0 4-26,-7 3-13,-11 2-33,5 7-16,3 6 18</inkml:trace>
  <inkml:trace contextRef="#ctx0" brushRef="#br0" timeOffset="2554">977 196 196,'0'0'171,"0"0"-86,0 0 7,0 0-13,0 0 11,0 0-53,0 0-3,0 5-34,0 13 12,0 8-11,0 6-1,0 4 7,0 4-6,0-1-2,3-2-6,-1-2-21,4-7-44,1-6-6,2-8-26,-2-8-134</inkml:trace>
  <inkml:trace contextRef="#ctx0" brushRef="#br0" timeOffset="2868">1117 261 221,'0'0'160,"0"0"-99,0 0 35,0 0-48,0 0 2,0 0-22,0 132 8,0-89-27,5-5-1,3-2-3,2-9 2,1-5-14,-1-9 7,2-5-2,-1-6 4,0-2 3,3 0-4,-1-10-1,2-10 0,-1-4-11,-4-4 10,-1-4 2,-9 0-2,0-1 5,-2 4-11,-20 3-6,-9 4-59,-11 9-2,4 8-67,6 5-138</inkml:trace>
  <inkml:trace contextRef="#ctx0" brushRef="#br0" timeOffset="442181">1199 326 80,'0'0'67,"0"0"-19,0 0 10,0 0-11,0 0 5,0 0-6,-40 15-7,32-7 2,-1 2-15,-1 5 8,0 0-32,-3 6 6,-1 1-2,1 3-12,-5 4 6,0 0-1,-9 18-48,5-9-46,2-4-74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4:46.2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5 103,'0'0'83,"0"0"-61,0 0-12,0 0 19,0 0 13,0 0-9,0 0-3,46 107 13,-37-79-15,0 0 8,-2-2-36,-1 0 5,-1-4 2,1-2-10,0-2 3,-4-1-58,0-3-73,-2-3-65</inkml:trace>
  <inkml:trace contextRef="#ctx0" brushRef="#br0" timeOffset="264">29 114 75,'0'0'78,"0"0"-58,0 0-19,0 0 14,0 0-14,0 0 7,0 0-7,57-100-2,-43 93 6,-1 0-5,0 7 11,3 0-2,-1 0 28,1 9 14,-5 7-12,-2 2-25,-3 4 22,-6 3-24,0 3 17,0 0-21,0 2-6,-6-2-2,-1-2 7,3-7-17,2-4 11,2-5-2,0-4-12,0-2 13,0 0-27,8-3-32,6 2 36,-1-2 22,2-1 0,1 0 2,-1 0 2,1 0-2,-3-4-2,0-3-16,-1-5 6,-1 0-34,-5-2 18,-1 0-8,-5 0 12,0-2 20,0 2 0,-5 2 3,-3 0 7,-1 6 31,3 4-14,-2 2-3,4 0-7,2 0-14,2 14-1,0 4-2,0 2-3,0 0 12,2-1-12,6-2 15,4-4-8,1 0-1,-2-5 9,3-3-9,-1 0-20,3-5-2,-3 0-48,-2 0-95</inkml:trace>
  <inkml:trace contextRef="#ctx0" brushRef="#br0" timeOffset="878">461 98 140,'0'0'136,"0"0"-57,0 0-37,0 0 11,0 0-14,0 0-19,0 0-20,-31 6-1,29 10-6,0 4 0,2 0 7,0 2 0,0-4-1,0-4 5,2-2-12,7-2 16,-3-4-8,2-3 2,-2-3-4,1 0-2,-3 0 3,0 0-14,0-9-9,1-5 9,-5 0-9,0-2 24,0 4-46,0 2 13,0 2 13,0 4 20,0 4 0,0 0-16,4 0 8,6 12 8,3 6 23,-3 4-4,4 4 24,-1 2-4,-4 1 15,1 0-18,-4 0-6,-2-3-8,-4 0-20,0-4 15,0-4-16,0-4-2,0-4-2,-6-4-14,-3-4-77,2-2-122</inkml:trace>
  <inkml:trace contextRef="#ctx0" brushRef="#br0" timeOffset="1457">597 126 36,'0'0'81,"0"0"-12,0 0 2,0 0-21,0 0-19,0 0 3,0 0-3,44 86-24,-40-68 16,-2 0-23,1-2 0,-1-5-7,-2-2-42,0-4-55,0-2-66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17.0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0 720 261</inkml:trace>
  <inkml:trace contextRef="#ctx0" brushRef="#br0" timeOffset="1014">367 724 328</inkml:trace>
  <inkml:trace contextRef="#ctx0" brushRef="#br0" timeOffset="17981">8297 378 64,'0'0'72,"0"0"-61,0 0-11,0 0-54</inkml:trace>
  <inkml:trace contextRef="#ctx0" brushRef="#br0" timeOffset="20361">9406 540 175,'0'0'229,"0"0"-108,0 0 8,0 0-24,-2 114-50,-9-80-35,-13 10-20,-1-8-36,0-8-193</inkml:trace>
  <inkml:trace contextRef="#ctx0" brushRef="#br0" timeOffset="23448">10064 0 403,'0'0'78,"0"0"-75,0 0-3,0 0-4,0 0-142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02.5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 0 78,'0'0'167,"0"0"-99,0 0-14,0 0-20,0 0 44,0 0-30,0 0-24,0 0 27,0 0-11,0 0 22,0 0-11,0 0 15,0 2-25,-2-2-2,2 2-12,0 0-10,-2 2-11,0 0 3,2 0-15,-2-2 16,2 2-16,0-2 12,0 2-12,0-2 6,0 0 0,0 0 0,0 0 0,0-2-9,0 0 15,0 0-15,0 0-2,0 0-22,0 0-58,10 0-67,-3 0-44</inkml:trace>
  <inkml:trace contextRef="#ctx0" brushRef="#br0" timeOffset="833">58 221 3,'0'0'140,"0"0"-61,0 0-18,0 0 7,0 0 4,0 0-7,0 0-15,4-3 41,-2 11-7,1 5-15,-1 2-24,-2 3 21,0 4-12,0-1-8,0-2-14,-5 0-23,-5-1-9,-11 4-32,6-4-85,-3-6-202</inkml:trace>
  <inkml:trace contextRef="#ctx0" brushRef="#br0" timeOffset="5542">91 185 35,'0'0'39,"0"0"-10,0 0 7,0 0-10,0 0 10,0 0-16,0-3 23,0 3-21,0 0 12,0-2-2,0 2 20,0 0-10,0 0-5,0 0 10,-4 0-21,2 0-15,0 0-2,-4 0-18,2 0 9,-2 0-1,1 0-17,-1 0 17,4 0 1,0 0 0,2 0-1,0 2 2,-3 1-9,3 1 9,0-1-7,0 1 12,0 0-7,-3 3 1,3-3-1,0-1 0,0-1 2,0 3-2,0-4 4,0 2-13,0-2 17,0-1-15,0 0 5,0 0-12,0 0-9,6 0 18,-2 0 5,-2 0-4,0 0-2,0 0 14,0 0-4,-2 0-2,0-1 6,0-2-7,0-1 0,0 0 8,0 1-6,0-1 0,0 1 4,0 2-9,0-2 4,0 3-2,0 0-8,0 0 8,0 0-19,0 0-72,3 0-47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14.5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0 98,'0'0'160,"0"0"-98,0 0-43,0 0 0,0 0 16,0 0-22,0 0 27,0 0 2,0 0 26,0 0-24,0 0 7,0 0-9,0 0-16,0 0-3,0 2-23,0 10 13,0 6-13,0 4 10,0 4-4,0 4-5,0 4-1,0 4 0,0 2 0,0-2-22,0-3-25,0-9-38,0-8 36,0-11-32,0-3-56,0-4-205</inkml:trace>
  <inkml:trace contextRef="#ctx0" brushRef="#br0" timeOffset="505">0 34 51,'0'0'115,"0"0"-30,0 0-49,0 0 19,0 0-9,0 0-10,0 0 12,37-19-21,-25 19 17,1 0-14,1 0 13,-1 7-23,3 3 21,-5 4-7,2 4 3,-4 2 3,0 4-5,-5 4 2,-2 2-21,-2 2 6,0-2-21,0 2-2,-4-4-3,-7-3 3,2-6-13,-2-2 7,2-7-7,-2-5-25,0-1-20,0-1-21,-3-3-14,1-3-87,5-8-60</inkml:trace>
  <inkml:trace contextRef="#ctx0" brushRef="#br0" timeOffset="924">182 259 12,'0'0'179,"0"0"-83,0 0-71,0 0 24,0 0-10,0 0 14,0 0-30,27-7 22,-20 5-15,2 0-5,0-4-12,0 2-12,-1-2 14,4 0-14,-5 0 3,-1 0 4,-2-2-10,-2 0 2,-2-2-1,0 0-16,0 0-8,-4 0 8,-9 0-23,-3 4 15,-1 4-30,1 2 37,3 0-10,1 8 22,3 10-8,5 8 14,4 2 10,0 4 7,0 1 17,2-4-32,12-4 33,-1-3-13,0-6 11,3-4-24,-1-6 1,1-4-10,3-2-8,-2-2-9,-1-12-84,-5 0-86</inkml:trace>
  <inkml:trace contextRef="#ctx0" brushRef="#br0" timeOffset="1434">410 176 41,'0'0'137,"0"0"-49,0 0-25,0 0 25,0 0-63,0 0-24,0 0 9,-60 69-10,58-48 19,2 1-19,0 0 21,0-4-20,0-3 10,0-4-1,9-4-10,-1-4 0,3-3 0,3 0 0,-1 0-14,1-7-6,5-14-22,-3 6-56,-5-2-126</inkml:trace>
  <inkml:trace contextRef="#ctx0" brushRef="#br0" timeOffset="1721">410 176 98,'51'-14'142,"-51"14"-73,0 0-11,0 8 31,4 8-18,6 0-28,-1 4 3,-3 3-30,3-2 16,-4-1-25,-3-2 22,0-1-28,-2-3 24,0-6-25,0-2 1,0-5 12,0-1-12,0 0-1,0 0-7,-4-5-3,-1-13-19,0-5 28,3-3-30,2-2 21,0 0 3,0 4 0,10 2-5,9 0-51,-3 6-37,-1 4-116</inkml:trace>
  <inkml:trace contextRef="#ctx0" brushRef="#br0" timeOffset="2103">573 288 140,'0'0'147,"0"0"-93,0 0-40,0 0 42,0 0 5,0 0-25,0 0-17,66-28-18,-53 14 8,-3 0-8,-4 2-1,-1 0 0,-5 0-1,0 2-33,0 0-1,-13 0 6,-3 2 3,1 4 25,-1 4-12,0 0 12,5 0 2,4 12 28,3 6-28,2 4 9,2 4-10,0 2 1,2-2 15,9-2-9,3-3 29,-1-6-23,0-4 11,3-5-24,-2-5 0,1-1-26,1 0-19,-3 0-63,-5-7-249</inkml:trace>
  <inkml:trace contextRef="#ctx0" brushRef="#br0" timeOffset="2517">573 288 261,'133'-114'94,"-133"114"-64,2 2 45,0 12 26,4 4-11,-2 6-45,0 0 2,1 1-29,-3-2 15,0 0-33,0-5 16,-2-4-16,0-5-12,2-5 11,-2-4 2,0 0-10,0 0-11,0-8 7,0-10 2,0-6 10,0-3-8,0-4-18,0 3 18,0 8-1,5 4 1,-3 8 9,3 4-7,-1 4-5,3 0 11,1 4 2,2 14 6,-3 6 34,-1 1 3,-2-2 8,1-1-29,-5-4-4,2-4-10,-2-4-12,0-6 13,2-1-20,-2-3 6,0 0-24,0-4-28,0-14 10,5-9 2,0 1 0,-1-2 16,4 2-14,1 6 41,1 8-9,-2 6 9,3 6 1,-3 0 0,0 6 28,-1 14 20,-3 2 21,2 3-37,-2-2 3,0-1-35,0-4 0,-2-4-59,1-5-48,-1-5-57,-2-4-139</inkml:trace>
  <inkml:trace contextRef="#ctx0" brushRef="#br0" timeOffset="3116">940 292 139,'0'0'197,"0"0"-123,0 0-29,0 0 14,0 0 13,0 0-42,0 0 11,0 0-30,45-4 11,-36-3-22,-2-2 0,-1-3 0,-2 2-29,-4-2 14,0 2-30,0 0 33,0 0-9,-8 4 21,-4 0-13,-1 4 13,2 2 0,2 0 1,2 2 12,3 14-13,2 6 13,2 7-11,0 0 19,0 1-20,0-2 30,2-6-18,9-4 2,-2-5 6,2-8-15,0-2-3,1-3-3,1 0-7,1-3-45,7-20-35,-5 1-167,-3 2-41</inkml:trace>
  <inkml:trace contextRef="#ctx0" brushRef="#br0" timeOffset="3545">940 292 328,'148'-70'163,"-148"70"-120,0 0 45,0 0-27,0 4-11,0 10-35,0 5 12,0-1-13,0 1-1,0 2-4,0-6-6,0-1-6,0-6 6,0-5-6,0-1-16,0-2-2,2 0-34,0-2 19,0-12 17,2-5 6,1-2 13,-3-1-12,2 1 11,-2 6 2,4 2-11,-2 7 7,0 6 3,3 0-13,1 0 13,2 12 13,1 6 0,0 4 29,-2 3-19,0-1 35,-3-2-48,-1-3-10,-1-2-8,-2-5-36,-2-5-34,3-4-67,-3-3-101</inkml:trace>
  <inkml:trace contextRef="#ctx0" brushRef="#br0" timeOffset="3958">1292 36 157,'0'0'189,"0"0"-86,0 0-30,0 0 24,0 0-45,0 0-3,0 0-37,0 0 9,0 46-9,0-16-11,2 4 5,0 0-6,4 2 4,-4 2-4,0-2-7,0-4-54,0-5-30,0-9-60,-2-10-8,0-6 2</inkml:trace>
  <inkml:trace contextRef="#ctx0" brushRef="#br0" timeOffset="4205">1238 240 67,'0'0'109,"0"0"-61,0 0-35,0 0 52,0 0-22,0 0-7,0 0-16,61-12-13,-37 6-4,3 2 3,2-2-12,4 2-10,-6 0-119,-6 2-125</inkml:trace>
  <inkml:trace contextRef="#ctx0" brushRef="#br0" timeOffset="4385">1471 178 192,'0'0'182,"0"0"-80,0 0-5,0 0-5,0 0-12,0 0-46,0 0-7,-23 42-26,21-20-2,0 2 7,2-4-8,0-2 2,0-5 0,0-6 0,0-3 0,0-4-7,2 0-5,2 0-2,4 0-19,-2-6 32,1-6-16,-1-2 16,-2 4-5,4 5 5,-2 1 0,1 4-11,3 0 6,7 0 12,-2 9-3,5 5 0,-2 0-2,4-1-1,-2-4-75,-7-5-176</inkml:trace>
  <inkml:trace contextRef="#ctx0" brushRef="#br0" timeOffset="4902">1972 94 38,'0'0'171,"0"0"-71,0 0-50,0 0 47,0 0 4,0 0-27,0 0-8,-40-48-28,29 48 25,-3 0-50,1 0 23,1 10-35,-1 8 8,5 8-9,-2 6 0,6 4-1,2 4 2,2 0-8,0 0 11,0-7-13,8-8 2,6-7 0,1-5 7,1-7-9,2-6 9,2 0-19,3 0-1,6-20-30,-5 2-57,-6 0-151</inkml:trace>
  <inkml:trace contextRef="#ctx0" brushRef="#br0" timeOffset="5279">2237 76 111,'0'0'215,"0"0"-121,0 0-15,0 0 4,0 0 13,0 0-52,0 0-7,-9-10 34,0 10-29,0 14-8,-2 4-26,0 4-10,2 6 4,0 4-2,0 0 0,0 1 0,3-4 0,-1-3 1,1-4-2,0-4-30,2-5-5,-4-3-48,1-6-11,-3-3-94</inkml:trace>
  <inkml:trace contextRef="#ctx0" brushRef="#br0" timeOffset="5564">2027 122 93,'0'0'269,"0"0"-205,0 0 8,0 0 27,0 0 24,0 0-55,0 0-16,117 126-23,-97-104-23,-1 3 7,0-6-12,-4-1-2,-1 0-34,-6-5-90,-6-5-269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20.9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0 217,'0'0'206,"0"0"-135,0 0 8,0 0 25,0 0-52,0 0-17,0 0-34,-24 101 14,14-57-14,2 8 10,-1 10-10,3 4 5,0 2-6,6 1 0,0-11 0,0-8-15,8-10 13,9-12-22,8-10-2,13-12-49,-5-4-6,-4-2-121</inkml:trace>
  <inkml:trace contextRef="#ctx0" brushRef="#br0" timeOffset="653">339 237 205,'0'0'141,"0"0"-92,0 0 31,0 0-25,0 0 4,0 0-22,0 0-15,-71-12 10,58 12-9,-3 8 14,1 6-18,1 4 14,1 4-33,4 4 7,2 2 2,3 2-10,4-1 1,0-2-6,0 0 6,8-5-11,11-4 9,1-4-2,2-2-3,2-5 3,10-7-22,-5 0-80,-7 0-106</inkml:trace>
  <inkml:trace contextRef="#ctx0" brushRef="#br0" timeOffset="1134">549 243 307,'0'0'156,"0"0"-96,0 0 17,0 0 34,0 0-37,0 0-37,0 0-36,-34 48 12,22-18-12,-5 4 13,0 4-12,1 2 3,-2 0-5,5-1-1,2-7 0,1-10-52,6-8 7,4-12-22,0-2-35,0 0-140</inkml:trace>
  <inkml:trace contextRef="#ctx0" brushRef="#br0" timeOffset="1419">341 297 202,'0'0'133,"0"0"-57,0 0 48,0 0-36,0 0-10,0 0-34,0 0-30,132 122-2,-112-100-11,-2 2 7,0-2-7,-5-1-2,0-3-7,-1-4-36,3-2-34,-1-6 15,-3-4-175</inkml:trace>
  <inkml:trace contextRef="#ctx0" brushRef="#br0" timeOffset="2081">868 303 51,'0'0'121,"0"0"-45,0 0-24,0 0 26,0 0-33,0 0 8,0 0-11,-56 24 7,40-14-10,-1 2-16,-4 2 10,3 0-24,1 0 3,1 0-5,3 0-9,2 0 3,4-3-2,0-1 1,5-2-7,2-2 1,0-1-11,0-1 10,13 0-26,5 1 33,0-4-5,2 3-5,0-1 11,1-2-2,-6 2 1,1-1-6,-3-2-2,-2 2-20,-2-2 28,-5 0-25,1 0 24,-3 0-20,-2 0 20,0 0 1,0 0 0,0 0 0,0 0-8,0-2 1,0-7-26,0-1 32,0-2-14,0-2 15,-4-4-8,-1 0 8,1 0 0,-1-2 0,0 4-1,1 0 2,2 4 17,2 2-18,-2 2 0,2 0 0,-2 2-7,-1 2-9,3 0-27,0 4-39,0 0-32,0 0-83</inkml:trace>
  <inkml:trace contextRef="#ctx0" brushRef="#br0" timeOffset="2900">863 462 23,'0'0'100,"0"0"-47,0 0-8,0 0 39,0 0-15,0 0 3,0 0-30,-2-12 13,2 9-19,0 3 4,0 0-8,0 0-12,0-2 2,0 2-22,0 0 21,-3 0-20,3 0 22,0 0-23,0 0 13,0 0-12,0 0 0,0 0 1,0 0 4,0 0-12,0 0 4,0 0 1,0 0-12,0 0 12,0 0-9,14 0 10,-1 0 4,3 0-2,4 0-4,2 0 9,3 0-12,2 0 16,0 0-14,-3 0 9,0 0 13,1 0-18,-5 0 0,-5-5 7,-2 1-7,-3 1-2,-6 1 4,-4 2-12,0 0-4,0 0 3,-6 0-56,-8 0-113,3 0-196</inkml:trace>
  <inkml:trace contextRef="#ctx0" brushRef="#br0" timeOffset="3670">1415 215 224,'0'0'197,"0"0"-107,0 0-1,0 0-8,0 0 7,0 0-62,0 0-4,-73-22-21,59 32 6,4 10-1,-1 6 0,4 6-8,2 6 11,3 2-18,2 2 19,0-3-17,0-7 7,7-6-6,8-6 5,8-7-11,2-6 11,4-5-1,2-2-7,2 0-12,5-13-62,-9 2-104,-7 0-178</inkml:trace>
  <inkml:trace contextRef="#ctx0" brushRef="#br0" timeOffset="4098">1660 217 87,'0'0'271,"0"0"-130,0 0-47,0 0 30,0 0-43,0 0-4,0 0-46,0 0 27,-4 2-29,-2 16-8,-3 4-21,2 6 0,-2 6-1,0 0 2,1 2-2,-2-1-8,2-6 8,3-4-79,1-7 7,0-11-39,0-4-23,2-3-54</inkml:trace>
  <inkml:trace contextRef="#ctx0" brushRef="#br0" timeOffset="4392">1507 293 165,'0'0'128,"0"0"-1,0 0-16,0 0 6,0 0-32,0 0-60,112 102-5,-92-88-19,-5 0 0,3-4 9,-5 2-19,3-2 9,-5 0-17,4 2-65,-5-2-54,-4-2-142</inkml:trace>
  <inkml:trace contextRef="#ctx0" brushRef="#br0" timeOffset="4715">1795 379 307,'0'0'149,"0"0"-93,0 0-27,0 0 37,0 0-30,0 0 10,0 0-31,62 0 6,-45 0-19,6 0 4,-3 0-6,-2 0 0,4 0-36,-5 0-113,0 0-186</inkml:trace>
  <inkml:trace contextRef="#ctx0" brushRef="#br0" timeOffset="5091">2117 279 129,'0'0'170,"0"0"-121,0 0-22,0 0 25,0 0-3,0 0-47,0 0 22,38-90-24,-36 82 20,-2 0-7,0 5-4,0 2 2,0-1-10,0 2 12,0 0-12,0 0 17,2 0-17,2 0 20,-2 3-21,0 12 38,2 1 5,0 2-2,1 2 15,-1 2-27,4 0 0,-2 0-28,0 2 25,1-2-26,-1-2 13,2-2-13,-4-2 2,1-2 5,-1-2-6,-2-3-2,-2 1 9,2-5-16,-2 3 20,2-3-21,-2-1 18,0 0-10,0-3 1,0 6 0,0-4-1,-6 5-6,-9 1 7,-4 0-24,1 0 16,1-1-33,3 0 9,3-2-1,5-5 26,1 2 6,5-3-5,0 1 6,0-1-19,0 0 19,0 0 0,9 0 20,4 0-20,3 0 17,1-4-11,2-1-5,-1 1 8,-3-1-8,1 4-2,-3-2 11,-2 3-22,-2 0 7,0 0 3,-3 0-50,1 0-17,-2 0-25,-3 0-73,-2 0-217</inkml:trace>
  <inkml:trace contextRef="#ctx0" brushRef="#br0" timeOffset="5916">2298 0 208,'0'0'190,"0"0"-128,0 0 12,0 0 31,0 0-64,0 0 29,0 0 4,54 76 11,-33-41-43,0 1-1,-1 2-21,-3 4-4,-1 4-2,-7 2-14,-5 4 1,-4-2-1,0-1-49,0-8-74,-21 2-21,0-11-55,-1-10-175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29.1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9-1 100,'0'0'49,"0"0"-2,0 0 0,0 0-6,0 0 0,0 0-24,0 0 18,-5-3-4,3 3 23,2 7-31,0 4 1,0 4-23,0 1 5,0 4-5,0 2-1,0 0 4,4-2 2,3 0-12,3-4 10,-2-4-12,1-6 5,0-2-6,0-4-11,0 0 3,0-4 16,0-10-8,-5-2 9,-2-4-32,-2 2 9,0-2-1,0 4 24,0 0 0,-2 4 1,0 4 2,0 4 6,2 4-9,0 0-5,0 0 5,0 0 0,4 10 19,5 8-5,3 4 32,-2 6 2,-3 4 7,-1 6-5,0 5-12,-6-2-4,0 1-33,0-3 27,0-3-27,-4-4 16,-4-8-17,1-4 2,3-6-2,0-6-29,-1-4-27,2-2-61,1-2-46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29.8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103 183 113,'0'0'220,"0"0"-97,0 0-44,0 0-4,0 0-30,0 0 29,0 0-73,-51 2 21,40 7-22,1 4 0,4 1 0,1 4-5,3 4 4,2 0-2,0 2-3,0-2-1,2-2 6,7-4-15,1-6 16,0 0-10,-1-4 2,1 2 7,-2 0 0,-3 2-10,-1 0 22,-4 4-12,0-2 2,0 2 8,0-2-8,-9 1 5,-5-2-6,1-3-7,0 0 7,2-2-41,0-3-26,4-3-128,0 0-112</inkml:trace>
  <inkml:trace contextRef="#ctx0" brushRef="#br0" timeOffset="433">245 279 211,'0'0'206,"0"0"-148,0 0 7,0 0 8,0 0-42,0 0-20,0 0-2,-51 36-12,47-18 12,-1 2-17,5 2 16,0 2-7,0-4-1,0-4 0,0-2-6,9-6 12,0-4-9,0-2 10,3-2 4,-2 0-11,1 0 0,1-8 0,-1-6-2,-5-4 2,2 0-5,-8 0-1,0 0-5,0 4 10,0 4-21,-4 6 12,0 4 10,2 0-1,2 0 1,0 10 0,0 6-1,12 2 2,3-4-11,3-2 22,1-4-10,2-4-1,-1-4 19,2 0-4,-2-2 7,-2-12 5,0-6-20,-2-2 10,-5-2-17,-3-6 5,0-2 2,-8-4-10,0-3 12,0 0-16,-16-1 6,-7 1-9,1 7 8,0 6 2,4 10-4,5 6 9,4 8-12,7 2-1,2 4 6,0 20-10,0 8 11,0 7-1,11 2 2,0 4 7,2-1 0,3 0 27,-3-6-34,-2-4 8,2-8-9,-1-4 0,-1-8-26,1-4-59,-6-6-75,0-2-212</inkml:trace>
  <inkml:trace contextRef="#ctx0" brushRef="#br0" timeOffset="1290">660 18 72,'0'0'162,"0"0"-64,0 0 29,0 0-35,0 0 18,38 117-54,-30-81 9,0 5-27,-2 2-2,-4 1-9,1 2-21,-3 0-6,0-4-6,0-6-5,0-5-92,0-12-22,0-6-53,0-9-24</inkml:trace>
  <inkml:trace contextRef="#ctx0" brushRef="#br0" timeOffset="1554">637 351 160,'0'0'136,"0"0"-97,0 0 42,0 0-25,0 0-27,0 0-12,0 0-16,110-2 4,-81-6 1,11-2-12,-7 2-67,-6 0-145</inkml:trace>
  <inkml:trace contextRef="#ctx0" brushRef="#br0" timeOffset="1727">903 257 147,'0'0'204,"0"0"-93,0 0-36,0 0 1,0 0 1,0 0-48,0 0 4,-12 80-32,12-60 30,0-4-31,0-4 10,0-6-10,0-2-9,0-4 8,0 0-30,0 0-3,8-2-5,0-12 30,-1-2-21,-1 0 28,2 2-12,-6 4 14,0 6 0,2 4 1,3 0-2,4 4 2,3 16 37,3 2-8,1 4 9,2 2-38,0-4 7,5 0-8,-5-8-47,-5-6-162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32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0 232,'0'0'174,"0"0"-68,0 0-10,0 0 9,0 0-43,0 0-26,0 0 2,-13 0-12,7 0 11,-1 0-24,-4 10 0,2 6-6,2 6-8,1 4 1,3-2-2,3-2 1,0-4-13,0-8 6,3-4-26,8-4 12,2-2-37,1 0 33,1-6 1,-1-8 14,-1-4-27,-7 0-4,-2 0 15,-1 2 2,-3 4 23,0 6 4,0 2 14,0 4-15,0 0-2,0 0-8,9 10 9,2 10 12,5 2-11,1 2 1,4-2 8,3-1-20,-6-7-57,-2-5-227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33.3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0 225,'0'0'191,"0"0"-72,0 0-32,0 0-2,0 0-27,0 0-34,0 0 18,-2 99-29,2-59 23,5 6-35,-3 0 18,1 0-12,-3-2-14,0-4-9,0-6-65,0-2-39,0-10-47,0-9-129</inkml:trace>
  <inkml:trace contextRef="#ctx0" brushRef="#br0" timeOffset="270">181 225 130,'0'0'203,"0"0"-90,0 0-57,0 0 34,0 0-24,0 0-28,0 0-27,-29 40 19,23-18-12,1 2-7,3 0-6,2-6 5,0-2-20,0-5 11,0-8-2,0-1-11,7-2 11,3 0-22,2-4 22,-1-10 0,0-2-2,-2 0-6,-4 0 12,-1 4-13,-4 2 20,0 4-13,0 6 4,2 0-2,2 0 0,4 4 1,3 10 6,-1 6-5,7-2 24,-2 0-24,1-3-2,5-8-37,-3-3-84,-1-4-196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34.0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31 329 379,'0'0'131,"0"0"-79,0 0 14,0 0-30,0 0-27,0 0 0,0 0-10,46-20 2,-30 10 6,1 0-7,-3-2 0,-3 0 0,-4 0 1,-5-1 2,-2 4-1,0 0 6,-11 4-8,-9 1 10,-5 4-10,1 0 0,2 0 13,3 12-12,6 6-1,7 6 6,4 4-12,2 2 12,0 2-7,0-6 2,8-2-2,5-6 1,4-8 0,2-4 0,1-6-12,14 0 12,-5-10-87,-5-6-77</inkml:trace>
  <inkml:trace contextRef="#ctx0" brushRef="#br0" timeOffset="390">287 28 140,'0'0'273,"0"0"-152,0 0-102,0 0 38,0 0-9,0 0-16,0 0-16,19 76 15,-13-41 0,-2 5 8,-4-1-3,0 4-36,0-3 0,0-2-2,0-4-48,-7-2-79,0-10-48,-2-12-166</inkml:trace>
  <inkml:trace contextRef="#ctx0" brushRef="#br0" timeOffset="622">229 323 32,'0'0'193,"0"0"-125,0 0-20,0 0 21,0 0-26,0 0-11,0 0-31,112-22-1,-89 10-6,8-4-96,-6 4 11,-4 2-180</inkml:trace>
  <inkml:trace contextRef="#ctx0" brushRef="#br0" timeOffset="782">458 237 127,'0'0'227,"0"0"-148,0 0 3,0 0-5,0 0 12,0 0-53,2 102-11,1-80-4,-1-2-20,-2 0 5,0-4-6,0-4-9,0-4-70,0-4-63,0-2-149</inkml:trace>
  <inkml:trace contextRef="#ctx0" brushRef="#br0" timeOffset="1240">674 208 253,'0'0'138,"0"0"-30,0 0-37,0 0 33,0 0-46,0 0-21,0 0-11,-53 0-1,41 13-8,6 1-10,-1 4-10,5 2 12,2 0-18,0-2 9,0-4-1,0-4-6,5-4 5,8-6-8,0 0-3,5 0 12,-2-6-28,-1-8 1,-3 0-18,-4-2 29,-3 4 3,-3 2 14,-2 4 1,0 4 0,0 2 13,0 0 2,0 12 4,0 14-14,0 10 40,0 8-8,2 4 28,3 0-37,-3-2 10,1-3-28,-3-7-10,0-6-2,0-10-13,0-8-27,0-12-71,0 0-12,0 0-185</inkml:trace>
  <inkml:trace contextRef="#ctx0" brushRef="#br0" timeOffset="1696">601 469 111,'0'0'162,"0"0"-128,0 0 26,0 0-4,0 0 2,0 0-28,0 0-23,133-66-7,-110 42-7,-5 4-130,-7 2-183</inkml:trace>
  <inkml:trace contextRef="#ctx0" brushRef="#br0" timeOffset="1870">771 289 129,'0'0'154,"0"0"-63,0 0-13,0 0 13,0 0-11,0 0-39,0 0-2,35 86-28,-26-86 21,1 0-25,4-2 15,2-12-22,-3-4 1,3-4-1,-3 0-1,0-4 1,3 2-47,-5 6-20,-2 4-13,-9 14-55,0 0-90,0 0 57</inkml:trace>
  <inkml:trace contextRef="#ctx0" brushRef="#br0" timeOffset="2132">939 333 78,'0'0'117,"0"0"-62,0 0 30,0 0-17,0 0 12,0 0-48,0 0 0,77-78-23,-67 63-1,-1 4-3,-5 0-4,-1 1 2,-3 1 3,0 0-10,0 4 15,-11 1-22,-2 4 9,-1 0 2,1 0 0,-1 4 0,5 11 0,1 6 0,4 2-4,4 4 11,0 1 1,0-4-8,0-4 68,8-2-5,5-2-19,1-6-26,-1-2-17,3-6-1,-1-2 4,8 0-10,-3-12-92,-5-2-81</inkml:trace>
  <inkml:trace contextRef="#ctx0" brushRef="#br0" timeOffset="2514">1100 0 327,'0'0'191,"0"0"-137,0 0-12,0 0 38,0 0-14,0 0-47,0 0 23,9 74-19,-4-42-3,-1 1-7,-2 0-10,-2 3 1,0-1-2,0-5-4,0-2-58,0-6-43,0-8-102,-6-8-170</inkml:trace>
  <inkml:trace contextRef="#ctx0" brushRef="#br0" timeOffset="2762">1082 263 85,'0'0'103,"0"0"-63,0 0 15,0 0-28,0 0-4,127-52-23,-100 35-20,-5 2-91</inkml:trace>
  <inkml:trace contextRef="#ctx0" brushRef="#br0" timeOffset="2899">1267 153 157,'0'0'172,"0"0"-62,0 0 21,0 0-33,0 0-14,0 0-47,0 0 7,-27 110-4,27-96-11,0-4-4,0-4-25,3-4 4,1-2-2,2 0-4,1 0-18,5-6 4,-2-4-26,-1 2 19,1 2 15,-4 4-2,1 2 10,4 0 0,0 2 6,2 12-6,3 2 15,-1-2-8,10 2-14,-5-6-41,-5-6-249</inkml:trace>
  <inkml:trace contextRef="#ctx0" brushRef="#br0" timeOffset="4707">1291 253 71,'0'0'75,"0"0"-6,0 0-7,0 0 7,0 0-28,0 0-12,0 0-28,-19 0 22,16 4-7,3 2-9,0-2 1,0 2-2,0-2 20,0 0-13,0-2 10,3 2-23,5-4 0,10 0-3,-5 0-41,1-2-215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39.7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96 18 51,'0'0'189,"0"0"-71,0 0 10,0 0-15,0 0 17,0 0-52,0 0 4,-9-14-14,2 14-32,-2 0-14,-2 0-21,0 0 3,-1 4 5,4 4-18,-1 0 13,0 2-15,2 2 5,3-2-7,4-2-29,0 0-11,0-2 9,0-2-3,13 0 24,3 0-7,4 0 29,-2 0-7,-2 2 1,-1 2 8,-5 2-1,0 4 0,-3 2 0,-7 3-1,0-1 3,0 1 8,-5-1-9,-9 1 10,-3-3-10,-1-2 6,1-2-7,0-2 0,2-6 0,6-4-6,0 0-12,9-2-104,0-12-68,0-2-70</inkml:trace>
  <inkml:trace contextRef="#ctx0" brushRef="#br0" timeOffset="509">220 0 243,'0'0'128,"0"0"-72,0 0 54,0 0-5,0 0-40,0 0-16,0 0-33,9 121 22,-7-102-28,-2-1 4,0-1-13,0-8 0,0 0 5,0-4-6,3-5-26,-3 0-97,0 0-66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4:48.0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79 38,'150'96'130,"-150"-96"-31,0 0-30,0 0 24,0 0-39,0 0 0,0 0-44,0 0 3,0 9-13,-3 1 0,1 2-1,2-2 1,0 2-10,0-2 16,0-2-22,8 0 23,0-2-14,5 2 9,-1-2-2,-1 2 1,1 1-1,-4-2 0,-1 1 8,-1 2-8,-6 3 2,0 3-4,0 0 11,0 2-21,-11-2 4,-5 0 8,3-4-1,2-4-9,-2 0-15,4-3-44,2-5-124</inkml:trace>
  <inkml:trace contextRef="#ctx0" brushRef="#br0" timeOffset="428">226 0 126,'0'0'104,"0"0"-44,0 0-27,0 0 15,0 0 17,0 0-45,0 0-16,-5-2 4,5 18-16,0 8 11,0 9-3,3 5 1,5 5 0,2 3-1,-4 0 0,5 8-73,-3-11-64,-2-13-6</inkml:trace>
  <inkml:trace contextRef="#ctx0" brushRef="#br0" timeOffset="706">201 238 22,'0'0'58,"0"0"-17,0 0-3,0 0-37,0 0 3,0 0-4,0 0-7,97-48 5,-86 43 2,-3 5-1,0 0-6,-4 0 7,2 5 12,-1 9 14,-1 2 3,0 2 45,2 2-1,-4-2-38,0 0-11,-2-3-24,0-5 10,2-5-7,-2-2-2,0-3 5,0 0 1,2 0-6,-2-3-2,2-8-24,1-8-20,1-7-17,-2 4-46,0 2-99</inkml:trace>
  <inkml:trace contextRef="#ctx0" brushRef="#br0" timeOffset="1058">483 212 97,'0'0'112,"0"0"-41,0 0-31,0 0-28,0 0 46,0 0-28,0 0 0,27 72-17,-21-72 13,0 0-25,2 0 1,-2-8-2,-1-4-30,-5-8-37,0 2-57,0 0-65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51.6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10376 273 149,'0'0'104,"0"0"-66,0 0-37,0 0-2,0 0-8,0 0-114</inkml:trace>
  <inkml:trace contextRef="#ctx0" brushRef="#br0" timeOffset="10931">16586 213 377,'0'0'177,"0"0"-103,0 0 15,0 0 25,0 0-39,0 0-74,0 0-1,2 0-57,-2 0-99,0 0-230</inkml:trace>
  <inkml:trace contextRef="#ctx0" brushRef="#br0" timeOffset="12396">17589 133 36,'68'-133'74,"-65"133"-60,5 6-14,-1 5-36</inkml:trace>
  <inkml:trace contextRef="#ctx0" brushRef="#br0" timeOffset="13259">18052 126 211,'0'0'160,"0"0"-85,0 0 0,0 0-14,0 0-44,0 0-13,0 0-4,0 63-60,0-63-134,0 0-126</inkml:trace>
  <inkml:trace contextRef="#ctx0" brushRef="#br0" timeOffset="14398">18655 50 75,'0'0'297,"0"0"-171,0 0-68,0 0 11,0 0-45,0 0-24,0 0-489</inkml:trace>
  <inkml:trace contextRef="#ctx0" brushRef="#br0" timeOffset="76445">0 516 110,'0'0'177,"0"0"-83,0 0-2,0 0-11,0 0-53,0 0-4,0 0-22,0-2-4,0 2-1,0 0 3,0 0-57,3 0-44,-3 0-95</inkml:trace>
  <inkml:trace contextRef="#ctx0" brushRef="#br0" timeOffset="79530">599 537 20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0:02.9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1593 8 15,'0'0'39,"0"0"-11,0 0-20,0 0 12,0 0-1,0 0 28,0 0-9,0 0-1,0-4-5,0 4-22,0 0 12,0 0-22,0 0 20,0 0-20,0 0 20,0 0-4,0 0 8,0 0 1,0 0 4,0 0 3,0 0-14,0 0 20,0 0-22,0 0 26,0 0-27,0 0 17,0 0-10,0 0 2,0-3-3,0 3-3,0-1 14,0 1-25,0 0 17,0 0-23,0 0 1,0 0-1,-2 0-1,2 0 1,-4 0-1,2 0 6,-3 0-5,1 0-2,0 0 14,2 0-22,-4 0 19,0 0-18,2 1 8,-3 3-2,-2 2-6,2 1-20,-2-2 15,3 1-11,-1-2 22,2 0-2,-1-1-6,1-2 8,-1 2 2,2-2 0,-1 2 1,0-1 3,3-2-3,-3 1 8,3-1-8,0 0 3,0 3 4,-2-2-9,1 2 1,-1 1-1,0 0 1,-1 2-7,0-1 5,1 2-4,2-1 5,-3-2-2,1 2-3,0-2 2,2 0 4,-4 0 0,2-3 0,0 2-3,2-1 6,-3 0 14,1 0-17,0 0 23,-2 2-21,0 2 9,2 0-11,-3 4 0,3 0-1,-4 2-6,4 2 5,0 2-1,2-2-7,-3 0 10,3-2-1,0 0-11,2 0 10,0-2-3,0 0 4,0 0 1,0 0 0,0 0-6,0-1 14,0-2-16,0 4 16,0-2-13,0 4 7,0-2-2,0 1 0,0 1 0,2 1-1,2-3 7,1 4-15,-3-5 14,2 2-13,1-2 14,0 0-12,-1 0 6,0-1 0,-1 2 0,1-5 0,0 2-8,2-4 18,-2 0-22,-2 2 21,2-2-18,1 2 15,-1 0-6,0 0 0,-2-2 0,4 0-6,-2 0 9,-2-2-12,2 0 6,1-2 2,-1 2 2,3 0-1,-2 0 0,1 0 0,-1 0 1,1 0-1,-2 0 0,1 0 8,0-2-18,-1 2 22,1-2-10,-1 0-1,0 0-1,1 0 7,-1 0-7,3 0 0,-2 0 1,1 0-2,-2 0 7,1 0-12,1 0 12,2 0-7,-4 0 1,0 0 0,1 0 0,-3 2 1,0-2-2,0 0 8,3 2-17,-2-2 20,1 0-18,-2 0 15,-2 2-7,0-2 1,0 0-1,0 0 7,0 0-6,0 0 18,0 0-18,0 0 8,0-4-2,-6-2-8,-2-2 1,2 0 0,-1 0-1,1-2-12,-2 0 13,4 2-20,0-2 18,1 2-1,1 2-5,0-2 6,0 4 2,2 0 0,0 0 0,0 4 0,0 0 9,0 0-18,0 0 19,0 0-20,0-2 16,0 2-15,0 0 9,0 0 0,0 0 0,0 0 0,0 0-6,0 0 12,0 0-11,0 0 13,0 0-4,0 0-3,2 0 7,2 4-7,1 4 0,1 0 10,0 2-11,0 0 5,1 2 4,-3-2-13,0 0 12,4 0-5,-6-2-2,2-2-1,-2-2 0,-2-2 1,0 0-2,2-2 10,-2 0-18,0 2 21,0-2-15,0 0 9,0 2-5,0 0 0,0 0 10,0 2-9,0 0 6,0 0-15,0 0 19,-2 2-17,0-2 11,-2 2-12,-1-4 4,0 2 2,1-2 0,0 0 0,1-2 0,1 0 6,2 2-12,0-2 16,0 0-1,-2 0-1,2 0 23,-2 0-14,-2 2-3,-4 0-14,2 2 2,-3 0-4,0-2 4,2 2-11,3-2 16,1-2-20,1 0 12,0 0-28,2 0-20,0 0-19,0 0-29,0-4-206</inkml:trace>
  <inkml:trace contextRef="#ctx0" brushRef="#br0" timeOffset="3647">70 551 88,'0'0'38,"0"0"18,0 0 2,0 0 11,0 0-27,0 0 0,0 0 5,-5 0-11,5 0 2,0 0-30,0 0 20,0 0-22,0 0 27,0 0-16,0 0 8,0 0-7,-4 0-2,-1 0-3,-2 0-7,-1 2-7,-1 6 11,2 2-20,-2 0 7,3 2 2,1 0-25,1 0 0,2-2 1,2-4-14,0 2 28,0-4-9,0 0 19,0-2-19,11-2 3,2 0-9,3 0 25,-1 0 0,1 0 1,-5 0 0,-5 0 1,2 0-2,-6 0 9,-2 6 1,0 4 8,0 4 22,0 0-24,-5 2-5,-6 0 0,2-2-9,0 3-2,0-6-5,0-1 5,0-2 2,5-1 1,-3-6 0,5-1-4,-1 0 1,1 0-75,2-19-27,0 2-27,0-1-33</inkml:trace>
  <inkml:trace contextRef="#ctx0" brushRef="#br0" timeOffset="4555">170 597 28,'0'0'154,"0"0"-69,0 0 16,0 0-7,0 0-19,0 0-42,0 0-16,0 6 3,0 4-19,0 4 8,0 2-1,0 0-8,0 0 8,0 0-8,0-2 0,0-1-1,0-4-5,2 0-33,2-8-29,-2-1-89,-2 0-97</inkml:trace>
  <inkml:trace contextRef="#ctx0" brushRef="#br0" timeOffset="6005">464 443 28,'0'0'112,"0"0"-70,0 0 0,0 0-5,0 0 20,0 0 6,0 0-10,-35 20 2,27-13-32,2 2 5,-1 0-28,1 4 17,-1-1-17,0 4 0,3 0 0,-3 2 3,3 0-6,0 2 12,-2 0-18,4-4 18,0 0-18,2-4 7,0-2 1,0-2-4,0 0 4,10-4 1,0 1 0,1-2-1,5-3 2,-1 0-8,4 0 6,-2 0 1,1 0-21,3 0-18,-2-6-31,-3 0-81,-5 0-108</inkml:trace>
  <inkml:trace contextRef="#ctx0" brushRef="#br0" timeOffset="6613">629 443 68,'0'0'169,"0"0"-52,0 0-25,0 0-7,0 0-11,0 0-25,0 0 6,0-2-25,0 2 19,0 0-22,0 2 27,0 12-40,-7 4-2,-1 6-12,0 2 0,2 2 0,-1 2 8,-1 0-19,0-2 0,2-4-4,2-6-26,1-4 9,3-6-26,0-6-17,0-2-55,0 0-112</inkml:trace>
  <inkml:trace contextRef="#ctx0" brushRef="#br0" timeOffset="6965">508 539 175,'0'0'143,"0"0"-64,0 0-1,0 0 23,0 0-59,0 0-15,0 0-24,0-2-2,0 2-1,0 0 6,0 0-12,0 0 6,3 0-9,1 0 18,1 2-5,2 6-4,-1 2 2,5 2 12,1 2-13,-1-2 0,1 0 8,0 0-8,1 0 6,1-2-14,-1-2-7,1 2-31,-5-2-83,-3-4-134</inkml:trace>
  <inkml:trace contextRef="#ctx0" brushRef="#br0" timeOffset="7829">720 502 87,'0'0'150,"0"0"-65,0 0-27,0 0-2,0 0-21,0 0-34,0 0 6,9-9 0,5 4-6,-1 1 8,3 1-11,1-3 2,-1 1 0,-1-2 0,-1 1-25,-3-7-49,-2 6-95</inkml:trace>
  <inkml:trace contextRef="#ctx0" brushRef="#br0" timeOffset="8303">720 502 20,'63'55'133,"-63"-55"-71,0 0-3,0 0-5,0 0-17,0 0-11,0 0-24,0 0 13,0 0-15,0 0 8,0 0 0,0 0-2,0 0 14,0 0 18,0 0-4,0 0-13,0 0 3,0 0-15,0 0 18,0 0-27,0 0 11,0 0-5,0 0-12,0 0 6,0 0-1,4 0 1,8 0 0,5-2 10,-1-4-4,1-2-12,2 2 19,-4-2-23,1 2 10,-3 2-29,-7 0-74,-1 2-130</inkml:trace>
  <inkml:trace contextRef="#ctx0" brushRef="#br0" timeOffset="9106">999 312 173,'0'0'142,"0"0"-62,0 0 16,0 0-21,0 0-35,0 0-2,0 0-18,0 0-3,-15 45-8,11-34-12,4 4 13,0-1-11,0 1 2,0 2 5,0-2-5,4 0 0,4-1 0,1-3 9,3 0-17,1-4 14,-3-2-2,4-3-5,-3-2 12,0 0-11,1 0 9,-4 0-1,1-2-8,1-8 6,-2 1-5,-4 2 14,1-4-15,-3 2 31,-2-1-12,0-3 10,0 1-4,0 1-9,0-3-9,0 1 0,-9 1 0,-1 2-6,-4 2-4,1 4 2,-6 2 0,0 2-22,-10 0-37,2 6-59,2 4-107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42.2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0 176,'0'0'134,"0"0"-43,0 0-20,0 0 14,0 0-42,0 0-1,0 0-4,0 0 1,0 0 5,0 0-28,0 0 0,0 0-6,0 6-20,0 6 22,0 4-21,0 4 16,0 4-7,0 0 0,0 0 0,0-6-1,0-2 1,0-4-10,0-4 1,0-4 9,0-2-42,0-2 19,0 0-3,0 0-1,0-6 2,0-8-15,0-4 31,0-2-11,2 0 10,3 0-10,3 4 18,2 2-3,-2 4 5,3 4 0,1 2-1,-3 4 1,-1 0-19,1 0 19,0 8 0,-2 6 58,-1 4 8,1 2-12,-2 2-37,-3 0-4,-2 0-6,0 0-6,0-2-1,0-4-25,0-1 0,0-6-41,0-3-11,0-2-45,0-4-49</inkml:trace>
  <inkml:trace contextRef="#ctx0" brushRef="#br0" timeOffset="616">230 126 74,'0'0'160,"0"0"-33,0 0-28,0 0-2,0 0-52,0 0-3,0 0 23,-17-4-39,7 12-26,2 4 10,-1 2-20,5 6 15,0 2-13,4 2 9,0 0-1,0-1 0,0-5-1,10-4 1,1-5-1,3-5-9,1-4 4,1 0-14,1-1-1,2-13 20,-1-7-16,-7 2 1,-3-6-9,-5 3 1,-3 0 2,0 0-10,-13 0 25,-8 2-17,-12-4-10,6 6-72,4 6-106</inkml:trace>
  <inkml:trace contextRef="#ctx0" brushRef="#br0" timeOffset="1682">523 166 49,'0'0'110,"0"0"-37,0 0-21,0 0 18,0 0-18,0 0-6,0 0 3,0 0-13,0 0 13,0 0-35,0 0 8,0 0-21,0 0 13,0 0-14,0 0 0,0 2 1,4 0 0,7-2-1,1 0 7,0 0-8,2 0 9,-1 0-16,0-6 0,-1-2 7,-3 2 1,-5 0-18,-2 0 10,-2 2 8,0-2-8,-6 0-12,-7-2 18,-5 2-10,-1 2 11,0 2-9,1 2 9,0 0-5,4 0 6,6 12-4,1 4 13,5 2-18,2 6 13,0 5-15,0 0 22,9 0-5,4-1 3,1-6-8,1-4 5,3-6 0,-3-6-9,3-5 14,1-1-22,-4 0-5,5-4-4,-5-7-68,-3 0-162</inkml:trace>
  <inkml:trace contextRef="#ctx0" brushRef="#br0" timeOffset="2312">714 128 45,'0'0'130,"0"0"-57,0 0 7,0 0-28,0 0 10,0 0-36,0 0 0,-6-2-11,1 2 20,-2 0-32,0 0 5,1 2-7,2 4-1,-1 0 0,1 4 1,2-2-5,2 2 15,0-2-18,0 0 17,0-2-20,0 0 9,0-1 1,6 0 0,7 1 0,1 2 10,1 0-10,1 2 7,-1 0-1,-4 2-5,1 1 6,-6-2-7,-3 0 0,-3 0 1,0-3 25,0 1 5,0-1 48,-7-2-47,-7 2-19,3-4-12,1 0-2,-2-4-46,1 0-42,2-2-86,3-7-95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45.5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 26 108,'0'0'100,"0"0"-41,0 0 7,0 0 25,0 0-6,0 0-31,0 0-4,0-10-8,-5 10 22,-3 0-30,-1 0 33,-5 0-28,-1 0 14,-1 6-38,1 8-15,-1 4 0,5 4 10,1 2-20,8 2 20,2 1-24,0-2 14,0-5-1,12-1-15,5-7-4,4-6 10,1-2-25,2-4-22,3 0-1,11 0 0,-10-9-59,-1 0-76</inkml:trace>
  <inkml:trace contextRef="#ctx0" brushRef="#br0" timeOffset="382">276 0 163,'0'0'238,"0"0"-95,0 0-58,0 0 3,0 0-26,0 0-46,0 0 6,0 78-21,2-50 27,3 1-21,0-2 17,-3 1-24,3-1 2,-1-5-2,-2-4-42,0-2-36,3-9-33,-3-2-36,0-5-96</inkml:trace>
  <inkml:trace contextRef="#ctx0" brushRef="#br0" timeOffset="622">272 72 74,'0'0'171,"0"0"-107,0 0-21,0 0 39,0 0-20,0 0-10,0 0-40,98-24 9,-76 20-20,1 2 6,-1-2-7,-4 0-1,-2 4-7,-10 0-34,-4 0-182</inkml:trace>
  <inkml:trace contextRef="#ctx0" brushRef="#br0" timeOffset="849">286 140 62,'0'0'137,"0"0"-24,0 0-21,0 0-23,0 0-7,0 0-40,0 0 7,119 8-28,-103-8 7,-3-2-6,1-4-4,-9 2-42,-1 3-66,-4-2-105</inkml:trace>
  <inkml:trace contextRef="#ctx0" brushRef="#br0" timeOffset="1045">310 291 85,'0'0'124,"0"0"-43,0 0 1,0 0-8,0 0 2,0 0-29,0 0-19,130 10-7,-113-20-20,3-1-1,2-2-6,-4 3-81,-4 1-139</inkml:trace>
  <inkml:trace contextRef="#ctx0" brushRef="#br0" timeOffset="1293">588 24 75,'0'0'186,"0"0"-72,0 0-14,0 0 2,0 0-41,0 0-45,0 0-6,-31 66-8,31-36-1,0 3 11,0-1-5,7 1-2,0-4-5,-1-5-13,1-6-26,-3-9-33,1-4 1,-2-5-73,-1-2 22,-2-12 16</inkml:trace>
  <inkml:trace contextRef="#ctx0" brushRef="#br0" timeOffset="1495">580 106 75,'0'0'117,"0"0"-49,0 0-5,0 0-24,0 0 25,0 0 8,0 0-17,62-50 5,-44 50-15,-1 10 11,-1 2-31,-5 0 11,-4 2-23,-5 2 22,-2 0-34,0 2 12,-7 3-12,-6-6-1,0 2 0,4-6-4,2 0-2,7-5-7,0-1 12,0 2-15,5-1 14,8-1-11,1-1 3,1-1-25,3-3-21,9 0-6,-5 0-33,-4 0-52</inkml:trace>
  <inkml:trace contextRef="#ctx0" brushRef="#br0" timeOffset="1847">864 72 188,'0'0'242,"0"0"-124,0 0-8,0 0 7,0 0-32,0 0-83,0 0 12,-12 66-7,12-36-7,0 0 0,0-2 0,0-1-1,0-5 2,8-6-13,2-6 14,1-6-12,1-4-31,2 0 1,1-2 8,4-14 24,-6-4 7,1-4-5,-8-1 5,-6 0-8,0 0-11,-27-3-73,-2 4-35,-2 8-172</inkml:trace>
  <inkml:trace contextRef="#ctx0" brushRef="#br0" timeOffset="4414">1201 236 88,'0'0'192,"0"0"-95,0 0-14,0 0 8,0 0 16,0 0-52,0 0 16,0 0-18,0 0 24,0 0-37,0 0 6,0 0-7,0 0-10,-2 0-17,-3 4 2,1 0-28,0 3 14,2-1 0,0-1-50,2 2-28,0-1-78,0-5-97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50.8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168 0 120,'0'0'163,"0"0"-62,0 0-12,0 0 24,0 0-37,0 0 8,0 0-54,-12 0 12,1 0-16,-2 4-13,-5 6-13,0 4 5,0 0-11,2 0 4,1 2-5,3-2-12,6-4 9,2 0-26,2-3 15,2-3-10,0 0 1,0-3 1,10 1-7,6 0 33,-1 0 6,4 5-7,-4-2 11,1 4-6,0 0-1,-7 8 0,-3-2 11,-6 6-9,0 1 24,0 0-15,-4-4 18,-10 0-19,-3-4 9,1-2-19,0-2 9,0-2-9,3-4 1,-1-4 0,4 0-1,1 0-14,0-4-40,4-8-5,3-6-40,2 4-36,0 2-84</inkml:trace>
  <inkml:trace contextRef="#ctx0" brushRef="#br0" timeOffset="599">239 100 215,'0'0'199,"0"0"-115,0 0-26,0 0 30,0 0-51,0 0 4,0 0-39,0 89 37,0-63-20,0-2-9,0-2-4,0-6-6,0-6 0,0-2-41,2-6-39,0-2-60,-2 0-50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51.9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0 166 176,'0'0'189,"0"0"-121,0 0-36,0 0 33,0 0-34,0 0 11,0 0-35,40 0 11,-26-6-11,-2-2-5,5 0-2,-7-2 0,1 2-1,-3 0-31,-6 2 9,-2 0-39,0 0 12,0 2-2,-5-2 24,-9 4-1,2 0 28,-2 2 1,1 0 20,4 0 28,2 6 2,0 8 17,5 6-46,0 0 21,2 4-30,0-2 19,0 0-12,6-4 4,3-4-1,1-3-22,-2-4 0,3-3-5,-1-4 3,2 0-47,7 0 3,-4-9-100,-1-4-206</inkml:trace>
  <inkml:trace contextRef="#ctx0" brushRef="#br0" timeOffset="428">314 0 212,'0'0'188,"0"0"-90,0 0-35,0 0 34,0 0-48,0 0-29,0 0-4,-38 14-14,27-4 29,0 0-29,4 0 24,3-2-25,2 2 1,2-2-2,0 0-1,0 2 1,0-2-10,8 0 8,3 0 4,3 0-4,-1 0 4,-1 0-4,1 0 12,-5 0-10,0 3 0,-6-4 1,-2 1 13,0 2-5,0 2 43,-16 2-51,-2 0 11,0-1-12,3-4 0,1 2-34,3-5-17,7-5-33,2 2-89,2-3-229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52.9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157 2 170,'0'0'198,"0"0"-61,0 0-27,0 0 27,0 0-53,0 0-9,0 0-41,-73-8-13,54 20 5,1 4-15,3 4 2,2 2-1,1 4-24,8 3 24,2-2-21,2 0 9,0-5 0,2-7-16,14-2-10,1-8-1,6-2-44,2-3-3,6 0-27,-10-11-56,-2 0-192</inkml:trace>
  <inkml:trace contextRef="#ctx0" brushRef="#br0" timeOffset="316">213 126 227,'0'0'157,"0"0"-98,0 0-11,0 0 25,0 0-18,0 0-23,0 0-12,75-10-11,-61 2 8,-1-2-14,-2 2 1,-2 0 6,-5 0-5,-1 0-4,-3 2 5,0-2-6,-5 0-7,-11 2 6,-1 4-10,-1 2 11,3 0-13,-1 2 12,7 14 2,2 4-9,7 4 6,0 0 2,0 0 0,5-4 0,6-2 0,2-4 9,0-3-15,1-7 12,1-3-12,4-1-1,2-4-15,-3-11-99,-2 0-158</inkml:trace>
  <inkml:trace contextRef="#ctx0" brushRef="#br0" timeOffset="678">442 54 222,'0'0'202,"0"0"-117,0 0 24,0 0-18,0 0 7,0 0-46,0 0 1,26 105-28,-23-95 1,-3-2 3,0-5-19,0 1 11,0-4-13,0 0-16,0 0 14,0 0-14,0-2-23,0-11 15,0-1 2,0-4-25,0 1 14,0 1-11,11 2 35,2 2-43,10-2-13,-6 2-82,-1 4-135</inkml:trace>
  <inkml:trace contextRef="#ctx0" brushRef="#br0" timeOffset="1022">647 42 178,'0'0'200,"0"0"-106,0 0 3,0 0 5,0 0-23,0 0-12,0 0-48,-38 30 11,32-10-30,6 2 3,0 2 3,0-2-6,0-2 1,6-4 2,7-6 16,-1-2-8,1-8 27,-2 0-19,3 0 10,-4-5-29,1-12 4,-3-1-4,-6 0-2,-2-1 2,0 1-17,-2 3-5,-14 5-69,0 4 9,5 4-92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54.8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4 133,'0'0'216,"0"0"-103,0 0-6,0 0 2,0 0-5,0 0-23,0 0-30,-12-2 1,8 2-18,-2 0 9,-1 0-42,-5 0 8,2 10-8,1 2-2,-1 2 1,4 2-10,2-2 0,4 0-22,0-2 9,0 1-15,0-6 21,14 0-27,-1-2 20,5 1-17,-5 1 33,0-2-1,-2 3 9,-6 2-1,-3 3 2,-2 1-4,0-1 11,-11 4-9,-9-3 10,-1 1-8,2-2-1,1-5 0,5-2 1,3-6 6,6 0-14,2 0-36,2-9-81,0-5-52,6 1-22</inkml:trace>
  <inkml:trace contextRef="#ctx0" brushRef="#br0" timeOffset="481">172 148 188,'0'0'144,"0"0"-105,0 0 3,0 0 28,0 0-31,0 0 2,0 0-40,104-36 7,-93 26 0,-6 2-1,-3 0-7,-2 0 1,0 2-1,-2-2-2,-12 4-5,-1 2-23,-1 2 29,3 0-17,-1 0 17,3 12 2,3 7 12,3 2 4,5 5 8,0 3 17,0-1-6,5-5 14,8 0-34,3-7 11,1-6-26,5-6-2,14-4-14,-5-3-69,-6-11-150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56.7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0 311 61,'0'0'248,"0"0"-110,0 0-71,0 0 37,0 0-21,0 0-13,0 0-47,0 0 7,0 0-19,4 0-11,0 0 0,7 0 0,3 0-13,1 0 22,3 0-19,3-2-3,-4-6 12,-3-2-25,-3 0 0,-7 0 0,-4-2-2,0 0 27,0 2-3,-9 0-5,-2 4 17,-2 0-16,2 4 13,1 2-5,2 0 0,-1 4-1,5 12 1,-2 6 0,4 6 3,2 0 4,0 4 10,0-4-7,0 1 16,8-7-14,0-4 1,1-7-9,3-2-3,1-7-2,3-2-32,7 0-21,0-15-81,-5 1-152</inkml:trace>
  <inkml:trace contextRef="#ctx0" brushRef="#br0" timeOffset="444">272 303 241,'0'0'139,"0"0"-20,0 0 1,0 0-22,0 0 12,25 111-58,-21-82 9,-4 2-37,0-1 2,0-4-24,0-2 8,0-6-1,0-2-8,-8-4 3,2-4-4,-5-2 0,1-2-29,-3-4 13,3 0-41,-4 0-13,3-12-34,4-6-52,0-4-170</inkml:trace>
  <inkml:trace contextRef="#ctx0" brushRef="#br0" timeOffset="858">322 203 23,'0'0'119,"0"0"-49,0 0 41,0 0-24,0 0-6,0 0-18,0 0-25,33 14-4,-23-14-28,-1 0 17,2 0-21,2 0 19,3 0-21,0-4 11,-1-6-11,-1 0 1,-1-2-1,-5 0-9,-2 2 8,-6 4-6,0 0 5,0 2 4,-8 4-4,-5 0 4,-3 0-2,-1 0 1,1 4-1,3 10 0,1 2 1,6 4-2,1 2 9,5 2-10,0 2 11,0-2-6,7-2 4,9-2 13,1-2-1,6-6-18,-1-2-2,5-6-6,0-4 6,6 0-67,-6-12-59,-8 1-209</inkml:trace>
  <inkml:trace contextRef="#ctx0" brushRef="#br0" timeOffset="1338">694 161 67,'0'0'278,"0"0"-158,0 0-45,0 0 29,0 0-39,0 0-11,0 0-36,-40 8 28,30 8-45,0 6 13,3 4-14,1 2 0,4 0 0,2-2 1,0-2-2,0-6 4,2-1-11,9-9 2,3-3 4,1-5-41,7 0-15,-1-5-41,-6-8-142</inkml:trace>
  <inkml:trace contextRef="#ctx0" brushRef="#br0" timeOffset="1617">773 193 222,'0'0'182,"0"0"-113,0 0-46,0 0 60,0 0-8,0 0-35,0 0-16,24 70-23,-15-56 7,0-4-1,0-2-14,2-4 10,2-2-3,3-2 0,1 0 15,4 0-9,-1-10-5,-1-6 0,2 0 10,-5-2-22,-7-2-4,-3 0 14,-4-2-48,-2 0-25,0 4-105,0 4-95</inkml:trace>
  <inkml:trace contextRef="#ctx0" brushRef="#br0" timeOffset="1938">1105 0 375,'0'0'143,"0"0"-91,0 0-2,0 0 55,0 0-37,0 0-36,0 0-32,0 25 31,0 3-10,0 4 3,0 2-24,2 4 10,-2 0-10,0-4-5,0-2-15,2-6-62,-2-6-8,0-8-48,0-4-32,0-6-172</inkml:trace>
  <inkml:trace contextRef="#ctx0" brushRef="#br0" timeOffset="2195">1076 197 133,'0'0'105,"0"0"-50,0 0 32,0 0-46,0 0 1,0 0-36,0 0 8,124-20-14,-106 12 0,-4 0 1,-1 2-1,-7 0 1,-1 2 1,-2 0-4,-3 2 4,0 2 1,0 0-2,0 0 6,0 0 9,-8 4 49,2 10-24,-1 2-39,3 0 39,4 0-15,0-2 26,0-2-33,0-4 18,0-4-7,2-2-11,7-2-10,-1 0-8,0 0-2,0 0 8,1 0-14,1 0 10,3 2-10,3 10 14,1 4-6,-1 0-1,5 6-4,-4-6-16,-4-3-190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8:59.5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0 163 202,'0'0'196,"0"0"-126,0 0 6,0 0 18,0 0-45,0 0-1,0 0-37,16 68 31,-12-42 3,3 0 14,-3 0-36,-2-2-7,3-4-10,-3-4-5,1-3-2,-1-6-26,-2-5-38,0-2-75,0 0-51</inkml:trace>
  <inkml:trace contextRef="#ctx0" brushRef="#br0" timeOffset="293">31 57 258,'0'0'123,"0"0"-78,0 0-16,0 0 5,0 0-34,0 0-10,0 0-7,22-3-31,-11 14-27,-1-1-102</inkml:trace>
  <inkml:trace contextRef="#ctx0" brushRef="#br0" timeOffset="502">31 57 221,'149'116'232,"-147"-108"-154,1 4 33,4 4 10,-3 2-15,1 4-40,1 0-31,-4 0-10,3-4-23,-3-1 5,-2-4 3,2-5-10,-2-4 1,0-2-2,0-2-14,3 0-27,1 0-15,3-12-8,-1-8 39,6-6-3,-1-2 29,0 2-24,3 2 8,-1 6-4,-3 8 19,2 8-12,-1 2 13,1 2 0,-2 14 0,1 4 21,-1 2-19,1-2 32,-3 0-33,4-4 3,-1-4-4,2-6-55,-4-4-147,0-2-127</inkml:trace>
  <inkml:trace contextRef="#ctx0" brushRef="#br0" timeOffset="916">562 72 205,'0'0'264,"0"0"-141,0 0-41,0 0 49,0 0-34,0 0-22,0 0-74,0 0 32,0 0-31,0 0 9,0 0-11,0 0 1,0 0-2,0 0 8,0 0-20,0 0 22,0 0-18,0 0 12,0 0-9,0 0 5,0 0-8,0 0 3,0 0-18,0 0 17,0 0-22,0 0 23,0 0-20,0 0 26,0 0-14,0 0-8,0 0-8,0 0 12,-4 0 17,-8 8 2,1 5-14,-5-1 26,1 4-22,-1 2 15,1 0-12,3 2 4,3-2 1,5 0 1,4-6-17,0-4 11,2-4-23,16-4 28,4 0-1,5 0 1,0 0 2,0 0-2,-3 0 1,-4 0 0,-4 4-1,-8 8 2,-1 4 23,-7 4-1,0 0 32,-9 2-14,-11 0 1,-2-2-31,-2-2-2,3-2-9,2-1-13,5-8-20,3-7-76,7 0-29,2-3-256</inkml:trace>
  <inkml:trace contextRef="#ctx0" brushRef="#br0" timeOffset="1554">782 0 375,'0'0'173,"0"0"-97,0 0 34,0 0 6,0 0-8,0 0-78,0 0-21,0 17-6,0 6 3,0 9-9,0 5 16,0 1-16,0 2 3,0 0-13,0-2-64,-6 0-38,-2-8-67,0-8-147</inkml:trace>
  <inkml:trace contextRef="#ctx0" brushRef="#br0" timeOffset="1788">708 209 179,'0'0'153,"0"0"-131,0 0-1,0 0 28,0 0 0,0 0-17,0 0-19,39 0 4,-24 0-11,1 0 16,-1 0-21,-1 0 21,-1 0-22,-4 0 13,0 2-2,-2 4 34,-3 2-23,2 2-8,-3 0 22,1 0-35,-2 0 27,1-2-21,-1 2 16,-2-4-11,0 2 2,0-4-2,0 0-4,0-2-2,0 0 4,0-2-20,0 0 7,0 0 2,3-4-61,3-12 37,0-4 6,5-6-1,1 0-65,1 2-69,7 4-15,-1 8-35,-6 6 112</inkml:trace>
  <inkml:trace contextRef="#ctx0" brushRef="#br0" timeOffset="2162">998 213 71,'0'0'186,"0"0"-88,0 0-55,0 0 35,0 0-16,0 0 13,0 0-24,9 44-22,-5-36 15,1 0-33,0-4 22,-1 2-33,3-4 23,-3 2-22,0-4 4,3 0-5,-2 0 0,6 0-1,0-2-3,3-10-3,1-2 14,1-2-4,-3-4 4,-1 0-8,-4 0 1,-4 0 0,1 4 0,-3 4-16,-2 6 15,2 4-92,0 2-49,0 0-140</inkml:trace>
  <inkml:trace contextRef="#ctx0" brushRef="#br0" timeOffset="2570">1377 105 111,'0'0'140,"0"0"-59,0 0 10,0 0-6,0 0-58,0 0 24,0 0-51,-54-29 25,41 42-24,5 5 5,0 4 1,4 2 11,4 2-6,0-4-11,0-4 12,0-2-12,6-6 20,4-4-20,3-4 11,1-2-11,1 0-2,10-6-30,-5-8-87,-5-2-175</inkml:trace>
  <inkml:trace contextRef="#ctx0" brushRef="#br0" timeOffset="2852">1377 105 401,'152'-48'168,"-163"48"-93,-3 0 13,-1 10-6,1 6-17,3 4-33,2 2-32,2 4 14,5 0-13,2-2 28,0-2-27,0-6 9,7-2-11,6-6 0,0-4 0,5-2-32,5-2-31,-6-2-85,-3-8-67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4:55.1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159 0 13,'0'0'52,"0"0"-26,0 0 10,0 0-10,0 0 16,0 0-19,0 0-4,0 0 15,0 0-2,0 0 7,0 0-19,0 0 21,0 0-41,0 0 23,-4 0-21,4 0 16,0 0-2,0 0-3,0 0-3,-2 0-4,2 0-5,-2 10 0,0 5 15,-2 4-16,-1 1 13,-1 4-12,2 2 11,-2 1-8,2 1 3,0-2-7,1-1 0,1-3 0,0-2-12,2-2 5,0-4-30,0-4-17,0-1-45,0-3-25,0-2-6</inkml:trace>
  <inkml:trace contextRef="#ctx0" brushRef="#br0" timeOffset="862">2 195 51,'0'0'60,"0"0"-29,0 0 3,0 0 5,0 0-9,0 0 21,0 0-35,-2-1 9,2 1-24,0 0-2,0 0-11,0 0 12,0 4 0,0 6 18,0 2 2,0 0-19,7 2 24,-1 0-24,3 0 8,-2 1-9,-3-1 3,3-2-3,-2 0 0,-1-2 0,0-2-12,1 0 12,-3 0-13,0-4 12,0 2-38,-2-4 30,3 3-7,-1-4 16,-2-1-28,3 3 11,-3-3 16,2 0-25,0 0 11,-2 0-12,2 0 27,-2 0-18,2 0 17,-2 0-6,0 0 6,2 0 1,-2 0-1,0 0-1,2 0-7,1 0 7,-3 0 4,2 0-2,-2 0 1,2 0-2,0 0-10,0 0 4,1 0 7,0-3-6,-1-5-3,0 2 18,2-4-18,3 2 18,-1-2-11,6 0 2,5-6-1,-1 2-43,-3 1-43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9:03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189 273 124,'0'0'196,"0"0"-86,0 0-19,0 0 16,0 0 0,0 0-53,0 0-3,-42-7-32,22 7 14,-3 4-33,-1 8 15,2 1-15,1 1-1,6 0 0,1-5 2,8 2-8,4-5 4,2-2 3,0 2-33,4-2 24,12 2-10,4 0 13,0 2 5,0 0 2,0 0-2,-4 2 6,-3 0-18,-5 2 26,-5-2-13,-3 4 1,0 0 36,-13 0 7,-8 0-23,-2-2-6,0-2-14,3-4-1,5-2 1,3-4-2,5 0-38,7-4-26,0-12-94,0 0-147</inkml:trace>
  <inkml:trace contextRef="#ctx0" brushRef="#br0" timeOffset="442">270 335 410,'0'0'102,"0"0"-77,0 0 60,0 0 9,0 0-39,0 0-19,0 0-35,10 94 21,-10-80-22,0-2-10,0-6-94,0-2-71,0-4-129</inkml:trace>
  <inkml:trace contextRef="#ctx0" brushRef="#br0" timeOffset="767">426 270 126,'0'0'173,"0"0"-79,0 0 21,0 0 0,0 0 2,0 0-62,0 0 9,-14-1-24,5 14-14,0 8-26,3 4 1,1 6 6,2-3-7,3 0 8,0-8 0,0-4-11,0-6 15,5-6 6,2-2-17,4-2-2,-2 0-11,2-6-14,0-8 13,-2-2-23,0 0 27,-2 0-26,-3 2 18,1 2-38,-3 6 32,0 4 3,0 2 5,2 0 15,2 16 3,-4 8 33,0 4 8,-2 6 34,0 2-25,0 0 11,0-2-47,-10-5 6,4-4-22,-1-7 0,1-3-1,4-9-24,-3-5-32,5-1-62,0-18-80,0-4-326</inkml:trace>
  <inkml:trace contextRef="#ctx0" brushRef="#br0" timeOffset="1232">519 260 198,'0'0'147,"0"0"-102,0 0 38,0 0 4,0 0 5,0 0-38,33 105-5,-26-89-25,-1-6 1,2-4-12,-2-4-12,3-2 18,2 0-18,0 0-1,2-8 0,-1-8-1,-1-2-29,-5-4 14,1 0-20,-3 1-23,-1 6-25,2 2-40,-1 5-46,-2 4-145</inkml:trace>
  <inkml:trace contextRef="#ctx0" brushRef="#br0" timeOffset="1666">733 328 54,'38'-43'85,"-32"43"-13,3 6-12,0 2-3,0-2 0,0-2-41,0-3 10,0-1-26,-3 0 13,-1 0-12,-1-7-1,-2-4-30,-2 0 2,0 0 17,0 1-15,0 2 14,0 4 5,0 4 1,-2 0 7,2 4-1,0 14 32,0 8 34,0 1-6,0 0-11,0 0 21,0-5-32,7-6-12,0-6-26,2-6 14,-1-4-12,2 0 2,-2 0-4,1-12-26,1-6-13,-2 0-19,-1-4 11,-3-2-46,0-1-2,2 6-29,-4 5 108,0 3 16,-2 11 8,2 0 45,0 0 9,0 12 10,1 5-4,-1 1 10,2-3-26,0 0 11,-1-5-44,2-4-5,-3-4-14,4-2-11,1 0-30,-3 0-156</inkml:trace>
  <inkml:trace contextRef="#ctx0" brushRef="#br0" timeOffset="2192">1109 0 388,'0'0'117,"0"0"-79,0 0 55,0 0 23,0 0-41,15 114 10,-11-84-47,-2 0-5,0-2-24,-2-3 1,0-1-10,0-2-48,-4-4-83,-8-6-113</inkml:trace>
  <inkml:trace contextRef="#ctx0" brushRef="#br0" timeOffset="2381">1078 227 192,'0'0'126,"0"0"-34,0 0 15,0 0-55,0 0 20,0 0-49,0 0-9,107-29-12,-93 18-2,-6-2 12,-1 1-11,-5 0 14,-2 0-15,0 2 46,0 2-1,0 4 27,0 4-28,0 0-1,0 0-37,0 14-5,0 6 9,0 6-8,0 0-4,5 0-1,8 2-56,-2-7-121,-2-7-139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2:35.7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0 0 15</inkml:trace>
  <inkml:trace contextRef="#ctx0" brushRef="#br0" timeOffset="196">305 105 373,'0'0'159,"0"0"-113,0 0-27,0 0-13,0 0-6,0 0-137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2:24.3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214 71 32,'0'0'211,"0"0"-113,0 0-16,0 0 4,0 0-9,0 0-9,0 0-29,0-3 18,0 3-15,0 0 9,-2 0-28,2 0 13,-3 0-23,1 0-10,-2 0-3,2 0-10,2 0 9,0 0-37,0 0 29,0 0-13,0 0 21,0 0-20,0 0-1,0-1 14,0-3 8,0-3 0,0 0 8,0 0-8,-4-1 2,1 2-4,-1 2-11,-1 2-49,0 0-89,1 2-190</inkml:trace>
  <inkml:trace contextRef="#ctx0" brushRef="#br0" timeOffset="810">138 279 65,'0'0'159,"0"0"-50,0 0-28,0 0 35,0 0-30,0 0-1,0 0-14,-2 0 3,2 0 4,0 0-36,0 0 7,0 0-32,0 0 19,0 0-26,0 10 40,7 2-16,-1 0-2,-1 2-6,-5 2-7,0 2-2,-5 6-17,-43 16-13,-2-4-140,-1-4-117</inkml:trace>
  <inkml:trace contextRef="#ctx0" brushRef="#br0" timeOffset="3078">631 0 55,'0'0'166,"0"0"-71,0 0-37,0 0 15,0 0-22,0 0-9,0 0-25,0 0 2,0 0 4,0 0-3,0 0 18,0 0-15,0 0 30,0 0-30,0 0 25,0 0-32,0 0 10,0 0-10,0 0-8,0 0 18,0 0-20,0 0 23,0 0-28,0 0 9,-11 0-8,-3 0-4,-3 0-6,1 0-1,-2 4 3,0-2-8,0 0 14,5-2 0,-1 0-13,3 2 13,5-2-8,2 0 16,-1 0-8,2 0 0,3 0 0,0 0 8,0 0-8,0 0 13,0 0-4,0 0-18,0 0 15,0 0-13,0 4-5,0 4 12,0 6 0,0 4 0,0 2-1,3 6 7,-3 3-18,3 0 24,-3 2-24,0 1 13,0-4-2,0-2-15,0-6 14,0-2 2,0-6-3,0-4-6,0-2-1,2-2-2,-2-2-21,0 0 32,0 0-67,0-2-17,0 0-18,0 0-37,0 0-178</inkml:trace>
  <inkml:trace contextRef="#ctx0" brushRef="#br0" timeOffset="3746">365 207 20,'0'0'188,"0"0"-93,0 0-3,0 0 14,0 0-34,0 0-6,0 0-43,114-4 2,-89 2-25,2-2 1,-3 1 5,-2 2-6,-1-1-13,-2 2-62,-7 0-68,-4 0-158</inkml:trace>
  <inkml:trace contextRef="#ctx0" brushRef="#br0" timeOffset="4055">679 117 173,'0'0'201,"0"0"-136,0 0-3,0 0 26,0 0 4,0 0-46,0 0-2,0 54-34,0-31 13,0 2-18,0-1-4,0 0-2,0-4-17,0-2-16,0-6-43,6-6 5,0-6-49,1 0-51,-1 0-60</inkml:trace>
  <inkml:trace contextRef="#ctx0" brushRef="#br0" timeOffset="4369">851 99 329,'0'0'173,"0"0"-97,0 0 28,0 0-4,0 0-19,0 0-73,0 0 1,-2 41-9,-2-16 0,0 3-1,1-2 2,1 0-2,-1-4-4,1-6 4,2-4-38,0-6 13,0-4-4,0-2 11,0 0-20,0-4 7,0-12 31,0-2-3,0-4-5,0 2 11,0-2-4,0 4-2,-2 0 4,-3 6 0,3 2 1,0 6-2,2 4-11,0 0 2,0 0-6,11 12 7,5 6 15,1 0-13,2 2 13,-1-2-6,-1-4 17,1-2 13,-5-4 25,3-4-33,-5-4 4,-2 0-20,0 0 38,0-6-12,-3-12-3,-1 0-22,-1-4-1,1-2 2,-3 2-7,-2 0-2,0 4-9,0 4 10,0 4-44,0 3-2,0 7-42,3 0-58,-1 0-145</inkml:trace>
  <inkml:trace contextRef="#ctx0" brushRef="#br0" timeOffset="5196">1265 95 62,'0'0'205,"0"0"-87,0 0-74,0 0 41,0 0-20,0 0 8,0 0-34,0 62-6,6-36-14,-2 0-1,-2 2-18,0-4-16,-2-2-28,0-4-26,0-6-10,0-6-18,0-4-52,-4-2-133</inkml:trace>
  <inkml:trace contextRef="#ctx0" brushRef="#br0" timeOffset="5436">1248 108 263,'0'0'111,"0"0"-94,0 0 6,0 0 16,0 0 25,0 0-27,0 0 1,75 17 11,-59-6-2,-3 4-2,-1 1-26,-5 2 24,-3 4-21,-4 2 15,0 0-36,0 0 3,-11-2-4,-3-4-6,3-2-12,1-6-24,2-2-12,6-8-60,0 0-21,0 0-183</inkml:trace>
  <inkml:trace contextRef="#ctx0" brushRef="#br0" timeOffset="5750">1437 95 192,'0'0'198,"0"0"-126,0 0 13,0 0-9,0 0-18,0 0-2,0 0 4,16 36-11,-11-14-33,-1 0 7,-2 4-22,0 0-2,0-2-36,1-4-22,1-2-61,-2-8-43,-2-2-65</inkml:trace>
  <inkml:trace contextRef="#ctx0" brushRef="#br0" timeOffset="6022">1464 96 139,'0'0'203,"0"0"-112,0 0-33,0 0 1,0 0-7,0 0-52,0 0 6,21-20 1,-13 15-6,-4 1 0,1 1-1,-3 3 0,2-1 1,2-2-7,0-1 13,1 2-16,3-2 18,2 0-15,1 3 8,1 1-2,1 0 0,1 0 0,-3 0-7,-2 0-11,-2 0 2,-4 0-57,-5 1-80</inkml:trace>
  <inkml:trace contextRef="#ctx0" brushRef="#br0" timeOffset="6374">1373 185 127,'0'0'108,"0"0"-8,0 0-9,0 0-19,0 0-14,0 0-34,0 0 2,127 0-26,-107 0 21,-1 0-20,2 0 7,-3 0-8,-1-2-8,-5 0-57,-5 0-81,-5-1-119</inkml:trace>
  <inkml:trace contextRef="#ctx0" brushRef="#br0" timeOffset="6593">1497 221 71,'0'0'151,"0"0"-57,0 0-36,0 0 17,0 0-2,0 0-18,0 0-9,38 50-21,-28-44 20,-2-4-32,3 0 12,3-2-25,1 0-6,3 0-20,0 0-22,9-2-37,-3-6-118,-3 2-2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2:31.4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0 358,'0'0'143,"0"0"-56,0 0-29,0 0 27,0 0-35,0 0-22,0 0-5,2 98-15,8-63 8,-1-1-10,-1 0-12,-1-2-5,2-4-40,-4-6-64,1-6-38,-4-6-77,0-6-58</inkml:trace>
  <inkml:trace contextRef="#ctx0" brushRef="#br0" timeOffset="227">36 76 176,'0'0'116,"0"0"-92,0 0 31,0 0 13,0 0-6,0 0-15,0 0 0,76-46 23,-63 46-26,-1 0 10,-4 6-23,-3 6 29,-3 5-15,-2 1 14,0 4-33,-11 0-17,-5-2-9,3-4-20,-1-2-38,3-8-94,3-4-67</inkml:trace>
  <inkml:trace contextRef="#ctx0" brushRef="#br0" timeOffset="540">232 43 38,'0'0'295,"0"0"-181,0 0-53,0 0-5,0 0-1,0 0-29,0 0-25,0 102 6,0-74 0,0-4-14,0 0-17,0-6-30,0-6-12,0-6 41,0-4 14,0-2-1,0 0 2,0-12-24,0-8 15,0-4 0,0-2 18,0-2 1,0-1-28,0 2 11,0 3 2,0 3 15,5 6 14,1 4 20,1 7-17,4 2 5,0 2-1,2 0 33,-1 4-11,1 6 3,-4 4-13,-2 0-4,-5 3 22,-2-1-21,0 4 6,0 2-36,0 0 3,-6 0-3,-2-2 0,4-6-18,4-4 10,0-4 8,0-2-12,2-4 11,12 0-51,1 0 22,10-2-44,-3-6-21,-4-2-124</inkml:trace>
  <inkml:trace contextRef="#ctx0" brushRef="#br0" timeOffset="1044">461 79 222,'0'0'211,"0"0"-114,0 0 22,0 0-25,0 0 9,0 0-80,0 0-8,-31 48-15,27-24-1,2 4 0,2-2 2,0-2-8,0-4 10,0-6-10,6-4-5,6-6 6,1-4-37,0 0 14,3 0 10,-3-12 19,1-4-7,-3-4-1,-5-2 6,-2 0-35,-4 0 31,0 2-13,0 0 19,-6 2-22,-5 6 2,-3 3 19,1 8-14,0 1-37,2 0-105,2 10-71</inkml:trace>
  <inkml:trace contextRef="#ctx0" brushRef="#br0" timeOffset="1465">658 75 227,'0'0'181,"0"0"-80,0 0 6,0 0 12,0 0-26,0 0-49,0 0-11,-47 16-33,38-1 4,3 6 2,0 3-7,4-1 1,2 2 0,0-1-1,0-4-7,2-4 8,10-4-20,1-6 20,-1-2-39,1-4 23,-2 0-12,0 0 28,-2-6-7,0-4 6,-3-4 0,-1 0-26,-2 0 26,-3 2-18,0 0 6,0 2-13,0 6 25,0 0-11,0 4 12,0 0-1,0 0-12,0 0 13,0 14 0,0 2 11,4 0-2,0 0 44,-2 2-14,1-4-3,-3 0-28,0-4-8,0 0 0,0-2-32,0-2-25,0-4-101,0 0-126</inkml:trace>
  <inkml:trace contextRef="#ctx0" brushRef="#br0" timeOffset="1969">750 79 195,'0'0'169,"0"0"-87,0 0-19,0 0 30,0 0-51,0 0-19,0 0-23,0 68 0,0-44 0,0-2-24,0 0-30,0-4-51,2-4-18,0-6-5,-2-6 67,2-2 7,0 0-17,0 0 41,0-14 30,-2-4 20,3-2 30,-3-2 12,2-2-18,0-1 20,0 3-26,2 3 7,4 5-11,-2 4 4,3 6-9,2 1-6,3 3 19,-4 0-9,4 0 20,-3 0-14,-2 8 29,-2 1-41,-2 0 1,-5 4 6,0 1 11,0 4-7,0 1-37,0 2-1,-3-3-3,1-2-10,0-6-23,2-2 7,0-4-14,0-4-12,2 0-39,13 0-11,-1-2 6,-1-6-64</inkml:trace>
  <inkml:trace contextRef="#ctx0" brushRef="#br0" timeOffset="2492">1003 47 217,'0'0'233,"0"0"-135,0 0 32,0 0-7,0 0-29,0 0-77,0 0 3,-9 72-19,6-44 6,1 2-7,0-2 7,0-4-18,0-2 9,0-8-25,2-6-34,0-6 35,0-2-4,0 0-18,0-4 19,0-14 24,0-2-7,2-4 24,2-4-17,-2-1 5,0 4 0,1 0-36,2 7 26,-1 4 9,1 6-5,1 7 6,3 1-12,0 0 12,2 0 0,0 14 32,1 5-15,-2 3 22,-1 0-7,-2 1 7,0-3-17,-3-4-22,-2-4 0,1-4-65,-3-2 13,0-4-30,0-2-2,0 0-149</inkml:trace>
  <inkml:trace contextRef="#ctx0" brushRef="#br0" timeOffset="2950">1001 177 111,'0'0'106,"0"0"-43,0 0 29,0 0 19,0 0-46,0 0-20,0 0-26,58-12-9,-45 3-10,5 0-9,-5 0-50,-2 2-146</inkml:trace>
  <inkml:trace contextRef="#ctx0" brushRef="#br0" timeOffset="3147">1201 48 58,'0'0'300,"0"0"-164,0 0-43,0 0 26,0 0 16,0 0-78,0 0-14,-6 8-40,1 2 6,3 4-9,0 4 0,2 3-1,0-2 1,0 6 0,0-5 2,0 0-5,0-2 11,0-6-16,0-4-4,0-4-4,0-4-17,0 0-2,0 0 2,0-8 0,0-8 21,0-6-22,0-3 21,2 0-22,0-1 6,1 4-20,-1 1 29,0 10 17,0 4-2,0 6 4,2 1-20,2 0 20,0 12 2,1 6 13,-1 3 8,-2 1 21,4 0-18,-2-5-8,-1-7 2,-1-2-18,0-6 9,-2-2-1,1 0-2,1 0 9,1-4 23,2-12-38,-3-6 11,3 0-12,-1-2-14,1-1-6,0 6-26,-1 2 38,1 6-9,-3 7 16,1 4-6,0 0 6,1 0 1,1 14 13,-1 5 16,-2 3 11,0 0 11,-2 3-27,-2-5-5,2 0-19,0-6 0,2-2-32,-4-4-41,3-2-46,-3-4-166</inkml:trace>
  <inkml:trace contextRef="#ctx0" brushRef="#br0" timeOffset="3866">1469 58 45,'0'0'141,"0"0"-34,0 0-32,0 0 38,0 0-30,0 0-11,0 0-28,2-2-7,0 2 12,-2 13 8,0 2 25,0 7-49,0 3 16,0 0-37,0-2 2,0-3-14,0-4-7,0-6-21,0-4-2,0-4 28,0-2-37,0 0-31,0-6-29,0-12 69,9-8 8,0-2 15,-2-4-10,-3 0-5,-2 2 14,3 3 3,-3 11-2,0 6 10,2 8-6,4 2 6,-2 0 3,3 16 30,-1 5 7,0 1 3,1 1-21,-3 0 2,0-3-27,0-6-13,-4 0-89,-2-6-30,0-2-132</inkml:trace>
  <inkml:trace contextRef="#ctx0" brushRef="#br0" timeOffset="4327">1469 58 15,'33'109'186,"-29"-109"-45,3 0-56,0 0-8,2 0-43,0 0-5,1 0-29,0 0-12,-3 0-119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0:46.5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65,'0'0'180,"0"0"-103,0 0-66,0 0-11,0 0-5,0 0-62,0 0-106</inkml:trace>
  <inkml:trace contextRef="#ctx0" brushRef="#br0" timeOffset="998">211 103 84,'0'0'66,"0"0"2,0 0-41,0 0-8,0 0-18,0 0-1,0 0-10,126-18-45,-118 15-30</inkml:trace>
  <inkml:trace contextRef="#ctx0" brushRef="#br0" timeOffset="1869">524 113 110</inkml:trace>
  <inkml:trace contextRef="#ctx0" brushRef="#br0" timeOffset="2731">730 145 9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20:44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81 164 82,'0'0'119,"0"0"-73,0 0-36,0 0 26,0 0-4,0 0 18,-2 0 4,2 0 32,0 0-32,0 0-5,0 0-9,0 0-4,0 0 9,0 0-23,0 0 22,0 0-28,0 0 9,0 0-24,0 0-2,-2 0-7,0 6 7,2 6-1,-3 6-8,3 3 4,-2 3 8,-1 4-8,1-2 0,0 0-4,0-6-17,2-4 5,-2-2-21,-1-6-60,3-2-115</inkml:trace>
  <inkml:trace contextRef="#ctx0" brushRef="#br0" timeOffset="436">0 196 123,'0'0'147,"0"0"-89,0 0 7,0 0-22,0 0-13,0 0-12,0 0-17,41-59 3,-23 48 3,0 3-3,-3 2-3,3 4 9,-5 2-2,1 0-8,-8 0 17,-1 0-7,-5 10 19,0 2-3,0 2 39,-13 2-27,-8 3-4,-1-1-26,2 0 0,2-4-8,5-4-6,6-5 6,2 2-19,5-5 11,0 0-31,0 2 8,0-2-18,10 3 48,5 0 1,3-1 0,2 0 3,0 0-2,-2 0-2,4 2-17,-4-2-64,-7 0-139</inkml:trace>
  <inkml:trace contextRef="#ctx0" brushRef="#br0" timeOffset="939">246 297 129,'0'0'210,"0"0"-135,0 0-29,0 0-2,0 0-5,0 0-22,0 0-10,47-34 5,-39 26-11,1-2-2,1 2 11,-6-1-13,-2 2 9,-2 0 6,0-1-12,0 1 0,0 0-1,-14 3-22,3 3 4,-1 1 19,0 0 1,3 0 0,3 12 4,-1 2-5,4 4 0,1 1-1,2 2 0,0-3 0,0-2 1,5-2 11,6-6-10,2 0 8,3-4-9,9-4-22,-6 0-108,-1 0-207</inkml:trace>
  <inkml:trace contextRef="#ctx0" brushRef="#br0" timeOffset="1344">413 209 188,'0'0'205,"0"0"-106,0 0-47,0 0-3,0 0 29,0 0-58,0 0-20,-14-3 0,8 3 2,-1 0-2,1 8 0,-2 1-6,2 0 6,2 1 0,-1 1-11,3-3 1,2-1-5,0 0 14,0-1-13,2-1 7,7 0 7,0-1-1,2-2-20,-2-2-7,0 0 8,0 0-36,-4 0 37,-3-2-1,0-4 14,-2-2-24,0 4 29,0 0-43,0 2 35,-4 2 9,-1 0 6,3 0-5,0 4 1,2 10 1,0 4 3,-3 4-8,3 2 3,-2 0-2,-1-2 1,-1 0-10,-2-4 9,-3-4 0,-3-2-5,2-2 12,-3-2 2,-1-2-7,1-6-1,1 0-76,5 0-15</inkml:trace>
  <inkml:trace contextRef="#ctx0" brushRef="#br0" timeOffset="2059">482 250 35,'0'0'122,"0"0"-55,0 0 5,0 0-17,0 0-13,0 0-22,0 0 1,-2 47-13,2-29-7,-2 0 2,0 0-2,-1 2-1,3-2-47,-2-2-61,2-8-71</inkml:trace>
  <inkml:trace contextRef="#ctx0" brushRef="#br0" timeOffset="2576">673 159 183,'0'0'84,"0"0"0,0 0-5,0 0-5,0 0-24,0 0-43,0 0 22,-39 3-11,32 3 2,3 3-19,-1 1 0,2 2-1,1-1 1,2 0-2,0-1-9,0 0-3,0-5-18,2-1 31,8 3-15,1-3 14,0-1-8,0 4 8,-2-3 1,-5 2-1,1-2-6,-5 4 5,0-1 1,0 4 2,-11 3 15,-7 2-15,0 0 18,-2 0-19,3-4-1,-2 0-25,9-2-59,2-6-127</inkml:trace>
  <inkml:trace contextRef="#ctx0" brushRef="#br0" timeOffset="3042">709 0 175,'0'0'216,"0"0"-145,0 0-35,0 0-22,0 0 4,0 0-17,0 0 10,0 84-10,0-48 0,0 4-1,0 18 0,0-8-47,0-9-129</inkml:trace>
  <inkml:trace contextRef="#ctx0" brushRef="#br0" timeOffset="3424">682 213 108,'141'0'87,"-141"14"-39,0 5 6,0-1-19,0 4 0,0-3-24,0-1 12,0-2-14,0-4 2,0-4-5,0-4-6,0-2 12,0-2 5,0 0 25,0 0-31,2-14-11,-2-2-38,4-6-8,3-10 13,0 1-81,0 8-61</inkml:trace>
  <inkml:trace contextRef="#ctx0" brushRef="#br0" timeOffset="3754">995 223 13,'0'0'248,"0"0"-135,0 0-45,0 0-27,0 0-6,0 0-3,0 0-8,-94 40 10,80-26-3,6 4 23,-1 0-44,2 0 3,5 0-7,2-4-1,0-2-5,0-6 0,0-2 0,4-2-6,8-2 4,-2 0-37,4 0 26,-1-10-1,0-4 12,1-2-45,-5-2-7,-3-2 18,-4 2-1,-2 2-22,0 2-8,0 2 24,-8 5-52,-1 4 31</inkml:trace>
  <inkml:trace contextRef="#ctx0" brushRef="#br0" timeOffset="4210">995 223 110,'102'-31'135,"-111"31"-29,0 0-54,-2 0 10,0 0-31,2 4-16,0 5-9,3-1-2,-1 0-3,5-1 6,-1 4-6,3-4 0,0 4 20,0-1-20,0-2 14,9-1-14,0 2 9,0-3-10,-2 0 7,2 0-7,-5-2 0,0 2-1,-4 0 3,0 0 1,0 2 4,0 0-4,-8-2 3,-4 2 1,1-2-7,0-2-9,0 2-28,4-2-20,3 0-137</inkml:trace>
  <inkml:trace contextRef="#ctx0" brushRef="#br0" timeOffset="4664">1201 255 142,'0'0'219,"0"0"-107,0 0-50,0 0 28,0 0-25,0 0-20,0 0-30,0 0-15,3-6 0,2 6-28,-1-3 9,3 3-52,-1 0 5,-2 0-128</inkml:trace>
  <inkml:trace contextRef="#ctx0" brushRef="#br0" timeOffset="5066">1201 255 9,'32'134'108,"-32"-134"-57,2 0-43,5 0 7,-2 0-15,-1 0-23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1:18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28 153,'0'0'114,"0"0"-91,0 0-23,0 0-3,0 0-34,0 0-213</inkml:trace>
  <inkml:trace contextRef="#ctx0" brushRef="#br0" timeOffset="5510">2466 0 59</inkml:trace>
  <inkml:trace contextRef="#ctx0" brushRef="#br0" timeOffset="8304">3478 106 143,'0'0'179,"0"0"-179,0 0-79,0 0-25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1:10.0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287 48 41,'0'0'39,"0"0"-2,0 0 16,0 0-24,0 0 9,0-8-24,0 8 27,0 0-24,0 0 20,0-2-5,0 2 7,0 0 3,0 0-9,0 0 18,0 0-28,0 0 17,0 0-33,0 0 25,0 0-22,0 0 13,0 0-5,0 0-8,0 0 11,0-2-9,0-1 2,0-1-4,-3 1 6,-1 1-14,0 0 19,-3-2-20,-2 1 11,-2 2-11,-3-2 1,1 2-4,-2-1 2,-1 2-8,-2 0-1,2 0 3,-2 0-10,1 0 3,-3 3-13,2 10 8,0 1 16,2 4-1,1 2-4,4 4 2,-1 2 4,6 4-2,4 0 0,2 0 3,0-1 0,0-6-1,4-3-4,10-5 4,3-4 2,6-3-10,1-2 19,6-6-10,1 0 2,2 0-4,0-1-2,1-9-34,1-4-21,-10 3-88,-10 4-124</inkml:trace>
  <inkml:trace contextRef="#ctx0" brushRef="#br0" timeOffset="3844">659 46 120,'0'0'125,"0"0"-38,0 0-22,0 0 6,0 0-27,0 0 24,0 0-25,0-2 22,0 2-23,0 0 19,-3 0-5,3 0-8,-2 0-6,-2 0-31,-5 0 4,-5 12-8,-3 8-14,-8 6 3,3 4 3,-3 0-12,4 0-33,2-2 1,1-2-24,5-4 12,2-8-15,4-4 20,5-6-23,2-4-16,0 0-101,0 0 9</inkml:trace>
  <inkml:trace contextRef="#ctx0" brushRef="#br0" timeOffset="4228">456 60 87,'0'0'150,"0"0"-78,0 0-19,0 0 50,0 0-41,0 0-16,0 0-40,0 0 21,0 8 41,9 8 4,2 2-24,3 4-35,1 0 10,1 2-22,-3 0-2,1-2-18,-1-2-11,0-2-57,1-2-14,-4-4-66,-3-6-142</inkml:trace>
  <inkml:trace contextRef="#ctx0" brushRef="#br0" timeOffset="4940">1028 80 46,'0'0'97,"0"0"-12,0 0 20,0 0 12,0 0-56,0 0-32,0 0 1,0 0-23,-2 0 19,-9 4-24,-7 10-1,-1 0-1,-4 4-6,1-2-12,-1-2 0,4-2 1,3-4 17,5-2-4,2-2 14,4-4-2,3 0-8,0 0 20,2 0-20,0 0 0,0 0-12,0 0-17,2 0 8,10 0-4,3 2 24,3 0-36,-1 0 22,4 0-8,-3 0 14,-1 0-14,-1-2 5,-3 0 9,-4 0-3,0 0 11,0 0-5,-3 0 4,3 2-15,-4-2-9,0 0-45,-3 0 31,-2 0 10,0 0 30,0 0 8,0 0-2,0-8 33,0-2-4,-2-2 8,-5 0-33,0 0 7,2-2-16,-1 0 8,2 0-9,1 2 1,-1 0-2,4 4-23,0 0-13,0 2-25,0 2-3,0 0-56</inkml:trace>
  <inkml:trace contextRef="#ctx0" brushRef="#br0" timeOffset="5730">1053 116 104,'0'0'58,"0"0"-31,0 0 8,0 0 44,0 0-37,0 0-6,0 0-36,0 0 19,0 0-19,0 0 0,0 0-1,2 4 1,9-2-1,5 0 2,7 0-1,0 0 6,4-2-6,4 0 1,1 0-2,1 0-8,14 0-47,-9 0 37,-7-4-85</inkml:trace>
  <inkml:trace contextRef="#ctx0" brushRef="#br0" timeOffset="7208">1501 28 84,'0'0'138,"0"0"-37,0 0-33,0 0 6,0 0-9,0 0-32,0 0 2,-3-4-34,3 4-2,0 0 1,0 8 0,6 8 13,6 4 33,1 4-4,1 2-25,-3 0-4,-1 2-11,-2-4-4,-1-4-6,-3-2 6,-2-6-9,3-4 9,-2-2-8,-1-3 0,0-3 1,0 0-1,3 0-4,3-7-24,4-11 28,3-8 20,1-4-20,-1-6 10,-4 0 0,-1 2-29,-6 4-16,-2 8 3,0 6-10,0 10-11,-2 4-138</inkml:trace>
  <inkml:trace contextRef="#ctx0" brushRef="#br0" timeOffset="7807">1871 166 33,'0'0'101,"0"0"-27,0 0-8,0 0 24,0 0 5,0 0-27,0 0 10,-45-22-21,41 22-31,-1 0-26,1 0-1,0 0-9,-1 6 9,-2 8 1,5 4-1,0 4-6,2-2 2,0-2-2,0-2 0,4-2 4,5-1 6,2-3-4,0-2 1,-2-5 0,1-1 0,-2-2 1,-1 0-2,2 0-24,0-2 18,-3-12-6,-1-1 3,-1-6 11,-2 3-1,-2-2 0,0 2-7,0 4 7,0 2-17,0 6 17,5 2-51,0 4 11,1 0-12,3 0 34,-1 2-6,2 12-1,1 0 25,1 0 3,-2 2 23,1-4-25,-1-2 15,-2-4-14,-3-2 15,-1-2-17,-2-2 10,0 0-9,1 0 5,-3 0 18,2 0-12,0 0-2,3-2-4,-1-6-12,3 0-1,-1 0 5,-1 2-18,2 4 4,-3 2 10,3 0-8,-3 0 14,-2 0-17,3 8 17,-1 0 2,-2 2 40,-2-2-36,0-2 3,0-2-9,0-2 1,0-2 21,0 0-8,0 0 12,0 0-24,0 0-2,0 0-2,0-7-21,0-4-7,5-3-8,0-2 4,3 0-17,1 2 22,9 2-15,-3 4-8,-3 2-67</inkml:trace>
  <inkml:trace contextRef="#ctx0" brushRef="#br0" timeOffset="8717">2236 192 49,'0'0'124,"0"0"-88,0 0-15,0 0 26,0 0 27,0 0-2,0 0-40,0 68 5,0-47-35,2-2 15,-2-1-17,0-1 0,3-3-1,-3-5-6,2 0-6,-2-5-89,0-3-84</inkml:trace>
  <inkml:trace contextRef="#ctx0" brushRef="#br0" timeOffset="9197">2450 222 78,'0'0'71,"0"0"-38,0 0-23,0 0 30,0 0-25,0 0 14,0 0-13,-53 60 7,53-43-6,0-2 5,0-2 4,0-4-11,0-2 19,0-4-26,4-3 10,5 0-17,0 0 26,2 0-19,0-14-8,3-4-11,-3-1-27,-5-4-7,1 3-24,-5 0-17,-2 0-27,0 4 32</inkml:trace>
  <inkml:trace contextRef="#ctx0" brushRef="#br0" timeOffset="9445">2450 222 127,'41'4'81,"-35"24"-12,0 3-14,1-3-7,3-2-25,-4-7-10,0-5-13,3-5-14,-1-7-2,2-2-100,-3-6 26</inkml:trace>
  <inkml:trace contextRef="#ctx0" brushRef="#br0" timeOffset="9647">2637 56 72,'0'0'126,"0"0"-51,0 0-3,0 0 26,0 0-37,0 0 12,14 124-44,-14-100 1,0 0-29,0-4 6,0-2-7,0-3 1,0-6-2,0-3-16,0-3 1,0-3-33,0 0 21,0 0-8,2-4-4,4-10-21,1-1-4,5 1 47,-2 4 5,6 4 12,0 4 2,2 2 5,-3 0 1,3 11 74,-5 2-15,-3 3-2,-4-2 1,-4 2-31,-2-2-6,0 3-22,-8-6 19,-8 1-24,-3-2-2,4-6-5,-1-1-9,8-3-32,-1-8-47,5-10-81,-1-3-171</inkml:trace>
  <inkml:trace contextRef="#ctx0" brushRef="#br0" timeOffset="10181">2971 54 80,'0'0'72,"0"0"-25,0 0 24,0 0 18,0 0-18,0 0 4,0 122-32,0-88-1,0 2-20,0-1-21,0-3 1,0-6 5,0-7-14,2-5-18,4-7-35,-2-5-82,0-2-138</inkml:trace>
  <inkml:trace contextRef="#ctx0" brushRef="#br0" timeOffset="10430">3041 292 80,'0'0'83,"0"0"-9,0 0-31,0 0 52,0 0-43,0 0-10,0 0-17,65 0-23,-50-10 4,3 0-5,-3-2-2,-1-2-17,-1 0 9,-7-2 8,-4 0-8,-2 0 2,0 4 1,0 2 6,-4 4 0,-5 4 20,1 2 32,-2 0-28,4 8-15,1 14 8,1 2-9,4 2 5,0 0 4,0-5-16,0-6 3,0-1-4,11-10-10,1-1-82,-4-3-237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1:20.9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141 214 191,'0'0'148,"0"0"-60,0 0-16,0 0-17,0 0 4,0 0-14,0 0-43,-70-8 9,59 8 2,-2 12-22,2 6 16,0 4-8,-1 4 2,6 2 0,3 0-1,3-4 1,0 0-2,0-8 2,0-2-10,5-3 18,4-7-18,2-4 8,2 0-22,1 0 7,1-15-1,-1-7 11,-1-6-32,-4-6 15,-2-6-16,-5-2 29,-2-4 0,0-1 9,0 2 1,0 4 0,0 8 6,-2 8-5,-2 13 18,1 9-17,3 3-2,0 0-41,0 19 41,0 13 10,0 11 29,5 7-17,-1 4-8,3 0 12,-3-4-26,2-8-10,2-10-72,7-10-2,-1-9-54,-3-12-48</inkml:trace>
  <inkml:trace contextRef="#ctx0" brushRef="#br0" timeOffset="518">266 328 104,'0'0'118,"0"0"-37,0 0 16,0 0-41,0 0 5,0 0-18,0 0-23,86 26 15,-70-26-35,2-4 3,-3-10 11,-2-4-21,-3-4 8,-4-4-2,-6 2-9,0 0-25,-2 4 25,-12 6 10,-1 8 9,-1 6 69,3 0-21,2 8-38,2 16 9,4 8-17,5 4 19,0 2-4,0-2-7,7-4 4,9-5-14,2-8-18,10-9 2,-3-6-110,-7-4-206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1:23.7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51 49,'0'0'78,"0"0"-26,0 0-23,0 0 27,0 0-18,0 0 8,0 0-29,-94 52 19,87-40-8,0 2-5,3 0 11,2 4-15,2 0-2,0 0-15,0 0-4,0 0 4,0-4-4,4 0 2,5-4-8,3 0-4,5-3 2,16-7-43,2 0-81,-6 0-31</inkml:trace>
  <inkml:trace contextRef="#ctx0" brushRef="#br0" timeOffset="353">308 99 182,'0'0'179,"0"0"-130,0 0-3,0 0 9,0 0-31,0 0 1,0 0-24,-66 78 31,61-58-32,3-4 19,2 0-18,0-4 6,0 0-7,0 0 0,7-4-1,1-2-8,3-4 7,3-2-51,-1 0 34,1 0-18,-3-6 28,1-6-10,-4-4 1,-4 0 16,-1 0 2,-3 0-6,0 0 14,0 2-14,-3 0 12,-3 4-8,0 2 3,2 4-2,4 4-17,0 0-185,0 0-13</inkml:trace>
  <inkml:trace contextRef="#ctx0" brushRef="#br0" timeOffset="768">308 99 59,'161'-10'233,"-161"10"-127,0 0-81,0 0 37,0 0-17,0 0-5,0 0-40,0 10 27,2 6 15,0 2-7,-2 2-13,0 2-15,0-4 14,0 0-21,0-6 8,0-2-1,0-4-9,0-4 10,0-2-8,0 0 0,0 0-10,0 0-11,2-4-15,3-12 15,0-6-34,3-2 55,1 0-24,3-2 22,-1 6-7,-3 6 9,2 4 0,-4 6-13,1 4 13,-1 0-14,1 0 12,0 14 4,2 6 47,-3 4 13,1 0 4,-2 2-37,-1-2-17,1-2-12,-3-4-5,2-2-3,3-4-56,0-4-33,-3-4-135</inkml:trace>
  <inkml:trace contextRef="#ctx0" brushRef="#br0" timeOffset="1254">770 0 204,'0'0'184,"0"0"-106,0 0-6,0 0 16,0 0-33,0 0-40,0 0-15,0 0 0,0 3 1,0 16 23,0 8-24,0 5 10,0 2-10,0 4-9,0-2-1,0-2-56,0-6-4,0-2-70,0-10-53</inkml:trace>
  <inkml:trace contextRef="#ctx0" brushRef="#br0" timeOffset="1525">691 183 90,'0'0'158,"0"0"-113,0 0-18,0 0-11,0 0 35,0 0-24,0 0 1,77 0-7,-51-6-12,6-2-1,1-2-7,-2-2 3,-4 0 2,-2 0-12,-10 0 11,-4 0-5,-8 2 0,-3-2 0,0 2 11,-8 0-10,-7 2-1,-1 2 23,3 2 22,-1 4-45,6 0 2,1 0-2,1 8 0,1 14 0,0 2 0,3 4-2,2-4 0,0 0-7,0-6 10,0-2-9,2-4 3,14-2-13,-3-4-76,1-4-101</inkml:trace>
  <inkml:trace contextRef="#ctx0" brushRef="#br0" timeOffset="2612">1137 79 204,'0'0'125,"0"0"-54,0 0 12,0 0-3,0 0-18,0 0-45,0 0 35,-10-10-4,4 10 21,2 0-37,-3 0 5,1 0-36,-3 0 0,0 10-1,-2 6-14,0 4 12,-1 2-26,6 0 26,0-2-30,3-4 31,3-2-25,0-4 16,0-2-19,3-2-23,5-4 20,1-2-31,3 0 34,0 0 7,-1 0 21,1-6-3,-3-6-3,-3 0 8,-2 0-1,0-2 10,-4-2-10,0 0 9,0-2 0,0 0-17,-10 2 18,1 0-20,-4 2 7,4 2-57,-2 6-198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14:07.24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97 188,'0'0'170,"0"0"-117,0 0-52,0 0 8,0 0-8,0 0-2,0 0-35,92 6-73,-68-16-4,-3-2-50</inkml:trace>
  <inkml:trace contextRef="#ctx0" brushRef="#br0" timeOffset="1304">591 180 168</inkml:trace>
  <inkml:trace contextRef="#ctx0" brushRef="#br0" timeOffset="4054">2283 0 175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2:10.4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97,'0'0'180,"0"0"-135,0 0-26,0 0-18,0 0-2,0 0 1,0 0-14,40-6-45,-35 6-132</inkml:trace>
  <inkml:trace contextRef="#ctx0" brushRef="#br0" timeOffset="3754">800 271 85</inkml:trace>
  <inkml:trace contextRef="#ctx0" brushRef="#br0" timeOffset="4010">965 92 13,'0'0'49,"0"0"-40,0 0-9,0 0-71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2:02.9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85 65,'0'0'178,"0"0"-103,0 0-21,0 0-25,0 0 12,0 2-27,0-2-11,0 0 13,0 0-16,0 0 21,0 0-6,-2 0 21,2 0-23,-2 0 20,2 0-10,0 0 15,0 0 1,0 0-18,0 0 11,0 0-32,-2 0 7,2 8-6,0 6-2,-2 10 2,0 10 12,-2 4-7,2 6-6,0 0 3,0-3 6,0-5-18,2-8 18,0-4-21,0-8 12,0-4 0,0-6-58,0-6-49,0 0-39,0 0-154</inkml:trace>
  <inkml:trace contextRef="#ctx0" brushRef="#br0" timeOffset="436">0 107 52,'0'0'111,"0"0"-49,0 0 5,0 0-41,0 0-4,0 0-21,0 0 4,49-54-5,-32 46 0,6 2 6,-1 0-5,3 4 31,-3 2-18,-2 0 24,-5 2-28,-5 10 43,-6 6-40,-4 4 12,0 2 1,-20 6-6,-5 0 2,-1-4-21,4-4-2,3-6 12,8-8-14,5-4 9,2-4-12,4 0 6,0 0-24,0 0-4,0 0-21,13-4 41,5-2 5,1 2-9,4 0 24,-1 4-21,-2 0 9,0 0 0,-7 10 0,-1 2 1,-6 2 10,-6 0-10,0 0 21,0 1 3,0 0 44,-13 3-33,-3-1-1,-4-3-15,3 0-4,-4-2-6,2-2-4,-1-2-11,-1-2 5,4-4 0,1-2-38,1 0-6,1 0-52,3-11-49,2 0-69</inkml:trace>
  <inkml:trace contextRef="#ctx0" brushRef="#br0" timeOffset="1164">559 79 238,'0'0'183,"0"0"-118,0 0-3,0 0 48,0 0-31,0 0-25,0 0-35,-7 4 18,-4 14-21,-5 6 4,-1 10-19,-8 4 0,-2 6 0,-2 3 8,0-1-18,3-6-21,1-7-12,8-6-27,3-11 18,3-8-46,7-4-51,-1-4-86</inkml:trace>
  <inkml:trace contextRef="#ctx0" brushRef="#br0" timeOffset="1486">284 149 124,'0'0'166,"0"0"-91,0 0 7,0 0-18,0 0-6,0 0-50,0 0-1,21 12-6,-3 10 45,4 8-14,2 6-21,3 3 5,2 1-14,-2-2-4,0-2-8,0-6 9,-6-4-32,0-8-12,-1-6-18,-7-6-38,-6-6-104</inkml:trace>
  <inkml:trace contextRef="#ctx0" brushRef="#br0" timeOffset="2094">949 145 211,'0'0'160,"0"0"-66,0 0 5,0 0-1,0 0-30,0 0-1,0 0-46,-31-8 4,22 8 11,-5 2-20,-5 8-16,-4 6 7,-2 2-20,1 2 6,2-2 6,4-2-20,7-5 20,4-4-8,2-5 0,5 0-26,0 1-37,0 1 29,7 0 4,7-1 29,6 4-39,2-3 0,0 0 8,3-3 35,0 3-2,-6-2 2,-1-2 6,-5 3-16,-3-3 15,-4 0-22,-3 0 15,-3 0 3,0 0 4,0 0 1,0 0-1,0-3-27,-7-4 11,0-4 7,-2 0 8,3-4 1,-3 1 2,1 0-2,4-2 2,0 4 0,2 2 6,2 4-5,0 0-2,0 2-1,0 0 0,0 2-10,4 2 10,0 0-17,4 0 18,-2 0-39,5 0-30,-5 0 14,2 0-4</inkml:trace>
  <inkml:trace contextRef="#ctx0" brushRef="#br0" timeOffset="2778">1020 225 29,'0'0'92,"0"0"-48,0 0-43,0 0 46,0 0 17,0 0-1,0 0-30,4-8-15,8 6 8,3 0-9,5 0 3,5 2-19,4 0 9,2 0-3,5 0-1,-1 0-5,3 0 0,-5 0-1,1 0 0,-3 0-11,-6 0-63,-9 0-99</inkml:trace>
  <inkml:trace contextRef="#ctx0" brushRef="#br0" timeOffset="3506">1674 0 58,'0'0'157,"0"0"-67,0 0-20,0 0-18,0 0 20,0 0-60,0 0 3,0 71-14,-8-31 14,-1 8-14,1 2 8,-2 0-9,4-6 0,1-8-1,3-9 2,2-9-11,0-6 20,0-6-20,0-4 16,0-2-13,7 0 7,4 0 0,7 0 8,4 0-7,1-6 1,1 0-1,2-2-2,-1 2-9,2 2-47,-4 0-62,-8 0-99</inkml:trace>
  <inkml:trace contextRef="#ctx0" brushRef="#br0" timeOffset="3882">1898 195 188,'0'0'179,"0"0"-122,0 0-39,0 0 6,0 0-4,0 0-4,0 0-14,-37 60-4,29-34 8,2 0-8,4-3 2,2-5-1,0-4 1,0-5-3,0-2-6,4-5 15,8-2-7,1 0 2,3 0-2,-1-2-4,-2-10 4,1-2-6,-4-4 6,0-3 1,-4-1-17,-3-2 17,-3 0-16,0 0 15,0 0-21,0 6 14,-7 6-7,-2 6 13,0 4-14,2 2-171</inkml:trace>
  <inkml:trace contextRef="#ctx0" brushRef="#br0" timeOffset="4347">2196 215 116,'0'0'174,"0"0"-74,0 0-57,0 0 68,0 0-42,0 0-34,0 0-34,-75-8 7,60 10-8,-1 8 7,3 4-7,-1 4 0,3 4 0,5 4-10,0 3 8,6-4-11,0-4 0,0-3-44,8-8 26,15-2-21,0-4-66,-3-2-25</inkml:trace>
  <inkml:trace contextRef="#ctx0" brushRef="#br0" timeOffset="4662">2270 215 26,'0'0'245,"0"0"-116,0 0-103,0 0 7,0 0-19,0 0 10,0 0-24,-37 48 0,25-26 0,3 5 1,1-1-2,3-4 0,2-4-9,3-7 12,0-2-4,0-3-5,0-4 7,10-2 1,1 0-1,2 0 10,-2 0-10,0-13 4,3-2 3,-3-3-14,-1 0-2,0-3-14,-6 6-59,-1 2-36,-3 4 10,0 6 46,0 3 30,0 0 32,0 3 4,-3 12 47,3 6-4,0 1-29,0-2 6,0-2-17,3-5 12,5-2 4,2-8 6,-2-3 7,3 0 3,3 0 14,1-1-43,3-13 7,0-4-16,0-4-1,-1-5 0,4 0-7,-5-4 7,-3 1-25,-5 0 15,-3 4 10,-5 4 0,0 2 1,0 4 13,-11 2-7,-2 6 15,-1 2-1,1 4-9,1 2 59,1 0-69,3 8-2,-4 14-17,3 6 16,3 8-8,4 7 9,0 0 0,2 1-17,0-5 8,0-9-31,15-2 21,-1-10-58,-1-4-51</inkml:trace>
  <inkml:trace contextRef="#ctx0" brushRef="#br0" timeOffset="7095">2582 331 77,'0'0'131,"0"0"29,0 0-94,0 0 4,0 0 25,0 0-14,0 0-29,-13-14-15,13 14 1,0 0-28,-2 0-10,-1 3-20,1 11 18,-1 1-21,1 7 23,0 3-22,0-1-24,0-4 8,0-4-24,2-4-1,0-6-30,0-4 26,0-2-147</inkml:trace>
  <inkml:trace contextRef="#ctx0" brushRef="#br0" timeOffset="7867">2713 249 52,'0'0'35,"0"0"-9,0 0 11,0 0-21,0 0 0,0 0-1,0 0-14,65-14 15,-65 14-16,0 8 33,0 4-17,-2 4 23,-13 4-16,-4 2 3,2 3-3,-1-1-7,5 0 15,3-3-31,6 0 0,4-7 6,0-2-12,0-2 5,0-4 1,10-2-7,-2-2-3,3-2 8,3 0-25,1 0 26,1 0-24,6 0-8,-2-4-55,-7-2-82</inkml:trace>
  <inkml:trace contextRef="#ctx0" brushRef="#br0" timeOffset="8289">2624 371 54,'0'0'150,"0"0"-97,0 0-21,0 0-11,0 0 15,0 0-28,0 0 6,101-23-14,-79 21-1,2-1 1,7 2-6,-4 1-27,-6 0-130</inkml:trace>
  <inkml:trace contextRef="#ctx0" brushRef="#br0" timeOffset="8522">2898 255 42,'0'0'166,"0"0"-69,0 0-15,0 0-30,0 0 7,0 0-43,0 0-6,-48 40-10,40-15 0,2 1 0,6-2 1,0-5-2,0-1 7,0-3-9,0-5 4,4-4-2,6-4-7,-2 0-28,1-2-12,1 0 14,-2-2 8,1-10 8,-3-5 10,0-1-17,-4 0 5,-2-1 5,0-2 14,0 7 1,0 2 0,0 6 10,0 5 26,0 1-22,0 0-8,0 10 20,0 8-16,0 0 3,0 0-13,0-4 0,2-5 1,2-2 0,-2-3-2,3-4 8,-3 0-14,2 0-11,0 0 17,4-12-13,-2-5-19,1-1-52,-3-1 22,3-2 19,-5 7-29,3 4 43,-1 6 25,1 4 5,1 0 12,1 8 24,0 8 45,-3 5 20,3 1-11,-5-3-52,2 2-11,-4-7-15,0-2-1,0-4-5,0-2 10,0-4 10,0-2 14,0 0-5,0 0-19,0-4-1,0-10-14,-2-4 4,2 0-4,0-2-2,2 2-39,17 0 0,-4 6-55,-1 2-107</inkml:trace>
  <inkml:trace contextRef="#ctx0" brushRef="#br0" timeOffset="10226">3375 105 124,'0'0'194,"0"0"-85,0 0-24,0 0-21,0 0-9,0 0-44,0 0-4,0 0 1,0 0-1,0 2-7,0 14 1,0 6 1,0 6 6,0 6 11,0 0-19,0 0 13,0 3-11,0-6-4,-4 0 1,-1-7-8,1-8-13,1-2 8,1-8 13,2-2 1,0-2-9,0-2 15,0 0-13,0 2 11,0-2-12,0 0 3,0 0 4,0 0-15,0 0-4,0 0 14,0 0-19,0 0 25,0 0-18,0 0 18,0 0-42,0 0-22,0 0-34,0 4 30,0 0-30,0 0 5,0-2 74,0-2 13,0 2 6,0-2 25,0 0 24,0 0-12,0 0 15,0 0 1,0 0-2,0 0-11,0 0-18,0 0 5,0 0-17,0 0 5,0 0-14,0 0-2,0 0-10,0 0-43,0 0 28,0 0 3,0 0-10,0 0-42,-2 0 26,2 0-40</inkml:trace>
  <inkml:trace contextRef="#ctx0" brushRef="#br0" timeOffset="10796">3344 406 64,'0'0'27,"0"0"67,0 0 18,0 0-25,0 0-35,0 0 20,0 0-26,-51-76-7,44 74-3,-1-1-29,-4 3 34,3 0-40,-2 0-2,2 6-3,-2 11-5,2 5 2,4 0 2,1 0 4,4 0-20,0-6 20,0-4-20,14-4 20,3-2-14,3-4 4,3-2-20,2 0 11,-2 0 1,0-4-31,-1-8-9,-4 2-61,-4 0-69</inkml:trace>
  <inkml:trace contextRef="#ctx0" brushRef="#br0" timeOffset="11254">3344 406 85,'123'-85'182,"-123"84"-68,0-2-22,0 2-41,0 1 14,0 0-46,0 0-19,0 0-6,0 1 5,0 16 1,0 5 0,0 4-7,-2-1-5,0 0-17,2 1-70,0-6 8,0-8-111</inkml:trace>
  <inkml:trace contextRef="#ctx0" brushRef="#br0" timeOffset="11622">3569 374 45,'0'4'128,"0"4"-86,0-2 10,0 2-17,0-1-4,0-3-2,0 1-14,0-5-2,0 0 1,0 0 32,0 0-20,0 0 12,0 0-30,0-6-8,0-11-1,0-1-2,0-4-6,0-3-12,9 0 11,2 6-15,2 1 24,3 3-41,6 3 9,-4 6-93,-5 3-64</inkml:trace>
  <inkml:trace contextRef="#ctx0" brushRef="#br0" timeOffset="12658">3542 241 15,'0'0'57,"0"0"-8,0 0 19,0 0-10,0 0-9,0 0-27,0 0 28,0 0 3,0 0-1,0 0-1,0 0-18,0 0 13,0 0-18,0 0 11,0 0-32,0 12 13,0 5-17,2 1 8,0 1-11,1 4-9,-1 7-23,1-4-98,-3-8-177</inkml:trace>
  <inkml:trace contextRef="#ctx0" brushRef="#br0" timeOffset="13680">3843 275 147,'0'0'152,"0"0"-66,0 0-18,0 0 16,0 0-15,0 0-8,0 0-15,-31-18 13,20 18-21,2 0-38,-2 0-1,2 9-15,0 10-4,2 3 1,3 5-4,4-4 17,0 0-6,0-7 2,0-5 9,0-4-6,8-3-8,2-2-28,-1-2-15,1 0 35,2-2 4,-3-14 9,2-4 9,-5-6-16,2-2 17,-4-7-18,-2-1 18,0-4-6,-2 0 6,0 2-1,0 4 2,0 8-1,0 8 1,0 6 11,0 10-12,0 2-7,0 2-19,0 18 15,0 8 11,0 8 2,0 6 6,0 2-8,2 4-11,5-8-142,-1-13-56</inkml:trace>
  <inkml:trace contextRef="#ctx0" brushRef="#br0" timeOffset="14182">3935 299 163,'0'3'188,"0"-3"-118,2 0-57,0 0 49,0 0 5,0 0-14,3 0-43,2 0-8,2-7 1,-1 0-2,1-6-1,0 1 7,0-2-14,-2 0 0,-3-2 5,-2 2-41,-2 2 17,0 2 19,0 4 4,0 4 3,0 2 2,-4 0 56,-3 0-48,3 14-10,0 6 1,1 4-1,1 2 1,2-1-1,0-3 7,0-3 1,5-5-14,3-1 19,6-8-26,6-5 3,-2 0-104,-3 0-28</inkml:trace>
  <inkml:trace contextRef="#ctx0" brushRef="#br0" timeOffset="14657">4257 27 54,'0'0'160,"0"0"-72,0 0-10,0 0 4,0 0-19,0 0-18,0 0-25,0 6 1,0 14-20,0 8 24,0 6-23,0 6 8,0 0-9,0 0-2,0-2-10,0-8-54,0-8 3,0-9-13,0-9-8,0-4-50,0 0-49</inkml:trace>
  <inkml:trace contextRef="#ctx0" brushRef="#br0" timeOffset="14902">4271 111 54,'0'0'125,"0"0"-53,0 0-49,0 0 44,0 0-23,0 0 13,0 0-36,65-52 25,-55 48-12,4 4 10,-3 0-13,0 0-10,-2 0-7,-4 0-13,-1 0 12,-4 0-13,0 6 10,0 6-9,-2 2 18,-11 6-17,-3 6 6,5 2-8,-1-2 1,8-2-2,4-5 3,0-6-11,0-3 3,0-4 5,12-3-19,3-2-29,1-1 22,3 0 11,0 0 5,5-6-33,-4-3-35,-4 0-133</inkml:trace>
  <inkml:trace contextRef="#ctx0" brushRef="#br0" timeOffset="15316">4550 13 71,'0'0'163,"0"0"-51,0 0-41,0 0-19,0 0-36,0 0-3,0 0-2,-36 102-11,26-66 8,2 2-1,-1-4-10,1-2 12,0-7-14,4-7 11,2-7-6,2-4 0,0-7-2,0 0 2,0 0-4,0-7 2,0-9 4,0-4-4,0-5 4,2-6-3,2-1 1,0 0-2,4 0 1,-2 6-20,1 4 20,-1 8 2,0 6-12,0 6 10,1 2 0,-1 0-1,3 16 2,0 6 1,2 6 31,-5 4 9,2 0-26,-2 0 13,-3-2-27,1-1-2,-2-6-28,2-4 10,1-7-54,-5-6-76</inkml:trace>
  <inkml:trace contextRef="#ctx0" brushRef="#br0" timeOffset="15788">4462 253 71,'0'0'102,"0"0"-58,0 0 13,0 0 17,0 0-12,0 0-13,0 0-43,92-8 1,-70-7-7,-6 2-48,-5 1-155</inkml:trace>
  <inkml:trace contextRef="#ctx0" brushRef="#br0" timeOffset="15993">4666 73 133,'0'0'183,"0"0"-118,0 0 7,0 0 23,0 0-5,0 0-71,0 0-18,0 32 5,0-8-6,0 2 1,0 2 5,0-2-12,0-2 15,0-6-10,0-3 1,0-8 0,0-3-2,0-1-5,0-3-11,0 0-75,0-5 59,2-11-10,4-6 18,-1-4-26,-1 2-2,-2-2-76,0 4 14,0 6 93,2 4 23,-2 6 51,-2 6-44,2 0 13,0 0-1,2 8 5,-2 6 27,3 0 7,-3 0-12,2-4-19,-2-2-6,1-4-20,0-4 6,-1 0-7,2 0 41,3-6-26,-1-12-2,1-4-13,2-2 0,0-2 0,-1 2-6,-1 6 5,0 6-12,0 8 12,-3 4-8,3 2 9,-3 20 1,3 8 61,0 6-1,-1 0-37,-1 2-14,1-4-10,-1 0-16,-2-8-80,-3-9-137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3:42.3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184 690 75,'0'0'80,"0"0"-43,0 0 31,0 0-15,0 0-5,0 0-35,-4 0 6,4 0 8,-3 0-10,3 0 8,0 0-15,0 0 20,0 0-17,0 0 14,0 0-26,0 0 8,0 0 0,0 0-3,0 0-6,0 0 3,0 0-9,0 0 6,0 0-10,0 2 20,0 1-19,0-3 18,0 1-8,0-1-1,0 0 0,0 0 4,0 0-3,0 0 58,0 0-18,0 0 29,0 0-45,0 0-5,0-10-19,0 1 16,-4-4-14,2-3-2,0-4-2,0-4-16,2-4 16,0-4-29,0-2 30,0-6-17,0 2 15,8-2 1,8 1-11,2 6 12,6-2 0,5 5-13,5 2 20,1 2-14,5 0 13,1 4-12,-4 2 4,1 2 0,-2 2-5,-3 4-21,-2-3 27,-2 6-9,-2-4 0,-4 4 20,-1 0-20,0 2 11,0 0-1,1 3 0,1 4 0,0 0-1,3 0 1,-2 0-10,-3 11 20,1 3-19,-2 1 21,-2-1-22,-2 1 10,-3-3-9,-3-4-17,-9-2-17,-2-4-17,0-2-120</inkml:trace>
  <inkml:trace contextRef="#ctx0" brushRef="#br0" timeOffset="1502">-1 616 71,'0'0'147,"0"0"-65,0 0 3,0 0-21,0 0 9,0 0-51,0 0 23,0-4-16,0 4 1,0 0-3,0 0-18,0 0 14,0 0-23,0 0 0,0 0 0,0 0 0,0 0-10,7 0 10,6 6 0,2 2 0,4 2 0,-1 2 11,-1-1-15,1 0 12,0-1 5,-2 2-13,-1-2 13,1 2-13,-3-2 1,1 1-1,-3-4 0,-3 1-8,2-1-5,-2-1 11,-3-2-13,-3 0 14,0-3-7,-2-1 8,2 0 0,-2 3 0,0-3-2,0 0 4,0 0-4,0 0 8,0 0-12,0 0 12,0 0 1,0 0-5,0-7-1,0 2-1,0-1-3,0-1 1,0-1-15,0 1 17,0-4-19,6 0 18,-2-3-11,2-1 11,1 1-7,-1 3 7,-1 2 1,0 1 0,-1 2-4,-2 2 10,-2 0-9,0 2 11,0 2-6,0-2-2,0 0-1,0 0-29,0 2-88,-2 0-99</inkml:trace>
  <inkml:trace contextRef="#ctx0" brushRef="#br0" timeOffset="2674">1173 0 309,'0'0'101,"0"0"-64,0 0-12,0 0 31,0 0 5,0 0-38,0 0 6,-2 129-29,-2-99 17,1-2-10,-1-2 2,2-2-9,0-4 0,2-2-9,0-6-50,0-4-42,0-6-111</inkml:trace>
  <inkml:trace contextRef="#ctx0" brushRef="#br0" timeOffset="2968">1008 27 127,'0'0'169,"0"0"-97,0 0-16,0 0-27,0 0-9,0 0-15,0 0-4,46-5-2,-17 5 9,4 0-13,5 0 13,1 0-11,3 0 5,-3 0-4,-3 3 2,-10-3-60,-6 0-67,-13 0-131</inkml:trace>
  <inkml:trace contextRef="#ctx0" brushRef="#br0" timeOffset="3275">1042 291 59,'0'0'221,"0"0"-140,0 0-70,0 0 1,0 0 8,0 0-1,0 0 11,103 12-29,-81-10 9,0 0-1,1-2-13,-4 2 6,4-2-4,1 0-30,-6 0-59,-2 0-71</inkml:trace>
  <inkml:trace contextRef="#ctx0" brushRef="#br0" timeOffset="3575">1423 107 352,'0'0'147,"0"0"-74,0 0-41,0 0 29,0 0-48,0 0-13,0 0-1,0 28 1,0-8 4,-3 6-3,1 0 14,-2 0-13,2 0 5,0-1-7,-1-7-1,3-7 1,0-3-13,0-4 4,0-4-28,0 0 21,0 0-41,0-5 36,0-12-20,0-5 14,0-6 1,0-2-23,0 2-3,0 2-6,0 6 48,3 8 9,-3 6-9,2 6 10,2 0-8,6 10 8,0 12 58,5 4 1,4 2-31,-1 0-5,-1-4-22,4-6 25,-4-3-26,-1-8 20,-1-5-20,-1-2 28,-5 0 12,-1-2-2,2-12-11,-6-4-27,0-4 17,-4-2-11,0-4-10,0 0 13,0 0-15,0 2 6,0 4-15,0 6-5,0 8-29,3 5-19,7 3-46,0 3-14</inkml:trace>
  <inkml:trace contextRef="#ctx0" brushRef="#br0" timeOffset="4228">1822 77 191,'0'0'171,"0"0"-50,0 0-51,0 0 15,0 0-61,0 0 7,0 0-24,-9-6 2,9 6-9,0 8 2,0 12-2,0 4 1,0 4 1,0 2 5,0 0-11,0-4 4,0-4-13,0-4-22,0-8-5,0-4-12,0-6-56,0 0-100</inkml:trace>
  <inkml:trace contextRef="#ctx0" brushRef="#br0" timeOffset="4612">2031 105 78,'0'0'144,"0"0"-48,0 0-13,0 0 5,0 0-20,0 0 4,0 0-39,0-12-8,0 12 5,0 0-2,0 0 18,0 0-32,0 0 24,-4 0-37,1 0 28,-1 0-29,2-3 10,2 3-10,-2-1 1,2 1-3,0 0 10,0 0-21,0 0 26,0 0-22,0 0 20,0 0-18,0 0 8,0 0-1,0 0 0,0 0 9,0 0-12,0 0 13,-4 0-13,-4 0 18,-1 0-30,-6 0 9,-1 0-2,-1 0-10,-1 0-2,2 4 20,3 8-7,2 2-2,4 6-4,4 4 12,3 0-7,0 0 2,0 0 2,3-4 3,13-2 0,2-2 1,-1-2-9,6-6 12,-1-2-11,0-3-24,2-3-29,6 0-30,-8-5-30,-7-5-175</inkml:trace>
  <inkml:trace contextRef="#ctx0" brushRef="#br0" timeOffset="5248">2158 67 129,'0'0'186,"0"0"-111,0 0-12,0 0 12,0 0-42,0 0-25,0 0 2,0 36-15,0-12 15,0 2-12,3 2 13,1 0-22,1-2 5,1-4-35,3-2-52,0-8-52,-2-6-152</inkml:trace>
  <inkml:trace contextRef="#ctx0" brushRef="#br0" timeOffset="5602">2328 36 67,'0'0'190,"0"0"-108,0 0-37,0 0-15,0 0 11,0 0-21,0 0 6,-7 53 14,1-27-12,-2 4 9,0 2-36,1 0 4,1-4 8,0-2-26,4-5 19,0-6-12,0-7 6,2-4-23,0-2 15,0-2-14,0 0 13,0 0-14,0-11 15,0-6-21,0-5 16,4-4-9,2-2 2,-2 0 1,0 0-23,3 4 26,-1 6 8,1 6-1,2 6 9,0 3-9,-1 3 9,6 0 0,-3 7 1,3 9 5,-3 2 66,-3 4-21,1 0-8,1 2-31,-2 0 12,1-2-22,1-4-2,-6-4 0,0-4-13,-2-2-15,-2-6-58,0-2-43,-2 0-84</inkml:trace>
  <inkml:trace contextRef="#ctx0" brushRef="#br0" timeOffset="6082">2265 251 215,'0'0'153,"0"0"-120,0 0-10,0 0 8,0 0 2,0 0 9,0 0-41,73-8 12,-48 4-13,11-4-9,-9 0-99,-7 2-131</inkml:trace>
  <inkml:trace contextRef="#ctx0" brushRef="#br0" timeOffset="6285">2515 57 314,'0'0'158,"0"0"-98,0 0 19,0 0 6,0 0-33,0 0-52,0 0 7,0 30-11,0-8 10,0 4-8,0 2 17,0 2-20,0-2 13,-5-4-16,3-2 7,2-5 1,0-8 0,0-3 1,0-2-10,0-2 11,0 0-8,11 0-5,5-2 10,1 0-32,6 0 7,2 0-18,4 0-19,-8 0-28,-5 0-159</inkml:trace>
  <inkml:trace contextRef="#ctx0" brushRef="#br0" timeOffset="6652">2675 45 307,'0'0'134,"0"0"-88,0 0 55,0 0-27,0 0-19,0 0-44,0 0 4,0 16-7,0 4 0,0 4 12,0 4-20,0 0 7,0-2 3,0 0-20,0-2 0,0-4-19,0-4-40,0-5-19,2-6-36,2-5-129</inkml:trace>
  <inkml:trace contextRef="#ctx0" brushRef="#br0" timeOffset="6939">2778 81 136,'0'0'248,"0"0"-157,0 0-38,0 0-8,0 0 10,0 0-55,0 0 23,49-2-23,-27 2 7,5 0-5,2 0-2,0 0 6,-3 0 4,-4 0-15,-3 0 7,-9 0-4,-7 6-20,-3 4 5,0 2 17,-15 8 21,-6 2 0,-4 4-20,6 0-2,1-2 16,7-2-28,7-6 19,1-2-12,3-6 5,0 0 1,0-4 0,7 1 0,6-4-1,3-1-9,1 0 3,6 0-32,2 0 11,10 0-61,-6-1-25,-4-6-55</inkml:trace>
  <inkml:trace contextRef="#ctx0" brushRef="#br0" timeOffset="7367">2753 207 71,'0'0'92,"0"0"-7,0 0-8,0 0-9,0 0-25,0 0-5,119-4-37,-90 4 4,-1 0-4,13-2-2,-8 0-41,-6-2-114</inkml:trace>
  <inkml:trace contextRef="#ctx0" brushRef="#br0" timeOffset="7577">3219 53 375,'0'0'144,"0"0"-43,0 0-30,0 0 1,0 0-46,0 0-20,0 0 6,-38 74-11,27-44 3,0 0 6,-3-2-16,5-2 6,1-4-1,3-8-31,3-4-4,2-6-20,0-4-2,0 0 3,0-4-11,9-12 51,4-4 8,1-6-3,1 0 10,-1-4 0,-1 4-30,-2 2-19,0 4 39,-2 8 0,-3 6 8,2 6-2,-2 0 2,3 0 4,-1 14 32,2 6 11,-1 4-2,-1 0-28,2 0-8,-4 0-7,3-2 0,-3-6-6,2-2-36,-2-6-12,-3-4-70,-1-4-22</inkml:trace>
  <inkml:trace contextRef="#ctx0" brushRef="#br0" timeOffset="8020">3196 213 208,'0'0'200,"0"0"-156,0 0-21,0 0-22,0 0 9,0 0-9,0 0 9,52 0-10,-33-6-19,4 0-10,6-6-53,-6 0-65</inkml:trace>
  <inkml:trace contextRef="#ctx0" brushRef="#br0" timeOffset="8185">3390 63 80,'0'0'134,"0"0"-91,0 0 22,0 0-6,0 0 7,0 0-27,0 114-27,0-86 17,0-2-28,0-4 14,0-6-5,0-4-15,0-8 11,0-4-12,0 0-11,0 0-45,0-10-32,0-8-18,0-2 61,0-4 4,3 0 16,-1 2-48,-2 4 79,2 4 23,-2 6 42,3 6-29,-1 2-33,0 0 6,2 2 22,1 10 76,1 4-52,1 2 21,-2-2-32,1 0-10,1-2-22,-1-6-12,2-2 3,-4-4 6,2-2-18,1 0 21,1-2-27,2-12 25,1-4-20,1-2 6,-4-2 2,1 0-6,-3 2-9,-1 6 16,2 6-12,-3 6 11,1 2-14,-1 0 16,0 6 0,1 14 21,-3 4 7,-2 4-2,0 0 6,0 0-22,0-2-2,0-6 5,3-4-26,-1-8-4,5-3-46,-1-5-1,1 0-152</inkml:trace>
  <inkml:trace contextRef="#ctx0" brushRef="#br0" timeOffset="8770">3749 145 396,'0'0'189,"0"0"-106,0 0 3,0 0-2,0 0-9,0 0-66,0 0 2,-33 16-11,24 2-9,5 4 8,-2-2 2,6-2-14,0-2 5,0-4 7,0-4-34,10-4 5,1-2-35,5-2 17,-3 0-14,0 0 24,1-10 8,-3-2-10,-5-4-4,-3 2-48,-3-2 52,0-2-87,-5 4 42,-6 2-70</inkml:trace>
  <inkml:trace contextRef="#ctx0" brushRef="#br0" timeOffset="9117">3990 61 101,'0'0'237,"0"0"-84,0 0-71,0 0 7,0 0-34,0 0 1,0 0-54,-42 0-4,34 11 1,6 6 0,2-1-20,0 0-11,0 0 3,5-2 5,9 0 23,3 0 1,1 0-11,-3-2 24,-1 0-19,-5 0 7,-9 0-1,0 2 0,-5 0-1,-30 6-48,2-4-95,3-4-113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3:51.8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 0 162,'0'0'223,"0"0"-97,0 0-58,0 0 64,0 0-42,0 0-21,0 0-60,0 12-8,-5 12-2,-6 6 2,1 9-8,-6 7 20,-2 2-26,2 2 10,1-2-35,-1-6-63,7-6-33,5-8 0,2-9 4,2-12-16</inkml:trace>
  <inkml:trace contextRef="#ctx0" brushRef="#br0" timeOffset="294">111 20 183,'0'0'122,"0"0"-37,0 0 47,0 0-49,0 0-8,62 110-51,-48-74 1,1 1-24,-1 1 0,-1-2-1,-2-2-19,1-4-7,0-2-61,-3-8-1,1-8-112</inkml:trace>
  <inkml:trace contextRef="#ctx0" brushRef="#br0" timeOffset="549">4 277 215,'0'0'77,"0"0"-18,0 0 4,0 0 17,0 0-37,0 0-29,121 0-5,-95 0-9,10 0-1,-9 0-100,-8 0-102</inkml:trace>
  <inkml:trace contextRef="#ctx0" brushRef="#br0" timeOffset="783">610 83 423,'0'0'121,"0"0"-37,0 0 1,0 0-6,0 0-28,0 0-44,0 0-7,-47 24 10,27 3-20,1 9 16,-6 5-16,0 3 4,0 2-19,1-4-44,4-3-16,4-10-38,8-7-22,3-8-18</inkml:trace>
  <inkml:trace contextRef="#ctx0" brushRef="#br0" timeOffset="1058">362 98 33,'0'0'110,"0"0"-10,0 0 3,0 0-26,0 0 11,83 113-32,-63-85-13,-2-2-18,2-2-25,-5-2 0,3-4-7,3-2-42,-4-6-88,-5-4-101</inkml:trace>
  <inkml:trace contextRef="#ctx0" brushRef="#br0" timeOffset="1353">753 221 149,'0'0'265,"0"0"-135,0 0-87,0 0 28,0 0-49,0 0-9,0 0-13,51-12 0,-29 10-10,2 2-37,3 0-29,-6 0-45,-8 0-116</inkml:trace>
  <inkml:trace contextRef="#ctx0" brushRef="#br0" timeOffset="1630">784 365 100,'0'0'140,"0"0"-31,0 0-50,0 0-38,0 0-11,0 0-3,127-12-14,-111 8-9,1 2-48,-3 2-84,-8 0-63</inkml:trace>
  <inkml:trace contextRef="#ctx0" brushRef="#br0" timeOffset="1991">1220 75 227,'0'0'238,"0"0"-139,0 0-8,0 0 17,0 0-67,0 0-41,0 0-19,-50 27 19,40 4-3,1 6-10,1 4 17,3 3-11,2-2 7,3-4-1,0-4-8,0-8-2,10-8 10,3-6-9,3-4 8,-1-4-9,3-4 5,0 0 12,2-5-5,-2-12-1,-3-5-1,-1-2 1,-7-6-1,-3-2 1,-4-4-11,0-2 11,0 2-9,-18 5 8,-13 6-16,2 11-22,-3 6-176</inkml:trace>
  <inkml:trace contextRef="#ctx0" brushRef="#br0" timeOffset="2734">1258 207 134,'0'0'96,"0"0"-4,0 0-29,0 0 15,0 0-40,-94 126-22,77-96-8,-3 0-8,-1-4-8,-2 2-73,4-10-18,6-3-152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15:32.1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50 152,'0'0'135,"0"0"-80,0 0 24,0 0-14,0 0-13,-5 0-33,5 0 30,0 0 0,0 0-7,0 0 0,0 0-20,0 0 12,0 0-22,0 0 15,0 0-27,0 0 16,0 0-16,0 0 0,0 0 0,0 0-5,0 0 5,0 0-23,0 0 10,0 0-14,7 0 12,5 0-40,-2 0 25,1 0 6,1 0 16,-1 0 7,-1 0 2,4 0-7,-1 0 13,3 0-8,2 0 7,2-8-8,0 2 3,0-2-2,-2 4 1,-1 0 0,-3 2 0,-1-2 0,1 4-8,-5-4 18,2 0-18,-2 0 14,-2 2-7,1 2 1,2 0-1,-4 0 1,3 0 0,0 0-1,0 0 3,0 0-9,-1 0 15,4 0-9,-3 0 1,-1 0 0,3 0 0,-3 0-1,0 0 1,-1 2 0,-1 0-4,2 0 10,0-2-11,1 4 7,1-4-2,0 0 0,1 0 1,1 0-1,1 0 1,0 0 4,1 0-3,1 0 18,-1 0-13,1 0-1,-1-4-5,-1 4-1,1 0 0,-1 0 1,-3 0-2,4 0 8,-3 0-15,1 0 15,1 0-14,-2 0 8,0 0-1,2 0 0,1 4 0,-1 0 1,0 0 0,1 0-2,-1 2 8,3-6-15,-5 4 19,3 0-21,-3 0 19,-1 0-16,0 2 7,1-6 0,-3 4-1,2 0 7,1-4-13,-3 0 14,4 2-7,-1-2 1,0 0-2,0 0-1,0 0 2,-2 2 0,3-2 0,-2 0 0,1 0 8,1 0-13,-1 0 11,3 0-12,-1 0 11,0 0-6,3 2 1,2 2-1,-1-4 1,4 4 0,-2-4-7,4 4 16,-1-4-15,3 0 16,-1 2-19,0-2 18,-1 0-9,-1 0 0,0 0 0,-4 0-3,0 0 6,0 0-15,-2 0 21,-1 0-10,-1-2 2,1 2-2,3 0 1,-1-4 0,2 0-1,1 0 2,-1 2-2,2-2 8,-2 4-18,-1 0 22,-1-4-18,-2 4 9,-1 0-2,1-4 0,-2 4 0,0-4 0,0 0 2,4 2-8,-5 2 15,0-4-18,1 4 15,0 0-9,1 0 3,-1 0 0,1 0 0,-1 0 1,3 0-7,-3 0 16,1 0-19,-3 0 19,2-4-17,-2 4 9,0 0-2,0 0 0,1 0 0,-2 0-1,2 0 2,1 0-2,0 0 2,3 0-7,2 0 16,-3 0-11,4 0 1,-4 0-1,-1 0 1,-1 0 0,-3 0-2,2 0 9,-3 0-17,-1 0 12,2 4-4,-1-4 4,-1 0-3,1 4 1,1-4 0,0 0 0,1 0 1,1 2-4,1-2 10,-1 2-14,1 0 16,-3 2-18,4-4 16,-3 4-7,3 0 0,-1-4 1,3 2-11,-1-2 20,-1 2-20,-1-2 20,0 0-17,-1 0 8,-2 2-1,-1-2 0,3 4 0,-3-4 0,-1 0 1,4 4-8,-1-4 20,3 0-25,-1 0 24,-1 4-18,5-4 9,0 0-5,-1 0 2,2 0 0,-3 0 0,1 0 3,-1 2-12,-2-2 18,1 2-19,-1 4 20,-1-6-11,1 4 1,1 0 0,-1-4 0,0 4 0,1-4-2,1 0 9,-1 0-17,1 0 21,1 0-21,-3 0 17,3 0-7,-3 0 0,3 0-1,-1 0 0,1 0 2,1 2-8,2 0 14,1 0-14,2-2 14,0 0-8,-1 0 1,0 0 0,-3 0 0,-3 0 0,-1 0-1,-3 0 7,-1 0-18,-2 0 21,-1 0-16,-1 0 8,1 0-1,0 0 0,0 0 0,1 0 1,1 0-1,3 0 0,-1 0 7,-3 0-16,2 0 16,-2 0-8,1 0 1,-2 0 0,2 0 0,-2 0 0,-1 0-1,-2 0 2,2 0-9,-2 0 16,-2 0-15,0 0 9,0 0-2,-2 0 0,3 0 0,-3 0-1,2 0 2,0 0-7,-2 0 15,2 0-18,-2 4 1,2-4 6,0 4-9,-2-4 11,3 4-17,-3 0-42,0 2-97,0-6-208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7:02.3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1245 0 29,'0'0'20,"0"0"-2,0 0-5,0 0 15,0 0-7,0 0-8,-64 42-2,49-30-11,1 1 0,-4 1-10,2 0-18</inkml:trace>
  <inkml:trace contextRef="#ctx0" brushRef="#br0" timeOffset="750">1127 22 124,'0'0'126,"0"0"-51,0 0-36,0 0 20,0 0-19,0 0-1,0 0-7,-24 10-25,20-2 2,-1-2 1,-2-2 52,1 4-27,-3 1-13,-3 0-21,-1 5 5,-3 4-6,-1-1 0,-1 2 0,-2 0 0,0-1-9,0-2 14,0-2-11,2-6 12,2 2-7,1 0 1,-1-2-1,3-4 1,0 0 0,1 0-10,3-2 15,-1 2-12,0-4 14,-1 0-11,3 0 6,-2 4-2,-1-4 1,3 4 0,-4-4-2,-1 2 3,-1 2-8,-1 4 15,-3-4-15,3 2 7,-4 2-1,2 0 0,1-4 1,3 6 0,-3-2 0,3-2-2,-1 6 7,3-2-12,1-2 16,-2 0-17,3 2 15,3 0-5,-1 2 3,2-2 4,1 2 1,-1 2-10,1 4 11,0 0-11,-1 0 5,1 5 1,-1-1 1,0 4-7,1-4-1,0 2 6,2 2-6,-3 0 2,-1-2 6,1 2-11,-2-4 15,1 0-9,-1 0-2,1 0 8,-4 1-8,1 0 8,1 8 4,-4 1-13,-1 4 16,-1 0-15,1 0 2,-2-2 4,1-2-2,1-6-5,-1-4 10,4-4-2,1-8-1,-3 2 6,1-2-12,1-6 3,-4 4 4,1-2-2,-1-2-3,-3 0 6,-2 2-9,-1-2 0,0 4 3,0 1-3,3-4 9,3 4-2,3-5-9,1 1 15,4-1-21,2 1 16,-1-1-9,5 0 1,-2-4 0,2 0-2,0 0 5,0 0-12,0 0 19,0 0-18,0 0 9,0 0-2,0 0-8,0 0 9,13 0-1,3 0 1,4 0-6,2 0 12,3 0-18,2-4 24,-2 0-20,-4 4 9,-1 0-1,-1 0 0,-4 0 1,-4 0-2,-2 0 0,-2 0-7,-1 0 16,-2 0-16,4 0 16,-4 4-9,1 0 1,-3 1 0,2 8-1,0-3 2,-2 4 1,1 2 5,-1 4-10,0 0 13,1 4-14,-3-2 10,2 4-6,-2-4 0,0-4 0,0 4-1,0-4 3,0 4-8,0-4 13,0 4-13,0 1 15,0 0-16,-5-1 7,1 1 0,-1-1 0,1 0 1,2 0-3,-2 0 10,-1 2-13,1-6 12,-1 4-11,0-4 11,1 4-7,0-4 0,-1 8 0,1-4-7,0 4 14,1-2-20,3 2 24,-3 1-22,3 1 22,-2 2-19,2-2 8,0-6 0,0 4 1,0-8 0,0 0-2,0 0 8,0 0-15,0 0 16,0 0-13,0 0 12,0 2-8,0 0 1,0 1-2,0-2 2,0-1 0,0 3-8,0-3 18,0 0-19,0-4 19,0 4-18,0-4 9,2 4-1,1-6 0,0 2 0,1-2-1,0-2 3,1 0-11,1-2 19,1 4-17,2-6 13,2 2-12,-2 2 4,2-6 2,2 6 0,-2-2 1,3 0-9,-3-2 22,3 6-25,-3-2 22,-1 2-12,2-6 1,-3 2 0,2-8 0,5 0-54,-6-8-100,0-14-420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7:07.1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1237 96 59,'0'0'84,"0"0"-9,0 0-39,0 0-11,0 0 1,0 0-11,0 0 17,-49-30-20,42 30 50,-1-3-23,0 3 27,0 0-20,1 0-15,1 0-11,-4 0-10,1 0-9,-1 0 5,-4 0-12,-1 0 16,-4 0-18,2 0 16,-6 0-5,1 0-3,-1 0 1,0 0 15,-4 0-16,0 0 4,0 0 3,0 0-10,0 3 15,4-2-11,-4 3 1,2 0-2,0 0 1,3 1-1,0-1 0,2 0 7,2 0-3,0 2 6,2-2-15,1 1 16,-1 0-12,1 0 1,-1-1-1,1 3 0,-1 0 2,1 2-3,-6 1 8,4 2-13,-3 2 14,-3 0-14,-2 2 1,2 2 6,0-2 7,0 0-5,4-4-2,1 0 7,2 0 6,1 0-6,2-2 3,1 2-4,-1 2-7,1 0 1,-1 2 0,-1 2 1,1 2-1,3 2 3,-4 3 6,3-2-18,0 4 18,1-1-22,0 2 26,1 2-19,-1-4 6,2-2 0,1-2-1,1-2 2,-2-2-10,4-2 19,0 0-23,2-2 19,0 0-12,-1 0 2,1 0 4,-2 2-1,2 1 1,-4 1 0,4 0 6,0 0-19,0 2 21,0 2-16,0 1 16,-1 2-15,1 1 8,0 0-1,0 0 2,2 0 5,0-2-14,0 0 21,0-2-27,0 0 29,0 1-22,0-4 8,0 2-2,4-2 1,3 2-1,1-2 0,0 4 7,1-1-16,-1-2 19,1-2-21,0 2 21,0-4-17,2 0 7,-2 0 0,0 0 2,2 2-2,-2 0 0,2 0 8,-2 0-21,0 0 27,0 0-21,0 1 7,-3-4 0,2 1 0,-2-2 1,-2 0-2,3 3 3,-3-1-9,4-2 18,-2 2-21,1-2 20,1-2-20,4 2 12,-1-2-2,2 2 12,1-2-12,-4 2 3,4-2 7,-3 0-20,0 2 23,1-2-21,-2 0 16,1 0-9,1 0 1,1 2 0,1 2-1,1 1 2,3-2-7,-3-1 18,4 3-24,-7-4 21,5 1-18,-4-1 9,0-1 0,0-2 1,1 0-1,-3-1 0,0 4 10,1-3-23,-2 2 26,3-2-25,-1 2 22,1 0-11,1-2 1,1 2-6,1-2 5,1 0 2,4 0-7,-1 0 15,0-2-19,0 0 17,-3 2-17,-1-4 10,-1 2-1,2-2-1,-2 0 2,1 0-9,-1 0 14,3 0-15,2 0 15,2 0-13,3-2 3,2 2 5,2-4-18,2 3 11,-2-2 6,2-1-4,-2 2-1,0-2-4,0 1 9,0-2-5,0 3 0,-2 0 6,-1 0-1,1 2 0,-3 1-11,1 0 11,-2 1 2,0 1-14,2-4 22,-2 3-18,1-2 7,1 1 1,-3-2 1,2 0-12,1-1 5,2-3-9,2 2 15,0-3-14,0 0 8,2 1-7,0-1 13,-3 0-6,1 0 7,-2 0-1,0 3-9,-4-1 8,-3 2 1,-3 0-7,2 0 16,-4 0-24,1 0 27,-1 0-18,3-1 7,-1 0 0,4-2 0,-1 2 7,0-1-17,0-2 20,0 0-22,0 2 25,0-2-27,3 0 15,-2 0-1,4 0 0,2 0 0,0 0 0,2 0 5,0-4-20,2 0 21,-2 1-18,0 3 8,0 0 4,-2-1-16,1 1 10,-1 0-4,0 0-27,-3 0 1,3 0 8,-2 0 17,-1 0-15,0 0 26,-1-2-15,0-2 15,0 0 0,0 0 1,2 0-1,-1-2 1,1 4-8,-1-3 15,0 4-16,-1 1 9,0-3-2,-4 3 1,1 0 0,1-1 0,-2-2 1,-1 2-7,2 1-5,-4-2 10,2-1-2,-1 2-7,2-3 16,-2 0-7,3 1 1,1-3-1,-2 1 1,1-2 0,1 1-3,-2 1 12,0-2-18,-2 1 18,-1 2-11,-3 0 2,3 0 0,-3 0 2,1 0-2,1 1 2,3-1-2,-1-3 21,4 1-19,1 0 5,0 0-6,3 0 6,-1 0-7,-1 0 0,2 0 2,-6-2-2,1 0 16,0 0-16,-4-2 25,2 0-24,-3 0 15,1-2-15,-1 2 13,1-4-4,0 2-2,-3 0-3,0-2-3,0 4 4,-1-2-5,-1 2 5,3-2 0,-3 0-7,4 0 1,1-2 0,-1 2-1,1-2 2,-1 0-2,1 1 8,-1 1-15,1-2 15,-1 3-14,4-4 8,-1 1-1,-3 0 1,1 4 6,-3-2-14,1 2 17,-3-2-20,-3 0 19,1 2-19,1-2 20,-2 0-10,1 2 0,-2-2 9,2 0 0,0 0-8,-3 0-2,4 2 9,-2-2-16,-1 2 19,-1 0-18,2 2 8,-2-2-1,-2 2 1,3 0-1,-3 0 3,1 0 4,0-2-11,-1-3 14,0 4-19,1-4 21,-1 2-17,-2-1 11,0-2 4,3 0-4,0-3-5,-3 3 4,2-2 4,-1-2 5,1 0-12,2-2 1,4-4-2,1 0-1,-3-2 2,-1 0 7,-5 2-9,1-1 7,-3 4 1,0-1-6,0 2 8,0 0-8,-5-1 24,-2 3-5,1 0 15,0 0-19,1 0-10,0 0-2,1 2 8,1-2-18,-1 2 15,0-2-11,-1 2 7,1-2-6,-3 2 0,-2-2 0,0 0 0,1-2 7,-4 2-4,1-2-3,1 1 18,-2 1-17,1 3 15,-1 0-15,1 0 6,1-2-7,-4 2 1,3-2-2,-3-1 11,1 0-22,-2 0 25,1 2-23,1 0 20,-1 0-10,1 2 0,-1 0 0,1-2 1,-1 2-1,1 0 0,1-2 8,-5-2-18,2 0 20,1 2-8,-1-2 4,-1 2-6,1 0 0,-1 0 0,3 2 3,-1 4 3,1 2-4,1-1 6,0 1-8,1 3 9,-5-5-13,3 1 5,-6 0-1,2-2 0,-1 1 10,0 0-22,-2-2 27,0 2-20,3-2 17,-2 2-10,1 0-1,3 2-1,1 0 1,1 0-1,2 0 0,2 2 8,0 2-18,1-2 22,-2 2-24,-1-2 9,-2 0 2,-5 0-16,-2-2 16,-2 0 1,-3 0 0,1 0-3,-1 0 13,1 2-17,0-2 20,1 1-19,3 2 12,4 1-2,0 0-3,1-2 0,1 2 5,-1 0 3,-3-2-18,-1 2 24,-2-2-28,-4-1 23,-1 3-20,0 0 10,-5 1-6,-2 1 5,0 2-15,2 0 13,0 0 6,2 0-13,7 0 21,0 0-15,5 0 14,2 0-9,-1 0-1,3 0 0,0 0-6,-3 0 12,1 0-10,-3-5 12,-2 4-15,0-6 19,0 4-11,-3-4 0,4-1-1,-6 2 0,0-3 0,-1 0-1,-1 1 11,-2 3-23,-3-2 26,1 4-23,0-1 12,2 1-3,0 1 1,5 2-4,0-2 2,1 0 4,4 0-8,-2 0 18,3 1-17,1-2 18,1 2-23,1-2 11,-4 1-1,2 0 0,-1 2 1,-5 0-7,2 0 9,-2 0-11,-2 0 16,-1 0-14,1 0 14,-2 0-8,1 0 0,-1-2 0,-4 2 0,0 0 1,0 0-7,-3 0 14,-2 0-14,0 0 16,-1 0-16,-1 0 7,0 0-1,-2 0 0,2 0 3,3 0-6,-1 0 15,1 0-25,-2 0 18,4 2-15,-1 6 19,1 0-18,2 1 10,2-2-1,0 1 0,4 0 1,1 1-9,2 0 21,4 0-26,3-1 15,1 0-4,5-5-26,5 4-1,-1-6-5,1 2-18,0-1 8,-2-2-38,2 0 11,-7 0-38,3 0-20,-2 0-170</inkml:trace>
  <inkml:trace contextRef="#ctx0" brushRef="#br0" timeOffset="6802">3882 619 35,'0'0'111,"0"0"-55,0 0-17,0 0 17,0 0-4,0 0 5,-23-12-4,21 12-1,0-2 4,0 2-18,0 0 15,2 0-27,0 0 16,0 0-41,0 0 7,0 0-8,0 0-9,0 0 2,2-2-29,13 2 30,12-2 6,6-4 3,10 0-3,3-2 1,10-2 6,2 0-7,3-2 0,1 2 6,-4-2-18,-1 3 35,-5 0-47,-3 3 48,-5-1-45,-1 4 36,-7-1-23,-3 1 9,-4 2-1,-2-2 0,-3-1 1,0 0-2,-3 1 8,-6-4-14,1 3 14,-5 0-12,-2 2 6,-2 2-1,-3-1 0,0 1 0,-1 0 0,-3 0 9,2 0-16,-2 0 17,0 0-12,0 0 9,0 0-1,0 0-6,0 0 0,0 0 1,0 0 0,0 0-2,0 0 11,0 0-19,0 0 21,0 0 1,0 0 3,-5 0 26,-5 0-42,-4 0-6,3 0 5,-3 0 2,3 0-1,0 0 10,0 0-18,2 0 8,-2 0 0,2 0-14,0 0 8,0 0 6,1-4 0,0 1-11,2-2 12,1 0-11,-1 0 2,2 1 7,-2-3-12,4 3 11,0 1 0,0-1-7,2-1 1,-2 1 1,0 0-1,2 0 8,-3 0-7,1 0 14,2 2-7,0 2 0,0 0 0,0 0 0,0 0 2,0 0-4,0 0 7,0 0-17,0 0 15,0 0-13,0 0 9,0 0 1,0 2 0,2 5 0,9 0 4,1 1-2,3 0 12,1 1-12,1-4 15,4 3-16,1-2 11,-2 2-11,2-2 4,-1 1 1,-2-3 0,-3 2-9,-1-2 13,-1 1-9,-3-2 8,1 1-15,-6-2 16,-1 0-11,-1 0 1,0-2 0,-4 0-1,2 1 2,-2-1 7,0 0-7,0 0 18,0 0-5,0 0 44,0 0-19,0 0 0,-4 0-14,-7 0-24,0 0-1,-2 0 0,-4 0-6,2 3-10,-3 2 16,1 4-22,-1 3 22,-2 2-13,2 0 0,0-2 12,3 0-6,6-2-2,-1-4 18,6-2-23,0 0 27,2-4-22,2 2 9,0-2 0,0 0 0,0 0-6,0 0 5,0 0-11,0 0 6,0-6-43,-3 0 49,1-2-6,-2 2 6,2 0 0,0 0 0,2 2 0,-3-3 0,3 0-7,0 1-13,0-2 20,0 0-22,0-3 20,0 1-14,0-1 16,0-5-1,0-1 1,0 2-10,5 1 20,-3-1-13,-2 3 10,0 3 2,0 2-8,0 3 10,0 2-10,0 0-1,0 0 1,0 2 6,0 0-14,-2 0 13,0 0-16,2 4-7,0 14 15,0 6-4,0 5 5,0 13 1,0-8-59,0-6-111</inkml:trace>
  <inkml:trace contextRef="#ctx0" brushRef="#br0" timeOffset="8779">4793 496 22,'0'0'120,"0"0"-76,0 0 2,0 0-11,0 0-2,0 0-11,0 0-6,0 0 33,0 0-2,0 0 30,0 0-28,0 0 40,-13 0-64,1 7-9,-1 1-16,2 2-1,2 0-21,-6 4-43,3 0-49,1-4-117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7:30.5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0 0 77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7:25.7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98 168,'0'0'105,"0"0"-24,0 0-34,0 0 2,0 0-18,0 0 18,0-7-25,0 7 14,0 0-17,0 0-2,0 0 0,0 0-19,0 0 1,0 0 8,0 0-18,0 0 18,0 0-18,0 0 5,0 3 4,-2 15 0,2 8 0,-2 6-2,-3 6 4,1 0-9,-1-2 7,-2 0-11,3-7-46,0-8-15,2-9-13,-1-5-20,3-7-91</inkml:trace>
  <inkml:trace contextRef="#ctx0" brushRef="#br0" timeOffset="406">32 37 42,'0'0'120,"0"0"-77,0 0-11,0 0-24,0 0 21,0 0-23,0 0-6,64-36 15,-53 36-6,1 0 23,-2 12-13,-3 2 24,-3 4-6,-4 0 47,0 3-48,0-3-3,-4 2-15,-11-4-11,-3 0 6,0-2-12,-2 0 2,-1-4 6,6 0-18,4-4-10,2-2-1,5-2-3,4 0 10,0-2-6,0 2-38,0 0 6,0 4 51,10 0-3,4 4 9,1 0 0,-1 0-6,-1 0 0,1 0-1,-3-2 0,2 2-20,-1-2-80,-6-4-80</inkml:trace>
  <inkml:trace contextRef="#ctx0" brushRef="#br0" timeOffset="878">187 250 101,'0'0'129,"0"0"-88,0 0-33,0 0 16,0 0 14,0 0-7,0 0-5,38 2-24,-31-2 19,2 0-15,0 0 14,-1 0-19,1-8 6,1 2-7,-6-4 0,-2 0-1,-2 0-3,0 0 3,0 0-5,0 0 0,-11 4 9,0 2-4,0 2 2,0 2 27,-3 0-16,3 0-11,2 12-2,0 6 2,3 2-8,1 6 10,5-2-9,0 0 12,0 0-8,0-6 3,0 0-1,7-3 0,1-4 7,6-3-14,-1-5-7,5-3-12,7 0-33,-3-11-58,-4-3-110</inkml:trace>
  <inkml:trace contextRef="#ctx0" brushRef="#br0" timeOffset="1298">395 212 80,'0'0'200,"0"0"-82,0 0-67,0 0 15,0 0-24,0 0 9,0 0-31,-31-20 17,23 20-29,2 0-7,-1 14-2,1 4-11,2 4 11,4-2-17,0 0 18,0-4-20,0-4 6,0-4 3,4-2 0,5-2-15,-3-2-25,4-2 7,-2 0 0,-1 0 33,-1-12-21,-4-2 13,0-2-5,-2 0 23,0 4 1,0 2 0,0 2 5,0 6 2,0 2-7,0 0-12,6 4 11,0 14 2,1 4 40,-1 2 23,-2 2 5,1 1-16,0-4-22,-5 0 3,0-5-25,0 0 11,0-4-18,0-1 24,-12 1-26,-3-1 17,-1-1-17,-1-2-1,3-4-2,1-2-27,1-4 2,1 0-61,5 0-70,2-4-54</inkml:trace>
  <inkml:trace contextRef="#ctx0" brushRef="#br0" timeOffset="1908">493 270 90,'0'0'181,"0"0"-101,0 0-7,0 0-19,0 0 22,0 0-57,0 0-7,0 0-11,0 10 5,0 4 14,0 2-14,0 4-4,0-2 11,0 0-15,0-4 4,0 0-4,0-6-17,0 1-15,2-9-51,0 0-61,0 0-47</inkml:trace>
  <inkml:trace contextRef="#ctx0" brushRef="#br0" timeOffset="2179">493 270 133,'17'-106'112,"-15"106"-94,6 0-18,-4 0-46,0 0-16</inkml:trace>
  <inkml:trace contextRef="#ctx0" brushRef="#br0" timeOffset="2380">705 220 101,'0'0'139,"0"0"-56,0 0-32,0 0 18,0 0-18,0 0-8,0 0-11,-12-2-24,3 2-3,-2 0 6,0 0-12,-2 8 2,2 2-2,1 2 4,4 2-11,4-2 8,0-2 0,2 0 0,0 0-12,0-2 11,0 2 2,6-2-8,3 0 14,2-2-14,0 2 15,0 1-8,1-4 0,-4 1 0,-3 1-2,-3 1-4,-2-3 5,0 5 2,0-1 19,-11 0-18,-5 4 9,1-5-11,-1-1 0,3 0-12,0-6-41,3-1-50,4 0-65</inkml:trace>
  <inkml:trace contextRef="#ctx0" brushRef="#br0" timeOffset="2876">786 23 133,'0'0'130,"0"0"-97,0 0-24,0 0-7,0 0 43,0 0-11,0 0 15,2 95-28,-2-61 6,0 2-21,0 2 8,0 0-7,-4 0-6,0-6-1,0-4-56,-1-7 7,5-12-34,-2-3-19,0-6-91</inkml:trace>
  <inkml:trace contextRef="#ctx0" brushRef="#br0" timeOffset="3130">700 272 97,'0'0'133,"0"0"-73,0 0-45,0 0 7,0 0-21,0 0 14,0 0-15,86-28 0,-70 26 0,2 0 2,-4 2-4,-1 0-7,-4 0 7,0 2-2,-5 8 3,0 4 2,-1 0 8,-1 4 38,-2 2 17,0-2-14,0 2-31,2-4 13,-2-1-31,0-5 12,0-5-7,0-2 4,0-3-10,0 0 7,0 0 12,0 0-7,0-3-12,0-11-19,0-2 16,0-2-46,2 0 13,8 0-26,0 4 16,4 0-19,8 0-23,-2 4 1,-5 2 38</inkml:trace>
  <inkml:trace contextRef="#ctx0" brushRef="#br0" timeOffset="3522">1031 246 185,'0'0'127,"0"0"-91,0 0 7,0 0-7,0 0 2,0 0-24,0 0-1,-19 101 4,15-86-16,4-1 17,0-3-17,0-4 4,0 0 5,0-3-11,0-3 1,0-1 0,2 0-12,7 0-11,1 0 14,2-4-31,1-8 24,-2-2-11,-4 0 26,0-1-21,-5-2 22,-2 1 0,0 2 0,0 4 10,0 2-10,-4 2 0,-6 4-13,3 2-72,3 0-205</inkml:trace>
  <inkml:trace contextRef="#ctx0" brushRef="#br0" timeOffset="3891">1257 180 157,'0'0'166,"0"0"-86,0 0 3,0 0-8,0 0 19,0 0-68,0 0-11,-18 2-15,9 10-9,3 4 9,1 2-4,2 0-3,3-2-2,0 0 9,0 0-19,8-2 19,3 2 0,-1-2 6,2 0-5,-3 0 0,-3-1-2,-1-2 11,-5 0-19,0-4 18,0 4-9,-9-4 14,-9 1 4,-2 0-18,0-2-31,3-3 5,1-3 2,5 0-66,7-3-93</inkml:trace>
  <inkml:trace contextRef="#ctx0" brushRef="#br0" timeOffset="4468">1459 304 126,'0'0'213,"0"0"-119,0 0-67,0 0-8,0 0-18,0 0-1,0 0 0,25 0-6,-16 0-66,-3 0-42,-1 0-94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7:47.5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0 250 182</inkml:trace>
  <inkml:trace contextRef="#ctx0" brushRef="#br0" timeOffset="2778">1301 30 320,'0'0'113,"0"0"-110,0 0-3,0 0-22,0 0-40,0 0-79</inkml:trace>
  <inkml:trace contextRef="#ctx0" brushRef="#br0" timeOffset="9866">3694 114 75</inkml:trace>
  <inkml:trace contextRef="#ctx0" brushRef="#br0" timeOffset="10638">4070 0 264,'0'0'116,"0"0"-71,0 0-44,0 0-2,0 0-22,0 0-89,0 0-30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14:14.8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 91,'0'0'136,"0"0"-30,0 0-5,0 0-31,0 0 2,0 0-42,0 0 3,0-5-14,0 5 24,2 0-5,-2 0-19,0 0-14,5 0 1,4 0-12,4 0 9,12 0-16,3 0 26,11 0-20,7 0 7,2 3 0,6-1 0,1-2-6,7 0-13,-13 0-65,-18-4-136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7:36.4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10 64,'0'0'135,"0"0"-87,0 0-11,0 0-6,0 0 12,0 0-6,0 0 17,0 0 25,0-2-12,0 2-5,0 0-42,0 0-13,0 2 6,0 14-19,0 4 12,0 6-7,0 4 2,0 5-1,0-2 0,0 3 2,0-3-4,0-3 2,0-6 0,-2-4-44,-2-2-8,-1-4-66,1-6-104</inkml:trace>
  <inkml:trace contextRef="#ctx0" brushRef="#br0" timeOffset="384">0 28 129,'0'0'148,"0"0"-113,0 0-12,0 0-22,0 0 24,0 0-25,0 0 2,58-28-1,-43 28 6,4 0 14,-4 0-11,3 2 14,-5 10-8,-4 0 30,-2 2-2,-5 2 3,-2 2-22,0 0-12,-4 5 3,-15 0-14,4-1 27,-3-4-28,5-4-2,1-5 3,6-5-3,4-4 1,0 1 0,2-1 1,0 0-1,0 0-16,0 0-46,0 0 20,10 0 11,9 0 30,-1 0 1,1 0-1,2 0 1,-1 0 0,-3 7 0,-3-1 1,-5 2 10,-3 0 16,-1-1 32,-5 0-37,0 3 14,0-2 6,-11 3 26,-9 4-36,-2-1-22,-1-2-2,-1 0 1,3-2-12,2 0 13,3-4-18,1-2 8,3 0-2,5-4-34,3 0-30,4 0-31,0-4-50,0-4-77</inkml:trace>
  <inkml:trace contextRef="#ctx0" brushRef="#br0" timeOffset="1164">480 88 93,'0'0'99,"0"0"-38,0 0 14,0 0-12,0 0-1,0 0-4,0 0-25,0-8 26,0 8-30,0 0 26,0 0-28,0 0 15,0 0-22,0 0 19,0 0 5,0 0-31,0 4-6,-8 10 3,-7 7 3,-3 4-13,-7 5 17,1 2-17,0 1 0,1-3 0,4-4 1,3-2-2,3-4-9,5-6 10,4-4-65,2-4 6,2-4-57,0-2-12,0 0-120,4-2 15</inkml:trace>
  <inkml:trace contextRef="#ctx0" brushRef="#br0" timeOffset="1584">252 119 51,'0'0'241,"0"0"-146,0 0-45,0 0-8,0 0 35,0 0-57,0 0-10,12 9 7,-6 9 35,3 2-3,1 2-34,2 3 18,1-1-32,1-1 26,-1 0-27,1 1 1,-1-4 0,0 0-2,-1-4-27,0 4-56,-3-4-24,-1-6-137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7:30.6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459 0 77,'-8'141'184,"10"-141"-93,-2 0-26,0 0-27,0 0 12,0 0-21,0 0 4,0 0-20,0 0-3,0 0-7,0 0 6,2 0-18,0 2 2,3-1-45,-5 3-153</inkml:trace>
  <inkml:trace contextRef="#ctx0" brushRef="#br0" timeOffset="11622">10 487 36,'0'0'55,"0"0"-43,0 0-7,0 0 1,0 0 1,0 0 1,0-1 16,0 1 11,0 0 14,0 0-15,0 0-13,-2 0 7,2-3-10,0 3 24,-3 0-11,3 0 5,0 0-23,0 0 10,0 0-12,0 0 0,0 0-3,0 0-7,0 0-2,0 0 6,0 0-14,0 0 6,0 0-3,0 0-1,16 0 7,4 0-1,4 0 1,9 0-6,6 0 12,1 0-12,2 0 0,11 0-16,-13 0-110,-11 0-53</inkml:trace>
  <inkml:trace contextRef="#ctx0" brushRef="#br0" timeOffset="12402">0 600 32,'0'0'127,"0"0"-87,0 0-4,0 0-14,0 0 23,0 0-27,0 0-2,25 0 9,-5 0-9,5 0 31,3 0-29,6 0 11,2 0-28,-1 0 4,3 0-4,-2 0-2,9 2-4,-12-2-77,-6 0-93</inkml:trace>
  <inkml:trace contextRef="#ctx0" brushRef="#br0" timeOffset="13212">692 319 147,'0'0'189,"0"0"-102,0 0-64,0 0 27,0 0-6,0 0 5,0 0-41,0 0 10,-5 14-5,-4 6 1,-4 8 1,-1 6-15,-3 6 7,0 2 3,0 2-20,1-5 7,3-5-30,5-10-44,0-6 40,8-10-2,0-4-65,0-4-84</inkml:trace>
  <inkml:trace contextRef="#ctx0" brushRef="#br0" timeOffset="13536">631 325 51,'0'0'79,"0"0"-56,0 0 22,0 0-2,0 0 23,0 0-25,0 0-15,69 93 0,-56-66-2,-3 4 11,-2 1-26,-1 0 19,-3 2-28,-4-4 0,0 0-21,0-4-17,0-4-48,0-6-5,0-4 7,0-8-72</inkml:trace>
  <inkml:trace contextRef="#ctx0" brushRef="#br0" timeOffset="13844">553 566 67,'0'0'53,"0"0"6,0 0-26,0 0 8,0 0-20,0 0-5,118 0-6,-95 0-10,-1 0 0,0 0-4,7 0 3,-9 0-64,-2-3-116</inkml:trace>
  <inkml:trace contextRef="#ctx0" brushRef="#br0" timeOffset="14093">874 472 13,'0'0'90,"0"0"-21,0 0-24,0 0 1,0 0 13,2 118-16,-2-84-10,0 0-32,0 0 11,-2-2-5,-2-4-14,1-4 7,-1-2-15,1-6-84,1-4-93</inkml:trace>
  <inkml:trace contextRef="#ctx0" brushRef="#br0" timeOffset="14346">843 509 72,'0'0'90,"0"0"-56,0 0 8,0 0 32,0 0-40,0 0-5,0 0-19,58-62 13,-49 62-7,-1 0-1,1 0-2,1 14-2,-6 1 22,-2 0 11,-2 3 39,0 3-48,0-1-3,-4 0-25,-10-2-4,-1 0-3,1-6-20,1-2-6,4-6-9,0-4 11,2 0-67,3 0-101</inkml:trace>
  <inkml:trace contextRef="#ctx0" brushRef="#br0" timeOffset="14739">1006 487 82,'0'0'132,"0"0"-103,0 0 7,0 0-6,0 0 20,0 0-19,0 0 3,0 69-18,0-51 4,0-2-4,0 0-15,0-4 9,0 0-1,6-4-16,-2-2 8,4-2-2,-2-2-7,3-2-2,-1 0-10,4 0-2,-3-4 22,0-8 0,0-4 0,-2-2 1,-3-1 14,-2 0-14,-2 1-2,0 4-7,0 0-3,0 3-43,0 6-116</inkml:trace>
  <inkml:trace contextRef="#ctx0" brushRef="#br0" timeOffset="15113">1184 504 232,'0'0'148,"0"0"-95,0 0-47,0 0 7,0 0-3,0 0-9,0 0 1,0 41 16,0-24 0,0-3-1,0 0 9,0-2-24,0-4 11,-4-2-7,4-4 3,0 0-8,0-2 3,0 0-3,0 0-1,0 0 0,0-12-39,0-6 4,0-2 5,4-2 15,5 0-61,1 4 20,2 1 20,-1 8 30,-2 3 5,2 6-6,0 0 7,-2 0-19,3 14 19,-4 0 13,1 1 56,-5 3-18,1-3 8,0-1-30,-5-3-6,2-2-13,-2-1-9,0-4-2,0 0-22,0-2-3,0-2-54,0 0-31,0 0-65</inkml:trace>
  <inkml:trace contextRef="#ctx0" brushRef="#br0" timeOffset="15622">1427 261 104,'0'0'117,"0"0"-72,0 0-11,0 0-1,0 0-25,0 0 0,0 0 28,0 48 25,0-16-8,0 4-28,0 6-9,0 4-6,-5-2-10,-4 1-2,3-7-71,-1-6-15,3-10-62,4-8 65,-2-8 18,2-6-18</inkml:trace>
  <inkml:trace contextRef="#ctx0" brushRef="#br0" timeOffset="15878">1336 473 74,'0'0'69,"0"0"-37,0 0-19,0 0 27,0 0-21,0 0 4,0 0-23,91 10 8,-67-6-8,0-1-8,1-3-25,0 0-8,2 0 31,-8 0-108,-5-3 50</inkml:trace>
  <inkml:trace contextRef="#ctx0" brushRef="#br0" timeOffset="16028">1596 457 67,'0'0'95,"0"0"30,0 0 11,0 0-28,0 0-63,0 0-11,0 0-28,-52 25-5,46-3 12,-1 4-13,3-4 2,2-4-1,2-4-2,0-6-9,0-5 8,0 0-1,0-1 3,0-2 0,0 0-25,4 0-20,5 0-1,-1-8 39,4-7-42,-3 0 14,-3-2-4,0 4 25,-4 4 14,-2 5 6,2 4 17,-2 0-23,0 0 1,2 11 5,2 4 54,1 2-32,1-2 5,-2 2-33,2-5 0,0-2-8,3-2-63,2-4-37,-2-2-74</inkml:trace>
  <inkml:trace contextRef="#ctx0" brushRef="#br0" timeOffset="16442">1712 509 159,'0'0'156,"0"0"-86,0 0-13,0 0 26,0 0-15,0 0-49,0 0-12,-12 3 5,1 7-20,3 5 10,1 6-4,2-2 2,3 2-1,2-1-1,0-6-5,0-4 7,0-4-9,0-2 2,0-4-6,2 0-16,3 0 23,0 0 6,-1-10 13,0-4-7,0-4 7,3-6-13,-2-6 12,-3-4-5,3-6-3,-5-5 5,2 1-7,-2 0-2,0 8-2,0 6-9,0 8 0,0 10 10,0 8-23,0 4-5,0 0-36,0 20 51,0 8 1,0 8 13,0 4 0,0 2 6,2 2-6,-2-4 0,4-5-47,3-7-105,-3-10 43</inkml:trace>
  <inkml:trace contextRef="#ctx0" brushRef="#br0" timeOffset="16950">1712 509 182,'111'-19'138,"-111"23"-106,0 7 6,0 3-4,0 3 15,0 1-33,0 0 17,0-2-24,0-2 11,0 0-14,0-4-4,0-4-2,0 0 6,0-2-18,7-4 9,2 0-13,2 0-24,0 0 17,0-6-17,0-8 11,-4-2 16,-2-2 0,-5 0 7,0 2-24,0-1 28,0 7-53,-5 2-50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7:47.9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155 248 147,'0'0'169,"0"0"-90,0 0-11,0 0 6,0 0-51,0 0 7,0 0-29,0 0 12,-108-72-12,96 72-2,1 11 1,1 10-6,4 5 6,2 4-1,1 1-8,3-7 12,0-4-13,0-6 3,0-4 0,9-6-5,1-4 11,0 0-6,1 0 7,3-6 0,-1-10 1,-1-6 16,1-6-16,-5-7 7,0-1-7,-4-6 6,-2 0 0,-2 0-6,0 4 4,0 8-5,0 8 0,0 8-1,0 9-7,0 5-32,0 0-31,0 15 25,0 11 45,0 8 1,0 6 6,0 2 20,0 2-17,0-4 21,5-6-28,1-7 5,3-9-6,-2-6-2,2-5-6,2-4 7,0-3-1,4 0-3,2-3 2,-2-11 2,-1-5-6,-1-6-19,-7 0 14,-2-1-25,-4 3-3,0 5 39,0 8 4,0 6 61,0 4 23,-4 0-36,0 20-52,2 4 19,-1 5-9,3 0 12,0-4-11,0-3-9,3-7-1,5-2 5,6-8-12,-3-2-64,-3-3-186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7:49.4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64 15,'0'0'256,"0"0"-123,0 0-81,0 0-9,0 0-18,0 0-11,0 0-12,0 7-2,0 9 0,0 10 44,0 4-9,0 10-12,-4 4 2,-5 4-25,-1-2 0,2-1-13,-1-8-8,3-8-44,-2-9-22,6-8-73,0-8-97</inkml:trace>
  <inkml:trace contextRef="#ctx0" brushRef="#br0" timeOffset="300">10 99 130,'0'0'81,"0"0"-52,0 0 2,0 0 21,0 0-21,0 0 6,116 56-30,-96-36 21,-4 2-15,-8 2 31,-1 2 10,-7 2 1,0 0-31,-2 0-23,-16-3 20,-4-6-21,-5-2 20,0-3-18,0-4-1,6-2-1,2-4-17,9-4-17,5 0-45,5 0-52,0-10-87</inkml:trace>
  <inkml:trace contextRef="#ctx0" brushRef="#br0" timeOffset="638">270 257 218,'0'0'190,"0"0"-110,0 0 5,0 0-19,0 0-24,0 0-29,0 0 2,0 73-3,-2-51-11,0-3 7,-2-1 2,-3-1-20,3-5 5,2-2-3,0-4-54,2-4-67,0-2-133</inkml:trace>
  <inkml:trace contextRef="#ctx0" brushRef="#br0" timeOffset="1015">353 341 80,'0'0'111,"0"0"-42,0 0-24,0 0 37,0 0-13,0 0-20,0 0-27,-2 40-11,-2-36 2,-1-4-7,1 0-2,1 0 2,1 0-12,2 0-14,0-11-19,0-7-4,0-4 7,9-5 4,6 3 6,8 4 26,-1 2-23,14 2 16,-7 4-49,-4 4-25</inkml:trace>
  <inkml:trace contextRef="#ctx0" brushRef="#br0" timeOffset="1381">482 353 93,'0'0'137,"0"0"-70,0 0-48,0 0 30,0 0-26,0 0 10,0 0-15,10 6 15,-4-6 6,1 0-26,1 0-7,2 0 1,-2 0-14,3-2 15,-4-6-18,0-3-17,-2-6-12,-5 1-3,0 0 15,0 0-4,0 4 9,-5 4 22,-4 4 11,0 4 40,0 0-15,1 8-20,0 12-9,2 8-4,1 2-2,3 1 8,0-5 7,2-4-16,0-6 15,0-7-8,0 0-3,13-7-4,14-2-20,-2 0-49,-1-8-93</inkml:trace>
  <inkml:trace contextRef="#ctx0" brushRef="#br0" timeOffset="1765">750 280 182,'0'0'238,"0"0"-102,0 0-86,0 0 21,0 0-15,0 0-11,0 0-39,-36 0 1,22 7-7,-1 9 1,1 4-8,1 5 6,5-3-8,3-3 9,2-2-10,3-5 4,0-5 0,0 0-25,14-3-72,3-4 21,10 0-15,-4 0-17,-3-6-132</inkml:trace>
  <inkml:trace contextRef="#ctx0" brushRef="#br0" timeOffset="2026">750 280 261,'95'21'155,"-95"-23"-54,-2 1-16,-4 1 17,-1 0-38,-2 0-54,0 1-10,0 13 7,-2 3-16,2 2 9,3 2-7,1-3 3,5-3 4,0-4-9,0-4-28,2 0-17,14-3-24,2-4 41,1 0-28,4 0 13,12 0-17,-6 0-74,0 0-53</inkml:trace>
  <inkml:trace contextRef="#ctx0" brushRef="#br0" timeOffset="2514">1086 410 327,'0'0'163,"0"0"-69,0 0-39,0 0 34,0 0-53,0 0-18,0 0-18,0-3-9,0 3-34,5 0-51,-1 0-37,0 0-158</inkml:trace>
  <inkml:trace contextRef="#ctx0" brushRef="#br0" timeOffset="3574">1378 275 42,'0'0'100,"0"0"-99,0 0 13,0 0-7,0 0-7,0 0 0,0 0 11,-109 66-10,107-41 5,2-3-6,0-7 1,0 0 18,0-8 2,6-4 34,5-3-25,3 0 1,-1 0-15,3-7 15,-1-11 0,-1-4 2,-1-3 6,-2-8-23,-2-3 21,-2-4-18,-3-4 31,-2 0-49,-2 2 16,0 2-16,0 6-1,0 10-8,0 8 8,0 8 0,0 8-14,0 0-10,0 0-4,0 14 27,0 12 1,0 8 4,0 6 9,0 4 5,0-2 3,0 0-6,0-6-1,0-8-8,0-8-12,0-7 5,3-6 1,5-3-1,4-4 0,3 0 1,1 0 0,5-6-1,-4-12 0,1-2-2,-3-6-36,-1 0 15,-8 0-82,-3 4 41,-3 6 25,0 6 40,0 8 13,-7 2 30,-2 2-33,0 18-1,2 8-1,3 4-7,2 0 28,2-2-3,0-3 6,0-5-2,6-7-30,10-2 8,22-11-8,-2-2-58,-3 0-106</inkml:trace>
  <inkml:trace contextRef="#ctx0" brushRef="#br0" timeOffset="4640">1826 75 168,'0'0'196,"0"0"-133,0 0-24,0 0-27,0 0 1,0 0-12,0 0-2,0 10 2,0 12 11,0 4 35,0 10-12,0 4 7,0 2-28,0 2 18,-4-4-31,-3-4 3,0-5-3,2-12-2,3-6 0,0-8-12,2-2 12,0-3-30,0-4-40,0-10-69,0-3-143</inkml:trace>
  <inkml:trace contextRef="#ctx0" brushRef="#br0" timeOffset="4919">1832 155 51,'0'0'184,"0"0"-96,0 0-34,0 0-2,0 0-26,0 0 2,0 0 4,19 38 53,-13-16-34,3 2 5,-3-2-33,2-2 0,-4-3-12,2-6-10,-3-3-2,1-2 10,-2-4-19,-2 0 20,2-2-17,0 0 18,2 0-11,2-10 1,1-9 1,3-6 8,2-5-10,-1-4 0,2 0-12,-1 4 11,-2 4-8,-1 8 1,-2 6 7,-2 8 0,-1 4-6,0 0-3,3 2 10,0 18-3,0 6 3,-1 4 0,-4 4 40,1 2-39,-3-2 2,0-2-3,0-6-16,0-3-4,-3-5-31,-1-6-18,2-5-130</inkml:trace>
  <inkml:trace contextRef="#ctx0" brushRef="#br0" timeOffset="6635">2160 285 139,'0'0'119,"0"0"-51,0 0 19,0 0-2,0 0 3,0 0-38,0 0-21,0-2-3,0 2-25,0 0 2,0 0 5,0 0-16,7 0 6,4 0 1,0 0-8,2 0 3,-2-2 6,3-2 0,-5-2-1,-3-2-5,-1 2 0,-5-4 10,0 2-11,0-2 13,0 2-7,0 0 1,-5 2-1,-1 4 1,-1 2-20,1 0 20,-1 0-7,0 8-2,0 14 0,1 4 8,-1 4 1,5 0-1,2-2 1,0-6 0,0-1-1,5-7 2,7-4-11,2-5 5,4-2 4,2-3-40,7 0-22,-6-10-123,-4-5-114</inkml:trace>
  <inkml:trace contextRef="#ctx0" brushRef="#br0" timeOffset="7072">2343 219 16,'0'0'193,"0"0"-115,0 0-32,0 0-31,0 0 11,0 0 29,0 0 38,0 44-31,0-24-11,0-2-6,0 0-19,0-2 3,0-2-29,0-4 7,0-2 4,0-5-16,0-2 7,0-1-4,0 0-16,0 0-23,0-12 18,7-6-42,1-6 48,4 2-41,-1 0 16,-3 4-18,-1 6 31,0 6 13,-2 6 16,-1 0 0,0 0 0,1 6 20,-1 8-14,0 2 56,-1 0 7,-1-2-6,1-4-37,-3-2-13,2-4-12,-2-4-1,2 0 5,2 0-5,1 0 0,3-4-22,4-8 22,1-3-23,1-4 22,-1 1-28,-2 2-10,-2 6 22,-2 4 1,-1 6 16,-2 0-4,-1 0-3,2 14 14,-1 4-3,-2 2-3,1 1 14,1-3-15,0-3-10,10-7-38,-5-2-90,1-6-50</inkml:trace>
  <inkml:trace contextRef="#ctx0" brushRef="#br0" timeOffset="7642">2686 235 116,'0'0'181,"0"0"-55,0 0-34,0 0-38,0 0-8,0 0-35,0 0 24,-31 60-28,24-38 19,5-1-25,-1-3 17,3-7-17,0 0-1,0-5 0,0-5 0,10-1 0,-2 0-25,3 0 24,1 0-22,-3-5 13,1-9-19,-2-3 16,-2-1-1,-1 3-12,-5-3 10,2 3-1,-2 5-15,0 4-17,0 6-22,0 0-103</inkml:trace>
  <inkml:trace contextRef="#ctx0" brushRef="#br0" timeOffset="8002">2686 235 75,'125'40'155,"-125"-40"-83,0 0-12,0 0-9,0 2-2,2 6-48,0 5 19,0 5 0,0-3 23,-2 3-11,0-1-3,0-5 3,0-2-26,0-6 11,0 0-16,0-4 16,-2 0-16,2 0 9,-2 0-4,2-2-3,0-12-3,0-3-4,0-2-9,0-2-26,11 1 5,5 6-23,4 2-33,-2 4-57,-4 6-105</inkml:trace>
  <inkml:trace contextRef="#ctx0" brushRef="#br0" timeOffset="8454">3027 255 13,'0'0'198,"0"0"-102,0 0 0,0 0-14,0 0 7,0 0-40,0 0-24,0 0-6,0-2-19,0 2 15,0 10-1,0 8 48,0 2-47,0 2 4,0-1-18,0-3-2,-2-5 1,2-3-29,0-1-20,-2-4-49,2-1-35,-3-4-132</inkml:trace>
  <inkml:trace contextRef="#ctx0" brushRef="#br0" timeOffset="9047">3062 121 149,'134'126'156,"-134"-126"-80,0 0-20,0 0 29,0 0-38,0 0-16,0 2-25,-5 12 1,-3 6 2,1 2-8,1 0 8,-2 0-2,6-1-4,0-7-1,2-2-2,0-5 1,0 0-1,0-3 0,0-2-1,7 0 0,2-2-28,2 0 28,2 0-27,-1 0 18,1-12-23,-4-5 26,0-2-13,-7-3 19,0-3 1,-2 1 0,0 2-1,0 0-74,-8 6-67,-2 6-104</inkml:trace>
  <inkml:trace contextRef="#ctx0" brushRef="#br0" timeOffset="9895">3243 253 84,'0'0'144,"0"0"-67,0 0-56,0 0 2,0 0-11,0 0-6,0 0 2,0 0-8,-2 0 0,0 0 10,0 2-17,2 6 17,0 2-7,0 4 16,0 4 23,0 0-2,0 0-14,6-2 9,5 1-27,3-6 11,1 0-19,10-5 0,-5-5-51,-3-1-93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08.9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64,'0'0'174,"0"0"-96,0 0-14,0 0-8,0 0 17,0 0-39,0 0-11,0 0-2,0 0-13,0 0 13,0 0-21,11 0 0,7 0 10,7 0-12,4 0 8,2 0-5,2 0-1,-1 0-12,-3 0-15,0 0-44,-8 0-30,-7 0-78</inkml:trace>
  <inkml:trace contextRef="#ctx0" brushRef="#br0" timeOffset="352">36 88 64,'0'0'196,"0"0"-92,0 0-45,0 0-30,0 0 11,0 0-30,0 0 18,37 0-28,-16 0 19,1 0-14,2 0-4,1 0-2,-3 0 11,1 0-23,-4 0 10,6 0-30,-7 0-136,-3 0-154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13.2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59,'0'0'136,"0"0"-54,0 0-8,0 0 12,0 0-24,0 0 0,0 0-37,0-6 17,0 6-34,0 0-5,0 0-3,0 0 0,0 0-36,0 0-78,0 0-20,0 0-107</inkml:trace>
  <inkml:trace contextRef="#ctx0" brushRef="#br0" timeOffset="361">0 6 93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06.3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178 7 77,'0'0'70,"0"0"-34,0 0 2,0 0 11,0 0 22,0 0-34,0-6 21,0 6-16,0-2 11,0 2-17,0 0-10,0 0 6,0 0-21,-2 0 4,2 0-14,0 0-2,-3 0-14,-1 2 14,-3 10 2,-1 8 6,-8 6-6,-2 6 0,-2 3-1,-3-3-19,4 0-23,-1-4-25,5-6-26,3-4 21,5-8-27,3-4-54</inkml:trace>
  <inkml:trace contextRef="#ctx0" brushRef="#br0" timeOffset="435">120 25 150,'0'0'64,"0"0"-17,0 0 12,0 0-2,0 0-23,0 0-34,0 0 13,20 8 13,-8 6 37,1 4-41,0 4 21,0 0-10,0 5-14,1 0-3,-3 2-13,-1-3-6,-4 0 0,-2-4-7,1-2-22,-3-2-8,0-4-29,-2 0-12,0-4-84</inkml:trace>
  <inkml:trace contextRef="#ctx0" brushRef="#br0" timeOffset="908">67 228 72,'0'0'21,"0"0"-10,0 0-10,0 0 39,0 0-1,0 0 20,0 0-29,4-2 6,-2 2-23,2-2 2,4 2-15,1-2 9,4 0 4,3 0-7,3 0 15,6 0-20,-3 0 12,3 2-12,-3 0-2,-2 0-2,-4 0-27,-7 0-80,-5 0-114</inkml:trace>
  <inkml:trace contextRef="#ctx0" brushRef="#br0" timeOffset="1360">334 73 87,'0'0'176,"0"0"-98,0 0-51,0 0 26,0 0-11,0 0 3,0 0-35,0-1 26,0 1-11,0 0 11,0 0-23,0 0-12,0 0 2,0 0 4,3 1-4,1 13-2,-2 4 32,0 4-17,-2 3 11,0 3-27,0 0 13,0 0-13,0 0 0,0-2-1,0-4 2,-4-4-12,2-4 11,2-6-2,0-2-4,0-2-1,0 0-4,0-2-7,0 0 7,0 0-9,8 2 19,6-2-33,1 0 34,4 0-24,-2-2 24,3 0-17,1 0 0,0 0-38,-3 0-72,-7 0-164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09.7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21 173,'0'0'100,"0"0"-47,0 0 5,0 0-6,0 0-15,0 0-20,0 0-16,-15 0-2,15 0 8,-3 0-16,3 0 18,0 0-18,0 0 1,0 0 7,0 0 0,0 0-9,0 0 10,3 0 15,8 0 29,7 2-31,4 0 13,0 1-26,5-2 12,0 1-12,0 0 0,2 0 1,-3 0 0,1-2-2,-3 2 11,-1 2-20,-2 0-22,-2 2-82,-5-2-66</inkml:trace>
  <inkml:trace contextRef="#ctx0" brushRef="#br0" timeOffset="450">204 60 33,'0'0'195,"0"0"-82,0 0-30,0 0-5,0 0 4,0 0-37,0 0-30,-4-3-15,2 3 11,-2 14-17,-1 8 12,-1 3-7,-2 3 8,2-1-7,-1 2 0,1-3 0,-1-4 0,2-2-20,1-6 3,2 2-52,0-6-21,-1-4-122</inkml:trace>
  <inkml:trace contextRef="#ctx0" brushRef="#br0" timeOffset="810">325 212 133,'0'0'117,"0"0"-54,0 0-27,0 0 44,0 0-36,0 0-2,0 0-17,-38-2 9,32 2-2,-4 4-13,4 10 0,-3 2-18,3 2-2,-2 0 8,6-2-17,2-4 10,0-4 0,0-2 0,0-2 0,0-4-1,10 0-29,0 0 28,1 0-26,1 0 27,-1-8-11,-1-4 12,0-2-16,-6 0 6,-2 0 9,-2 0 2,0 2 6,0 2-1,0 2-7,0 2 1,-4 4-23,2 2-142</inkml:trace>
  <inkml:trace contextRef="#ctx0" brushRef="#br0" timeOffset="1448">545-1 3,'0'0'162,"0"0"-80,0 0-30,0 0 14,0 0 22,0 0 0,0 0-37,0-2 12,0 2-30,0 0 21,0 0-46,-6 18-6,-3 6-1,-5 10 5,1 4-6,-1 5 16,1-1-32,3-4 14,0-4 1,6-4-31,2-10-1,2-4-48,0-8-37,4-6-119</inkml:trace>
  <inkml:trace contextRef="#ctx0" brushRef="#br0" timeOffset="1764">450 150 115,'0'0'121,"0"0"-85,0 0-29,0 0 16,0 0-10,0 0 15,0 0-26,84 0 14,-55 0-16,3 0 5,-5 0-5,-1 0 0,-2 0 0,-3 0-25,-5 0-18,-6 0-15,-3-3 22,-5 0 22,-2 0 14,0-2 33,0 1 53,0 0-8,-4-1-17,-1 5 12,1 0-2,0 0 1,-2 0-53,0 0-2,2 0-16,-3 14-2,-1 4-5,0 3 6,4-3-1,2 0 2,2-4-2,0-6 8,0 0-20,0-6 13,0 0-8,0-2-43,2 0 5,7 0-4,0 0 5,0 0 17,-1-8-42,2-2 16,-4 0-32,-1 4 51,-3-1 12,-2 6 22,0 1-3,0 0 4,0 0 6,0 0 5,2 10 40,2 2-1,2 0 1,-2-2-31,2 0 4,1-4-22,1-2 14,0-2-15,1-2 1,1 0 23,2 0-12,3-2 1,-1-8-12,1-4 2,3-2-2,-2-2-4,0-2-4,-6-2-1,1 1 6,-5 0 2,-4 2-1,-2 1 1,0 4 32,0 3-8,0 0 38,-8 5-48,2 5 9,-1-2-24,1 3-1,-4 0 0,2 10-5,-1 10 0,0 4 5,2 7-9,3-1 14,1-1-10,3 0 6,0-5 0,0-6 0,0-2-18,3-6 2,5-4-69,6-2-7,-1-2-34,-1-2-4</inkml:trace>
  <inkml:trace contextRef="#ctx0" brushRef="#br0" timeOffset="2770">1033 187 82,'0'0'194,"0"0"-99,0 0-7,0 0-32,0 0 8,0 0-40,0 0 4,0 55-15,0-35-12,-2 0-1,0-4-5,2-2-3,0-2-63,0-4-1,0-4-155</inkml:trace>
  <inkml:trace contextRef="#ctx0" brushRef="#br0" timeOffset="3887">1085 107 93,'118'34'93,"-118"-35"-44,0 1-23,0 0 31,0-3-17,0 3-31,0-1-9,0 1 0,0-3-2,2 3-18,9 0 20,0 0 6,3 0 7,-1 0-13,1 0 8,-4 0-8,-3 0 2,0 0-4,-4 4 10,-3 0-1,0 2-6,0 1 47,0 4 31,-12 2-33,-1 5-28,-3 2-17,3 0 6,2 0 0,4-2-13,2-2 15,5-4-18,0-4 5,0-2 4,0-2-32,12-2 22,1-2-14,5 0-17,2 0 27,6 0-74,-5-6-42,-6 2-68</inkml:trace>
  <inkml:trace contextRef="#ctx0" brushRef="#br0" timeOffset="4340">1189 230 54,'0'0'83,"0"0"-57,0 0-4,0 0 15,0 0 12,0 0-21,0 0 2,0 0-20,72 0 2,-52 0-12,2 0 1,1 0-1,6-2-36,-10 2-65,-1-2-64</inkml:trace>
  <inkml:trace contextRef="#ctx0" brushRef="#br0" timeOffset="4526">1484 180 85,'0'0'158,"0"0"-50,0 0-56,0 0 26,0 0-6,0 0-36,0 0-26,-36 16-10,29 0 0,0 4 6,1 0-14,-1-4 14,5-4-16,2-4 11,0-4-2,0-2 1,0-2-12,0 0-7,9 0-24,2 0 23,0-2-10,2-10 2,-4 0-21,-2 0 40,0 2-21,-5 0 7,0 4 10,0 2 7,1 4 6,-3 0-15,2 0 14,2 6 2,0 8 0,4 2-1,0 2 12,3-2-11,3-2 5,11-6-6,-6-2-7,2-4-14</inkml:trace>
  <inkml:trace contextRef="#ctx0" brushRef="#br0" timeOffset="4948">1746 202 78,'0'0'182,"0"0"-109,0 0-8,0 0 35,0 0-37,0 0-18,0 0-36,-67-2 12,57 10-20,0 6 7,1 2-8,3 2-6,4 0 4,2-2 4,0-4-4,0-4-8,0-2 9,0-4-7,6-2 8,3 0 0,1 0 0,-2 0 0,3-10 1,-1-4-2,0-4 14,-3-2-25,-1-4 25,2-4-23,-4 0 10,-2-2-3,-2-1-10,0 3-17,0 2 18,0 8 4,0 4-4,0 10 5,0 4 7,-2 0-34,-2 3-5,2 16 23,-4 5 16,6 6 1,-2 2-1,2 3 3,0-3 4,0-2-14,0-6-35,8-10-63,0-6-14,3-6 1</inkml:trace>
  <inkml:trace contextRef="#ctx0" brushRef="#br0" timeOffset="5428">1954 169 314,'0'0'132,"0"0"-70,0 0-49,0 0 44,0 0-18,0 0-6,0 0-20,-25 75-13,18-59 12,5-4-11,2-2-2,0-4 2,0 0-2,0-4-12,0-2 13,0 0-58,7 0 2,1 0 30,4 0 6,-3-10-6,-1-4-33,2-2 12,-6-2-9,1 0 19,-5 0-30,0 0-3,0 3 28,0 4-26</inkml:trace>
  <inkml:trace contextRef="#ctx0" brushRef="#br0" timeOffset="5827">2122 162 126,'0'0'56,"0"0"-1,0 0 24,0 0 8,0 0-30,0 0-19,0 0-1,4 94-36,-8-88 16,4-4-10,0-2 9,0 0-14,0 0 19,0-2-9,0-12-12,12-4-20,3-4-11,1 0 7,2 1-38,6 6-16,-5 2-14,-4 8-53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16.2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306 104 127,'0'0'257,"0"0"-110,0 0-66,0 0-19,0 0 4,0 0-48,0 0 2,-72-12-14,55 12 7,-4 0-12,4 0-2,1 6-7,1 8-3,3 2-9,1 2-8,7 3-11,2-2-7,2-1 19,0 0-2,2-1 28,9-3-25,3 0 16,-1 0-19,-1-2 28,-2 0 0,-6 2 1,-1-2-3,-3 0 12,0 0 4,-13 2 3,-10-2-5,-2 0 2,-2-2-17,1-2 4,1-2-19,3-4 5,6-2-30,8 0-32,5-8-60</inkml:trace>
  <inkml:trace contextRef="#ctx0" brushRef="#br0" timeOffset="441">277 203 183,'0'0'126,"0"0"-74,0 0 14,0 0-7,0 0-10,0 0-28,0 0-11,0 29 24,-5-4-28,-2-1 16,3 0-21,-1-3 3,3-2-2,2-5-4,0-4-6,0-4 7,2-4-1,10-2-16,1 0 0,0 0 13,3 0-7,-3-8 7,1-6 4,-3 0-10,-5-4 11,0-2 1,-2 0 0,-4-1-1,2 3-58,-2 2-36,2 5-69,-2 4-53</inkml:trace>
  <inkml:trace contextRef="#ctx0" brushRef="#br0" timeOffset="802">468 236 166,'0'0'179,"0"0"-100,0 0-64,0 0 37,0 0-25,0 0-7,0 0-20,0 29 0,0-11 15,0 2-14,0 0 22,-4 0-21,-3-2 6,3-4-2,-1-2-12,3-6-4,2-2 10,0-4-1,0 0-9,0-2-39,2-14-39,7-4 43,4-2 23,1 0 21,1-3-30,-2 2 17,1 0-22,-3 5 18,-1 6-2,-2 6 13,-1 5-2,-1 1 9,-1 0-1,-2 10 8,-1 5 25,-2 2 46,0 1 28,0-4-29,0-2-37,0-4-12,0-4-27,0-2 13,0-2-12,0 0-4,4 0-30,5 0 9,2-14-17,2-3-9,3-2-9,4-2-3,-2 2-21,-3 2 43,1 5 39,-7 6 6,0 5 2,-3 1-7,-2 0 27,0 11 1,-2 7 29,-2 3 48,0 1-25,0-3-17,0-1-43,0-1 1,-2-5-22,-2-5-7,4-2-32,0-5-35,0 0-73,10-6-48</inkml:trace>
  <inkml:trace contextRef="#ctx0" brushRef="#br0" timeOffset="1433">914 192 217,'0'0'194,"0"0"-80,0 0-31,0 0 16,0 0-28,0 0-13,0 0-1,-9-2-56,2 15 6,-4 6 5,2 2-24,2 1 9,5-4 2,2-4 1,0-4-16,0-5 6,0-2-28,2-3-34,7 0 6,1 0 28,0 0-4,1-8 6,-1-6-30,-4-3-9,1 2 23,-5-2 30,0 5 3,-2 5 19,2 3 16,-2 1-16,0 3 25,0 0-15,0 0 0,2 13 0,-2 0 2,4 4 5,0-3-11,0-3-5,5-3-1,11-3-13,-3-5-91,4 0-53</inkml:trace>
  <inkml:trace contextRef="#ctx0" brushRef="#br0" timeOffset="1846">1210 204 48,'0'0'267,"0"0"-130,0 0-41,0 0-34,0 0 11,0 0-43,0 0 2,-40-19-31,28 19 14,2 0-15,1 0-2,-3 3 2,4 12-11,-1 0 9,3 6 4,1-2-11,2-1 2,3-1 7,0-7-32,0-6 0,0-3 12,0-1-6,5 0 19,4 0 7,-2 0 0,1-11 0,2-3 16,-4-4-15,3-3 17,-3-2-17,2-6 0,-4 1 0,0-2 0,-1 0 18,-3 2-18,0 4-2,0 4 9,0 8-10,0 6 2,0 4-17,0 2-15,0 0-24,0 16 37,0 10 10,-3 4 1,1 2 16,0 2-15,2-2 14,0-4-7,0-3 0,0-7-32,2-6-41,13-9-50,1-3-15</inkml:trace>
  <inkml:trace contextRef="#ctx0" brushRef="#br0" timeOffset="2348">1378 168 270,'0'0'163,"0"0"-74,0 0-58,0 0 6,0 0-5,0 0-26,0 0 7,-52 71-12,50-57 0,2-2 10,0-5-8,0 0-3,0-3 7,6-4 8,5 0-15,3 0 0,-1 0-14,3-4 14,-3-8-37,-1-5 8,-6 2-58,-1-3 60,-5-3-18,0 6 11,0-2-10,-5 5-29,-3 6-25,0 2-34</inkml:trace>
  <inkml:trace contextRef="#ctx0" brushRef="#br0" timeOffset="2695">1557 146 137,'0'0'160,"0"0"-112,0 0-18,0 0 19,0 0 49,0 0-17,0 0-20,12 62-25,-12-48-9,0-1 1,0-5-27,0-2 4,0-5 6,0-1-22,0 0 13,0 0-4,0 0-30,0-10-1,7-5-22,6-3-17,13-3-6,-1 5-46,0 4-41</inkml:trace>
  <inkml:trace contextRef="#ctx0" brushRef="#br0" timeOffset="3641">2016 0 98,'0'0'139,"0"0"-93,0 0-19,0 0 30,0 0 3,0 0 1,0 0-40,-60 98 26,49-74-36,3 6 24,-2 0-35,6 0 13,0 1-13,4-3 0,0-5-1,0-2-12,0-3 12,8-2-9,6-2 0,13-2-74,-5-4-33,0-4-73</inkml:trace>
  <inkml:trace contextRef="#ctx0" brushRef="#br0" timeOffset="4098">2213 112 93,'0'0'64,"0"0"-6,0 0 23,0 0-2,0 0 8,0 0-40,0 0-5,-14-6 0,12 4 27,2 2-34,0 0-13,0 0-21,0-2 0,0 2-1,0 0-4,0 0 3,0 0-39,0 0 16,12 0-11,9 0 34,6 0 2,4 0 0,5 0 0,-3 2-1,1-2 3,-2 0 7,-4 0-20,-6 0 16,-6 0-15,-5 0-36,-11 0-30,0 0-46,0 0-43</inkml:trace>
  <inkml:trace contextRef="#ctx0" brushRef="#br0" timeOffset="4624">2209 116 90,'0'0'95,"0"0"-23,0 0 7,0 0 14,0 0-26,0 0-13,0 0-25,0-4 17,0 4-27,0 0 17,0 0-35,0 0 15,0 0-14,0 0-2,0 0 0,0 0 0,0 0-7,0 6 16,4 2-18,5 2 12,-1 3-10,4-4 0,1 1 7,3-2-1,-3 1 2,0-4-6,-1 1 13,-4-2-14,1 0 12,-1-1-8,-2-2 3,-4-1-1,-2 2 0,2-2 0,-2 0 3,0 0-3,0 2 16,0 3-10,-8-1 17,-4 1-23,-3 1 1,-3 2 0,0 2-1,0 1 0,0 0-15,-2 2 15,2-1-23,3-1 16,1 2-21,6-5 18,-1-2-13,7-2 23,0-2-16,2 0-6,0-2-5,0 0-34,0 0 38,6 0 23,5 0 7,1 0-5,1 0 8,2 0-10,3 0 0,0 0 0,2 0 0,2-2 7,5-4-6,-2 2-2,2-2 2,-2 2-2,-2 0 2,-3-1 2,-2 4-3,-4-3-22,-2 2-31,0 2-120,-7 0-41</inkml:trace>
  <inkml:trace contextRef="#ctx0" brushRef="#br0" timeOffset="5540">2627 16 114,'0'0'165,"0"0"-99,0 0-16,0 0 40,0 0-34,0 0-11,0 0-45,0 10 34,9 10-4,0 4 20,2 6-28,-2 2 7,0 6 4,-4 0-20,-5 3 14,0-1-27,-29 14-8,-5-10-94,-3-8-119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38.3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48,'0'0'0,"0"0"-10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13:59.3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162 18 140,'0'0'160,"0"0"-137,0 0 57,0 0 38,0 0-65,2-2-5,-2 2-25,0 0 48,0 0-12,2 0-24,-2 0-14,0 0-19,0 0-4,0 0 1,0 0-1,0 0-51,0 0 46,0 0-3,0 0 10,0 0 0,0 0 0,0 0 1,0 0 0,0 0-2,0 0-8,0 0-6,-4 0-20,-9 2-21,-1 6 25,-3 4 23,0 0 8,-2 4-13,4 0 13,0-2-7,1 0-2,6-4 11,1 0-14,5 0 14,2 0-4,0 3-2,0-2 3,4 1 1,9 2 0,6-1-7,-2-3 12,-1 0-16,-1-4 9,-4-2 0,-5-2 2,-1-1-1,-5-1-5,0 0 6,0 0 7,-7 0-5,-10 0-2,-4 3 1,0 3 17,0 4-17,6 6-2,2 4-4,5 2-5,6 4 0,2-2-1,0-1 10,0-4 2,8-2 8,5-6-9,2 0 21,1-3-20,-1-4-1,-2 0 0,4-4-8,-2 0 2,4 0-85,-1 0-52,-3-6-169</inkml:trace>
  <inkml:trace contextRef="#ctx0" brushRef="#br0" timeOffset="800">398 0 127,'0'0'202,"0"0"-110,0 0-57,0 0 11,0 0-1,0 0-31,0 0 15,0 0-11,0 112 18,0-64-26,0 6 14,0 3-15,0-3-2,0 0-7,0-9 1,0-7-2,0-10-40,4-8 6,2-8-67,-1-10-97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33.0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231 6 61,'0'0'144,"0"0"-23,0 0-21,0 0-5,0 0-10,0 0-37,0-1 9,0 1-25,0 0 19,0 0-41,0-3 23,0 3-4,0 0 0,0 0-6,-2 0-10,2 0-3,-2 0 0,0 0-16,-1 0 21,1 0-22,-2-1 8,0 1-1,-3 0 0,-2 0 0,-2 0 0,-3 0-10,1 0 7,-2 0 6,-3 0-19,-1 1 7,0 10 8,-2 4-8,4 3 8,1 5 0,3 3-9,4 0 10,2 2-24,7 0 23,0-2-25,0-2 25,0-4-17,7-2 16,7-2-8,-2-3-2,5-2 11,0-3-21,3 0 21,1-3-5,2-4-3,2 2-5,0-3-5,-3 0-52,2 0-32,-4 0-89,-6 0-133</inkml:trace>
  <inkml:trace contextRef="#ctx0" brushRef="#br0" timeOffset="901">555 75 52,'0'0'23,"0"0"29,0 0 4,0 0 27,0 0 0,0 0-9,0 0 11,2-12-13,-2 12 3,0 0-30,0 0 24,0 0-17,0 0 7,0 0-28,0 0-4,0 0 12,-9 6-39,-5 8 0,-5 6 9,-4 6-24,-4 4 11,-2 2 4,2 0-41,3-4 4,2-2 3,4-8-6,5-4 2,6-6-24,4-4-7,3-4-75,0 0-60,0-5 11</inkml:trace>
  <inkml:trace contextRef="#ctx0" brushRef="#br0" timeOffset="1285">322 69 107,'0'0'151,"0"0"-76,0 0-46,0 0 0,0 0 1,0 0 8,0 0 33,25 34-28,-13-18 0,1 2-31,-2 0 15,3 0-26,-4 0 7,4-2-8,-3-2 6,0-4-12,1 0-2,-4 0-13,5-3-59,-1-2-14,-3-1-89</inkml:trace>
  <inkml:trace contextRef="#ctx0" brushRef="#br0" timeOffset="1846">710 149 39,'0'0'59,"0"0"-5,0 0 39,0 0-12,0 0-14,0 0-4,0 0 11,-18-8-18,18 6-3,0 2-8,0 0-22,0-2 13,0 2-36,0-2 0,2 2-43,10 0 24,3 0 3,6 0 15,1 0-6,0 0-2,0 0 7,-1 0-25,-4 0 9,1 0-58,-5 0-12,-3 0-88</inkml:trace>
  <inkml:trace contextRef="#ctx0" brushRef="#br0" timeOffset="2207">694 223 45,'0'0'169,"0"0"-107,0 0-46,0 0 40,0 0 13,0 0-10,0 0-39,43 20 8,-28-16-21,2-2 12,0 2-18,3-2 0,1-2-1,5 0-17,-6 0-67,-4 0-141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36.6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26 173,'0'0'218,"0"0"-136,0 0-7,0 0-18,0 0-1,0 0-40,0 0-16,0 0 0,0 0 1,3 0-2,-3 7 1,4 8-1,0 10 2,3 3 16,0 6-16,0 2 15,-1 0-10,1 0-5,-3-4-1,1-6-4,-1-8 3,1-5-8,-3-6 8,0-5-14,0-2 5,3 0-16,-3 0 10,2-8 16,3-8 0,0-6 9,2-4-2,-1-2-14,4-4 6,-1 0 0,1-2-7,0 4-48,-1 0 25,3 4-44,-1 2-13,-1 6-52,-6 3-44</inkml:trace>
  <inkml:trace contextRef="#ctx0" brushRef="#br0" timeOffset="645">290 211 61,'0'0'105,"0"0"-23,0 0-17,0 0 0,0 0-16,0 0 13,0 0-34,-29-16 31,24 16-35,1 0 5,0 0-18,-3 0-10,2 10-2,-2 6-2,3 2 1,2 2 4,0 0-4,2-2 2,0-2-7,0-4 3,0-2 3,6-2-6,1-4-16,2-1-6,0-2-17,0-1 25,5 0-12,-4-1 27,1-12-34,-1-3 5,-4 0-11,-1-2-7,-3 0 7,-2-2 4,0 2 25,0 4-2,0 2 19,0 4 1,0 4 21,0 4-22,0 0-30,0 0-6,0 8 27,0 6 8,6 2 2,2-2 9,-2 0-8,1-4 14,-3-2-3,0-4 20,4 0-17,-4-4-10,0 0 0,3 0-5,1 0 14,0-2-13,0-8-4,-1-2-15,-1 0-12,2 2-37,-2 0-12,-1 4 42,-1 4 36,2 2 0,-1 0 0,0 0 33,-1 6-14,1 8 20,-3 0-2,-2 0 21,0 0 1,0-4 0,0-2-17,0-2-23,0-2 15,0-4-15,0 0 11,0 0-30,0 0 2,0 0-2,0-8-38,0-8-14,4-4-21,5-2 40,0-2-41,4 0 28,8 2-36,-6 8 34</inkml:trace>
  <inkml:trace contextRef="#ctx0" brushRef="#br0" timeOffset="1478">618 175 110,'0'0'174,"0"0"-78,0 0-23,0 0 14,0 0-53,0 0 0,0 0-20,0 56 6,-5-36-18,3 0 8,-2-4-10,1 0-1,3-6-10,0-4-90,0-4-74,0-2-129</inkml:trace>
  <inkml:trace contextRef="#ctx0" brushRef="#br0" timeOffset="1898">662 83 104,'122'78'118,"-128"-82"-74,-3 0-3,-3 2-16,2 2 2,-1 0 2,-1 0-27,1 14-2,5 4 10,1 2-17,3 0 15,2-2-16,0-4 16,0-2-8,0-4 16,0-4 10,5-4 19,1 0-32,1 0-10,-1 0 4,4 0-14,-2-8 4,1-6-9,-3-2-41,2 0 4,-2 0 14,1 0-4,-3 4-1,0 4 5,-1 6 34,-3 2-9,3 0 9,1 4-12,0 12 13,1 2 7,-1 2 6,2 0 6,-1-2-4,0-4 1,-1-2-15,3-8-2,-3-4-34,3 0-87</inkml:trace>
  <inkml:trace contextRef="#ctx0" brushRef="#br0" timeOffset="2349">932 43 166,'0'0'169,"0"0"-114,0 0 4,0 0 3,0 0-6,0 0-37,0 0-18,-3 64 14,1-38-14,2 2 2,-2-4 4,0-6-12,2-2 7,0-8-4,0-4 2,0-4-2,0 0-5,0 0-29,0 0-15,0-2 5,6-8 32,3-2-35,3 0 24,-1 4-7,-1 2 9,0 4 16,1 2 6,-3 0 1,4 6 1,-5 6 37,-1 2-18,-2 0 30,-4 0 4,0-2 8,0-4-16,0 0-7,0 0-6,-6 0-10,-7-2-10,-3-2-13,-1-2-6,3-2-37,1 0 0,1-4-70,3-10-92</inkml:trace>
  <inkml:trace contextRef="#ctx0" brushRef="#br0" timeOffset="2866">1121 26 160,'0'0'139,"0"0"-115,0 0-6,0 0-11,0 0 4,0 0-11,0 0 13,0 103 18,0-75-7,0 0 0,0 0-23,0 0-2,0-2 0,0-6-40,0-6-135</inkml:trace>
  <inkml:trace contextRef="#ctx0" brushRef="#br0" timeOffset="3115">1228 223 121,'0'0'114,"0"0"-88,0 0 22,0 0 4,0 0-26,0 0-3,0 0-17,60-10 14,-53 4-19,-3 0 7,1-2-7,-5 0-1,0-2-12,0 2 5,0 0-3,-3 2-20,-5 4 30,-4 2 0,1 0 0,3 0 0,-2 14 2,6 8 5,-1 2-10,3 0 3,2-4 0,0-2 0,0-4 0,0-2 4,4-4 4,6-2-16,1-4-13,2-2-15,-1 0-38,-4 0-34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40.7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88 263 84,'0'0'200,"0"0"-103,0 0-18,0 0-15,0 0 20,0 0-51,0 0 10,-20-10-10,11 10-5,0 0-20,-2 2-8,0 8 0,2 6-2,0 2-8,2 2 14,5-2-11,2 0 1,0-6 5,0-2-10,0-2 0,2-6-8,7 0-23,3-2 19,-2 0-2,2 0 15,-1-8 6,0-8 2,-2-2-22,0-2 23,-5-4-8,1-2 9,-3-2 4,-2 0-3,0-3-2,0 2 9,0 3-9,0 1 2,0 5 3,0 8-4,0 4 0,0 6 0,0 2-29,0 0 14,0 13-9,0 9 24,0 4 0,0 3-7,0 2 14,0-3-7,4-2 2,6-4 6,0-6 7,1-2-14,3-6-2,1-4 9,3-2-16,0-2 16,0 0-5,2 0-3,-5-12 0,-1 0-7,-1-4-10,-6 0 8,-3-2-11,-4 2-2,0 0 12,0 6 9,0 2 2,-4 6 8,-5 2 0,1 0 17,0 11 8,2 10-24,3 1 16,3 4-25,0-4 35,0 0-25,3-4 21,8-4-23,2-2-8,3-4-1,8-8-15,-3 0-86,-5-8-202</inkml:trace>
  <inkml:trace contextRef="#ctx0" brushRef="#br0" timeOffset="1057">647 132 218,'0'0'157,"0"0"-41,0 0-53,0 0 22,0 0-43,0 0-8,0 0-33,-64 8 3,48 10-4,3 3-1,2 5 1,1 4-2,4-4-4,6 0-1,0-6 6,0-4-23,8-4 24,8-4-36,18-8-35,-5 0-34,-4 0-71</inkml:trace>
  <inkml:trace contextRef="#ctx0" brushRef="#br0" timeOffset="1351">786 212 189,'0'0'244,"0"0"-133,0 0-32,0 0 2,0 0 7,0 0-72,0 0-9,-18 17 2,11-1-16,3 2 7,2 0-1,-2-2 0,4-2-17,0-6 17,0 0-19,8-6 8,3 0-51,2-2 38,3 0 9,-1 0 14,-1-2-24,-1-8 12,-4-2-11,-2 0 25,-5-4 0,-2 0 0,0-2 17,0 0-11,0 2 10,0 2-16,-2 4 1,-2 2-1,4 5-43,0 3-64,0 0-224</inkml:trace>
  <inkml:trace contextRef="#ctx0" brushRef="#br0" timeOffset="1741">984 157 345,'0'0'149,"0"0"-77,0 0-10,0 0 29,0 0-65,0 0-12,0 0-5,0 4-6,0 10-3,0 1 7,0 2-2,0-3-4,-2-4-2,-1-2 11,3-4-25,0-4 10,0 0 5,0 0-28,0 0-8,0 0-46,0-4 40,7-10 17,4-4 12,0 0 6,2-3-6,-1 6 5,-1 1-14,-2 7 21,0 4-9,-2 3 4,-1 0 6,1 2 1,-1 10 11,-1 3-11,0 2 18,-3 1-19,0-3 25,0-2-24,0-1 13,0-4-14,1-2-6,3-6-20,-2 0-91,4 0-92</inkml:trace>
  <inkml:trace contextRef="#ctx0" brushRef="#br0" timeOffset="2213">1283 0 232,'0'0'194,"0"0"-137,0 0 3,0 0-17,0 0 0,0 0-27,0 0-3,0 82-2,0-50-10,-3 1-2,1-4-2,-3 2-23,-4 1-83,3-10-23,-1-6-87</inkml:trace>
  <inkml:trace contextRef="#ctx0" brushRef="#br0" timeOffset="2439">1213 168 65,'0'0'72,"0"0"-34,0 0-9,0 0 27,0 0-4,0 0-5,0 0-28,82 0 14,-63 0-1,0 0-13,4 0-1,-1-3-17,3-1-2,1-3 9,-1 2-9,-1-1 2,-5-1-1,-7 2 0,-5-1 1,-7-1 11,0-1-12,0 2 21,0-2-20,-11 1 29,0 3-23,0 0 12,0 4-18,-1 0 6,3 0-7,1 1 0,1 13-1,0 3 5,3 1-15,1-2 22,3 0-22,0-3 12,0-2-2,0-4 1,5 0-10,6-5-15,7-2-47,-2 0 13,-3 0-136</inkml:trace>
  <inkml:trace contextRef="#ctx0" brushRef="#br0" timeOffset="2873">1630 107 310,'0'0'137,"0"0"-60,0 0 4,0 0 18,0 0-45,0 0-30,0 0-17,-16 18-11,9-3 5,1 2-2,4-3 1,2-4-5,0-2 4,0-3-20,0 2 20,2-5-30,9-2 19,0 0-12,2 0 23,-1 0-34,-1-9-5,-2-2-2,-3-5-7,-4-1 49,-2-1 0,0 3-6,0-2 13,0 6-14,-8 3-26,1 3-129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44.1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127 228 227,'0'0'203,"0"0"-105,0 0 3,0 0-10,0 0-35,0 0-11,0 0-29,-72-22 17,61 22-32,0 0 11,1 0-5,2 4-14,1 6 5,3 2 1,1 1-7,3-2-7,0 0 15,0-5-21,10-1 6,0-2-30,6-3 45,-1 0-12,4 0 11,-2-7-14,-1-7-8,1-4 3,-3-1-32,-1-6 14,-3 1 5,-4 0 27,-4-2 9,-2-2-4,0 2 2,0 2 0,0 2 0,0 6 2,-2 8-3,0 4-12,2 4 1,-2 0-19,0 12 18,2 8-1,0 4 12,0 2 1,0 0 0,0-2 1,2-2 12,7-4 31,1 1-18,4-6 25,-3-3-43,3-2 14,-3-3-22,2-4 7,1-1-6,1 0-1,-1 0 0,1-10 0,-3-4 0,-4-2-39,-6-2 30,-2 0-14,0 2 23,0 4-19,-2 4 4,-4 6 15,-4 2 0,4 0 39,1 8-31,1 8 9,2 6-16,2 0 27,0 0-2,0 2 17,6-3-20,9-3-11,4-4-12,8-9-13,-5-2-78,-3-3-188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45.7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 59 80,'0'0'245,"0"0"-134,0 0-68,0 0 15,0 0 4,0 0-23,0 0-3,0 0-26,0 0 19,0 0-29,0 0 5,0 12-4,0 10-1,0 4 20,-8 5-9,2 1 11,-1-3-22,1 4 0,2-5-3,0-5 2,2-5-33,2-1-18,0-7-48,0-6-96</inkml:trace>
  <inkml:trace contextRef="#ctx0" brushRef="#br0" timeOffset="406">160 89 93,'0'0'137,"0"0"-64,0 0-2,0 0 36,0 0-44,0 0-14,0 0-48,0 2 17,0 14 1,0 4 6,0 0 1,0 2-25,0 0 13,0 1-4,0-4-17,0 2 8,0-3-2,0-4-28,0-5-35,0-2-44,0-5-74,0-2-135</inkml:trace>
  <inkml:trace contextRef="#ctx0" brushRef="#br0" timeOffset="826">24 183 38,'0'0'171,"0"0"-91,0 0-24,0 0 2,0 0-8,0 0-14,0 0-36,12-15 4,1 12 5,5-1-9,1 0 7,6 0-8,4 1 2,0 0-1,0 1 0,2 2-1,5-2-7,-9 2-100,-7 0-60</inkml:trace>
  <inkml:trace contextRef="#ctx0" brushRef="#br0" timeOffset="1276">0 227 26,'0'0'100,"0"0"-74,0 0-6,0 0 25,0 0 5,0 0-4,0 0-21,76 0-1,-50 0-24,8 0 0,-1 0 10,5-1-22,7-3-15,-10 1-61,-6 2-107</inkml:trace>
  <inkml:trace contextRef="#ctx0" brushRef="#br0" timeOffset="1639">635 200 52,'0'0'191,"0"0"-70,0 0-62,0 0 22,0 0-38,0 0-13,0 0-21,-49-27-9,33 25 3,1 2 3,-3 0-12,2 0 16,1 12-20,4 5 11,1-2-2,6 3 1,2-3-2,2-4-6,0-1-4,0-3 12,4-6-16,8 2 15,-1-3 0,-1 0-10,4 0 9,-1-7 1,3-7-13,-3-4-8,-1-1 21,-1-3 1,-5-5-10,-1 4 20,-3-4-15,0-1 13,-2 4-9,0 0 9,0 4-8,0 6 1,0 4-1,0 6 0,0 4-11,0 0 10,0 12-25,-2 10 23,0 4 6,-1 6 0,1 0-2,0 0 16,2-1 5,0-6-15,0-4 6,0-8-7,2 0-11,7-7 14,5-2-15,1-3 12,3-1-4,3 0-2,-2 0-31,4-5-4,-3-8-36,-5-2 38,-1-2-39,-5-1 17,-7 0-17,-2 0 42,0 3 10,0-2 2,-9 7 17,-3 4 1,2 4 29,-1 2-3,-1 0 6,3 6-19,3 10 17,4 2-20,-1 2 2,3-2 5,0 0 15,0-3 11,3-4-8,8-3-5,4-2-27,3-3-2,2-3-1,14 0-23,-5 0-73,-6-4-51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8:48.2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89 130,'0'0'136,"0"0"-92,0 0-31,0 0 42,0 0 9,0 0 8,0 0-32,4 62 14,-4-38-24,0 0 3,0-2-13,0 0-19,0-1 4,0-8-5,0 0 0,0-6-72,0-4-93,-2-3-194</inkml:trace>
  <inkml:trace contextRef="#ctx0" brushRef="#br0" timeOffset="247">0 95 162,'0'0'161,"0"0"-86,0 0-60,0 0 14,0 0-18,0 0 11,0 0-21,58 0 6,-38 0 2,0 6-8,-2 4 24,0 4-17,-2 2 27,-5 2-21,-5 2 21,-6 0-21,0 2 17,0 0 15,-4 0 9,-14 0-19,-4-1-30,-1-2-6,1-2-18,7-6-16,4-4-37,6-7-23,5 0-69</inkml:trace>
  <inkml:trace contextRef="#ctx0" brushRef="#br0" timeOffset="629">348 65 185,'0'0'167,"0"0"-85,0 0-50,0 0 53,0 0-43,0 0-18,0 0-23,0 2-1,0 14 17,-9 4-8,0 4 17,-2 4-15,-2 0 21,-1 2-32,1-2 16,2-4-16,1-6 0,6-5-1,0-5-12,4-7 13,0-1-28,0 0 10,0 0-49,0-4 28,4-11 12,5-6 14,5-1 1,-4-4 1,4-2-4,-3 2-16,-2 2 15,0 6 9,-2 6-4,-3 6 14,1 6-10,-1 0 0,2 0 7,4 8 28,-4 8 1,1 0-8,-3 4-12,0 0 21,2 0-20,-4-2 18,0-2-27,0-2 4,-2-1-5,0-2-1,0-3-109,0-4-125</inkml:trace>
  <inkml:trace contextRef="#ctx0" brushRef="#br0" timeOffset="1148">250 247 28,'0'0'300,"0"0"-181,0 0-97,0 0 17,0 0-16,0 0 12,0 0-21,33-6 19,-12 4-17,-2 2-7,4-2-8,1 2-1,-1-2 0,4-4-65,-6 0-37,-3 0-113</inkml:trace>
  <inkml:trace contextRef="#ctx0" brushRef="#br0" timeOffset="1576">515 2 208,'0'0'108,"0"0"-39,0 0-11,0 0-3,0 0-22,0 0-33,0 0 13,-2-1-10,2 1 1,2 0 8,11 0-12,6 0 0,-2 0 0,5 0 0,1 1 0,-4 4-1,4-1-22,-1-2-55,-7 0-85,-3-2-124</inkml:trace>
  <inkml:trace contextRef="#ctx0" brushRef="#br0" timeOffset="2958">655 27 5,'0'0'105,"0"0"-43,0 0 3,0 0-15,0 0 1,0 0-35,0 0 8,-6 0-15,4 0 18,-1 0-18,1 0 1,0 10 3,0 0 3,-3 6 26,0 2-9,-1 4 17,-1 2-21,1 2 16,2 0-36,-2-2 4,2-4-13,4-4 0,0-2 0,0-6-19,0-1-55,0-7-155</inkml:trace>
  <inkml:trace contextRef="#ctx0" brushRef="#br0" timeOffset="3821">829 45 45,'0'0'172,"0"0"-82,0 0 4,0 0-12,0 0 4,0 0-43,0 0-10,0 0-11,-4 0-21,-6 4 5,0 10 0,-1 2-12,1 4 13,4 2-13,-1 2 12,3-2-7,2 0 1,2-2-6,0-4 6,0-2-1,0-2-8,11-2 9,5 1-7,-1-6 13,3-3-15,1-2 11,2 0-4,-1 0 2,0 0-1,-2-11 1,-7-4 0,-2-1 0,-4-2 10,-3 0 41,-2-4-38,0 0 11,0-2-23,-7 0 5,-7 0-6,4 2-16,-11 6-58,4 6-54,-1 6-133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9:01.1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73 199 72,'0'0'113,"0"0"-61,0 0-25,0 0 21,0 0 1,0 0-19,0-2 12,0-1 0,0 2 17,0 1-43,0 0 20,0 0-27,0 0 9,0 0-12,0 0 3,0 0 8,0 0-8,0 0 14,0 0-23,0 0 4,0 0 5,0-3-18,2 2 8,10-3 0,3-1-21,-1 1-86,-5 3-220</inkml:trace>
  <inkml:trace contextRef="#ctx0" brushRef="#br0" timeOffset="835">114 333 39,'0'0'144,"0"0"-41,0 0-48,0 0 18,0 0 9,0 0-27,0 0 6,0-6-22,0 6 27,0 0-30,0 0 22,0 0-38,0 0 11,0 0-23,0 0-7,0 0-1,0 0-4,0 2-4,0 8 16,0 6-15,0 2 17,0 4-20,-8 6-4,-27 14-41,-1-4-97,1-5-416</inkml:trace>
  <inkml:trace contextRef="#ctx0" brushRef="#br0" timeOffset="2275">389 107 123,'0'0'125,"0"0"-58,0 0 15,0 0 6,0 0-29,0 0-6,0 0-18,-2-13 24,2 13-30,0 0 26,0 0-38,0 0 15,0 0-31,0 0-1,0 0-11,0 0-14,0 10 24,0 7 2,0 5-2,0 6 10,0 2-21,0 4 5,0 2-8,0-2-42,0 0-49,0 0 17,0-6-24,-2-10-37</inkml:trace>
  <inkml:trace contextRef="#ctx0" brushRef="#br0" timeOffset="2680">336 135 88,'0'0'129,"0"0"-95,0 0-5,0 0 27,0 0 9,0 0-46,0 0 3,29-45-22,-18 40 17,2 0-16,3 3 0,2 2-1,0 0 6,-2 0-4,-1 0 0,-1 8-4,-3 6 9,-7 0 23,-4 4 19,0 3-3,0-2-20,-9 3-8,-9-1-13,-1-3 1,0-4-12,4-2 9,4-4-11,2-2 6,5-4-11,1-2-7,3 0 1,0 0-15,0 0-8,0 0 16,0 0 8,11-2 11,2 0 10,3 0-10,3 2 0,0 0 7,3 0 0,-1 0-2,-2 6 2,-3 2 0,-3 0-10,-4 2 18,-4 0-8,-3 2 45,-2 0 34,0 2-34,0 2-2,-14 0 12,-3 2-20,-3 0 2,-3-2-22,4-2 13,-2-4-27,5-2 17,1-4-18,4-4 11,0 0-11,4 0-20,3-8-20,4-11-90,0-2-4,0 5-80</inkml:trace>
  <inkml:trace contextRef="#ctx0" brushRef="#br0" timeOffset="3552">773 94 33,'0'0'117,"0"0"-46,0 0-16,0 0 37,0 0 0,0 0-15,0 0-15,0-9-13,0 9 12,0 0-28,0 0 23,0 0-37,0 0-2,0 0-10,0 0-4,0 3 13,-2 16-16,-12 2 16,-3 12-16,-4 0 0,-1 6-2,2-3 1,2-2-17,3-8-8,5-6-17,6-8 11,2-6 12,2-2-52,0-4-38,0 0-121,0-2-77</inkml:trace>
  <inkml:trace contextRef="#ctx0" brushRef="#br0" timeOffset="3956">615 76 58,'0'0'144,"0"0"-53,0 0-29,0 0 26,0 0-20,0 0 0,0 0-44,0-4-9,0 4-15,0 2 0,8 9 10,6 3 12,4 4 7,-2 0-6,1 4 6,1-3-19,-3 2 3,4 1-7,-4-4-6,1 2 1,-1-2-2,-1 2-7,1 0-32,-1 4-45,-3-2-62,-7-6-110</inkml:trace>
  <inkml:trace contextRef="#ctx0" brushRef="#br0" timeOffset="11112">971 205 93,'0'0'59,"0"0"-43,0 0 18,0 0-12,0 0 31,0 0-25,-15 0 15,13 0 0,-3 2 5,3-2 7,2 0-18,0 0 16,0 0-31,0 0 27,0 0-27,0 0 8,0 1-17,0-1 7,0 0-20,0 0 0,0 0-10,15 0 4,14 3 6,7-3 0,7 0 13,3 0-13,1 0 0,-1 0-2,-4 0 1,-1 0 0,-7-4-11,-5 0 0,-7 0-31,-7-1 5,-4 4-30,-11-2-25,0 2-21,0 1-16</inkml:trace>
  <inkml:trace contextRef="#ctx0" brushRef="#br0" timeOffset="11832">1070 110 80,'0'0'67,"0"0"-29,0 0 37,0 0 14,0 0-15,0 0-29,0 0 27,0 0-19,0 0 15,0 0-35,0 0 5,-8 7-28,-3 2-2,-2 4-2,-5-2-5,0 1 0,1 1 12,-2-5-23,4-1 20,-1 0-13,6-3 5,1 0-2,4-4 0,0 2-1,5-2 0,0 0-15,0 0 16,0 0-33,0 1 18,0 3-31,12 1 19,1-1-2,7 1 16,0 2 11,2-1-8,1 0 9,-4 0-18,0 2 18,-3 0-7,-3 0-2,-3 2 9,0-2 1,-6 0 0,1 0 0,-3-2 0,-2-2 6,0-2-3,0-2 4,0 0 45,0 0-37,-5 0 15,-1 0-13,-4-8 12,2-4 0,1-2-12,1-2-5,-2-2-6,4-2-12,-2-1 16,3 2-26,-1 1 16,4 4-9,-2-1-25,2 4 15,0 1-3,0 2-12,0 1 32,0 1-38,0 5 27,0-2-69,4 3-11,1 0-58,-1 0-11</inkml:trace>
  <inkml:trace contextRef="#ctx0" brushRef="#br0" timeOffset="13355">1656 143 97,'0'0'157,"0"0"-79,0 0-4,0 0 5,0 0-42,0 0 1,0 0-24,0 0 28,0 0-26,0 0 20,0 0-20,0-3 1,0-1-17,0-4-5,4 1 4,2-2-15,5 1 10,1-2 7,1 4-12,-2 3 10,3-2 0,-4 5 1,0 0-10,1 0 9,-3 0-4,1 2-3,1 10 16,-2 1-8,-3 1 1,-5 4 11,0 1 1,0 3 17,-11 5-17,-12 3-12,-6 2-2,-2 0-47,2 0 7,2-4-48,8-6 15,3-6 14,9-8 44,5-4-3,2-4 0,0 0 5,4 0 14,12 0 8,2 0-7,0-2 7,3-4 2,2-2-10,2 2 0,-1 0-1,5 0 1,-4 2-87,-5 0-186</inkml:trace>
  <inkml:trace contextRef="#ctx0" brushRef="#br0" timeOffset="13950">2057 146 228,'0'0'175,"0"0"-97,0 0-34,0 0 44,0 0-26,0 0-47,0 0-12,-45-2 11,29 8-25,2 6 24,2 5-21,3 1 9,-1 4-2,4 0 1,2 2-6,4-4 5,0-2 1,0-4-10,2-2 20,8-2-13,2-4 9,1-2 4,1-4-10,-3 0-2,2 0 2,-1 0 0,1 0-6,-5-2 12,2-8-16,-4-2 20,-1 0-2,-3-4-7,-2-2 54,0-2-20,0-2-19,0 0-3,-5-3-12,-3 6 0,0 2 9,0 6-20,-1 4-34,-5 7 4,6 0-99,-1 0-197</inkml:trace>
  <inkml:trace contextRef="#ctx0" brushRef="#br0" timeOffset="14512">2210 78 175,'0'0'177,"0"0"-79,0 0-23,0 0 3,0 0-1,0 0-41,0 0 9,-2-11-24,2 11 11,0 0-29,0 0-2,0 0-2,0 3-2,0 13-10,0 8 26,0 6-19,5 5 15,-1-2-18,0 2 8,-2-3-9,3-4-55,-3 2-42,-2-10-29,0-6-142</inkml:trace>
  <inkml:trace contextRef="#ctx0" brushRef="#br0" timeOffset="15473">2386 0 134,'0'0'159,"0"0"-93,0 0 8,0 0 10,0 0-27,0 0-5,0 0-17,0 0 28,0 0-34,0 0 13,0 0-41,0 0-1,0 2 0,0 12 0,0 4-1,4 6 8,1 4-14,2 4 15,-3 3-9,0 1 10,1-4-9,-3-2 0,0-8-1,3-2 1,-3-6-9,1-4 7,-1-2 4,0-2-14,0-4 15,-2 0-10,0-2-9,2 0 15,-2 0-9,2 0-3,3-2-4,1-12-11,4-4 28,-2 0-18,3-2 17,1 2-3,-1 2 3,0 4-4,0 2 5,-2 4 2,0 2-1,0 1-2,-2 3-5,1 0-4,-1 0 19,2 7-15,-2 3 12,1 4 15,1 0 4,-1 0-2,-2 0-1,0 0-21,1-4 0,3 2-1,-2-2-25,1-4-139,-3-2-183</inkml:trace>
  <inkml:trace contextRef="#ctx0" brushRef="#br0" timeOffset="19302">2194 48 85,'0'0'49,"0"0"9,0 0 0,0 0 7,0 0-48,0 0-1,0 0-16,0 0 9,0 0-2,0 0-6,0 0 6,0 0-1,0 0 5,0 0-10,0 0 6,0 0 0,0 0-13,0 0 6,0 0 0,0 0 0,0 0 0,2 0-7,-2 0 4,3 2 2,-1-2-23,0 2 23,-2-2-19,2 0 7,-2 0 4,0 0 5,3 0-2,-3 0 12,0 0-8,0 0 11,0 0-15,0 0 9,0 0-5,0 0 2,0 0-1,0 0 1,0 0 0,0 2 0,0 2 7,0 0 14,0 1-5,-5 0 6,-2 1-22,1 1 6,2-4-5,1 1-1,1-4 0,2 2 7,0-2-14,0 0 18,0 0-17,0 0 12,0 0-10,0 0 4,0 0-19,0 0-14,0 0-11,2 0 43,5 0 0,-1-2 0,-1-4 2,2 0 0,0-2-1,-1 0 1,1-2-1,-3 0-75,0 4-117</inkml:trace>
  <inkml:trace contextRef="#ctx0" brushRef="#br0" timeOffset="21060">2177 361 82,'0'0'146,"0"0"-100,0 0 6,0 0 10,0 0-11,0 0-17,0 0-18,-12 0 3,12 0-6,0 0 13,0 0-16,0 0 32,0 0-29,0 0 19,0 0-15,0 0-1,0-2-4,0 2-12,0 0 0,0 0-46,12 0 27,5 0-19,4-2 37,8 0-38,-6-2-71,-6 2-122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9:34.8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32 42,'0'0'123,"0"0"-74,0 0 24,0 0-15,0 0 1,0 0-27,-4-8 10,4 8-9,0-2-16,-2 2 11,-2-2-27,4 2 33,0 0-15,0-2 23,-2 2-23,2 0 14,0 0-25,-2 0 7,2 0-9,0 0-5,0-2-2,0 2 14,0 0-22,0-2 20,0 2-19,0 0 9,0-2-2,0 2-17,0-2-2,0 0 10,0 0-8,0-2 18,2 2-58,0 2-20,2 0-95,-4 0-125</inkml:trace>
  <inkml:trace contextRef="#ctx0" brushRef="#br0" timeOffset="1037">102 220 82,'0'0'163,"0"0"-86,0 0-2,0 0-6,0 0 9,0 0-36,0 0 23,0-1-19,0 1 12,0 0-31,0 0 1,0 0-5,0 0-23,0 0 3,0 0-1,0 0-4,0 1 4,0 13-2,0 4 2,0 4 3,0 7-5,-11-1-18,-20 10-42,0-6-92,2-8-93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49:42.1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238 395 54,'0'0'154,"0"0"-55,0 0-32,0 0 8,0 0-22,0 0-1,-2-12-16,0 10 13,0 2-18,0-2 2,2 2-3,0 0-20,-2 0 15,2 0-25,0 0 1,0 0 14,0 0-27,0 0 13,0 0-1,-2 0 0,2 0 7,-3-2-8,-3 2 8,-1-2 6,-4 0-13,-2 0 18,-6 0-18,2 2 6,-3 0-6,-1 0-1,4 0 1,-1 0-13,3 2 11,-1 8-2,3 4-5,1 4 12,3 2-9,3 2 1,4 0 5,2 2-1,0-2-5,0-2 5,0 0-7,8-2 7,3-2-11,3-4 11,-3-2-15,3-3 4,1-3 5,1-3-2,1-1-14,4 0-29,1 0 28,0-1-86,-2-10-51,-7 4-69</inkml:trace>
  <inkml:trace contextRef="#ctx0" brushRef="#br0" timeOffset="848">375 389 134,'0'0'109,"0"0"-34,0 0-5,0 0 23,0 0-43,0 0 6,0 0-15,0-4-2,0 4 3,0 0-22,0 0 9,0 0-22,0 0 6,0 0-3,0 0-12,0 4 4,0 10-2,-2 2 9,-3 6-8,-2 0-2,1 0 14,-1-2-19,1 0 16,1-4-20,1 0 18,1-6-10,1 0 2,2-4-6,0-2 6,0-1-8,0-2 2,0 2 7,0 0-14,0-1 21,9 3-14,2-4 6,2 3-1,3-1 1,2-2 0,0-1 0,0 0 0,1 0-10,2 0 13,-3 0-11,-1 0 3,-1 0 4,-3 0-25,-2 0-13,1 0-18,-6 0-31,-4 0-49,-2 0-158</inkml:trace>
  <inkml:trace contextRef="#ctx0" brushRef="#br0" timeOffset="1973">928 433 98,'0'0'72,"0"0"-27,0 0 52,0 0-18,0 0 3,0 0-38,0 0 9,0 0-1,0 0-16,-5 0-3,-4 0-31,-6 2 5,-4 6 6,0 2-20,-2 0 14,-1-2-11,3 0 4,2-2 0,5-2 3,0 0-3,5-2 0,1 0 6,4-2-18,-1 2 21,3-2-18,0 0-11,0 2-12,0 2 3,0 0-2,0 0 3,7 0-22,4 2 28,3-2 3,1 0 12,1-2 14,-1 2-14,-1 0 14,-3-2-5,-1 0-2,-2 0 1,-2 0-1,-1 0 9,-1 1-18,-2-2 18,0-1-12,-2 2 12,2-2-10,-2 0 2,0 2-1,0-2 7,0 0-6,0 0 11,0 0-12,3 0 29,-3 0-11,0-5 4,3-6-15,-3 1-1,0-4-4,2 0-1,-2-4 7,0 0-1,0 2 0,0 0-7,0 4 16,0 2-16,0 6 6,0 0-6,0 4-15,0 0-40,0 0-48,4 0-9,1 0-71</inkml:trace>
  <inkml:trace contextRef="#ctx0" brushRef="#br0" timeOffset="3115">921 501 58,'0'0'143,"0"0"-54,0 0-37,0 0 29,0 0-21,0 0-8,0 0-30,-2 0 0,2 0-2,0 0-19,0 0 16,0 0-17,0 0 19,0 0-18,0 0-2,0 0 0,2 0 1,15 0 2,6 0 4,6 0 2,2 0 1,5-2-5,-3 0-2,-2 0-1,0 2 0,-2 0-2,-4 0 1,-2 0-10,-6 0-3,-1 0-29,-7 0 30,-1 0-17,-4 0-1,2 2-121,-6 0-51</inkml:trace>
  <inkml:trace contextRef="#ctx0" brushRef="#br0" timeOffset="9068">1609 273 95,'0'0'189,"0"0"-122,0 0-30,0 0 21,0 0-31,0 0 1,0 0-15,0 0 46,0 0-17,0 0 23,0 0-21,0 0 1,0 0-10,0 0-18,0 0-10,0 0 5,0 11-24,-11 14 24,-2 7-15,-5 6 12,0 4-18,0 2 9,3-2-39,-1-4-22,3-4-40,4-1-8,2-9-77,2-11-78</inkml:trace>
  <inkml:trace contextRef="#ctx0" brushRef="#br0" timeOffset="9527">1694 252 74,'0'0'105,"0"0"-56,0 0-6,0 0 6,0 0 8,0 0-24,0 0 29,-6 72-33,-4-39 8,-1 5-21,-1 0 9,2 4-18,-1 0-7,1 0 0,0-4-6,3-5 0,1-5-60,1-6-29,2-8-68,1-9-26</inkml:trace>
  <inkml:trace contextRef="#ctx0" brushRef="#br0" timeOffset="9925">1502 349 52,'0'0'64,"0"0"-54,0 0 13,0 0-4,0 0 15,0 0-22,0 0 28,51 6-4,-32-2 2,-2 0-8,5 0-13,3 0 5,2 0-21,2 2 1,-2-2 4,6 2-12,-7-2-53,-8-2-117</inkml:trace>
  <inkml:trace contextRef="#ctx0" brushRef="#br0" timeOffset="10270">1453 493 121,'0'0'94,"0"0"-61,0 0 21,0 0-21,0 0-20,0 0 1,0 0-4,40 10 21,-19-8-13,3-2 10,7 0-28,3 0 11,1 0-11,-1 0 0,5 0-25,-5 0-81,-12 0-135</inkml:trace>
  <inkml:trace contextRef="#ctx0" brushRef="#br0" timeOffset="10663">2177 445 183,'0'0'155,"0"0"-59,0 0-12,0 0-15,0 0-17,0 0-46,0 0 14,-100-20-18,81 20-4,-4 2-6,3 10 8,2 4-6,2 2-2,5 2 7,2-2-15,5 0 16,4-4-26,0-3 26,0-6-24,0-3 17,9-2-45,2 0 26,4 0 16,1-10 10,1-5 8,2-4-7,-3-3 2,1-2 7,-1-2-20,-3 0 14,1 0-4,-5-2 1,-3 1 18,-4 4 1,-2 1-19,0 6 12,0 5-5,0 6-6,0 3 5,0 2 0,0 0-7,-6 7-7,-3 14 0,-3 3 7,4 2-9,-1 4 18,2 2-18,0-2 19,5 0-20,0-6 19,2-2-18,0-6 9,0-1 0,11-6 0,2-3 0,3-2-1,4-4 11,0 0-12,4 0 11,-1-1-18,-1-12 5,-5-3-3,-3 0-16,-9 2-6,-5 0 9,0 2-28,0 2 48,-7 6 31,-7 2 24,4 2-48,-1 0 3,1 10-10,4 8 0,3 4 6,3 2-5,0 3 2,0-4-1,5-1 5,11-2 3,1-3-20,4-8 9,14-6 0,-4-3-38,-4 0-175</inkml:trace>
  <inkml:trace contextRef="#ctx0" brushRef="#br0" timeOffset="11539">2794 291 20,'0'0'210,"0"0"-98,0 0-24,0 0-6,0 0-1,0 0-32,0 0-10,-26-11 19,12 11-31,-1 0 1,-1 3-27,1 9-2,-1-1 11,1 7-22,3-1 18,3 1-7,3-4 1,2-2-9,4-4 7,0-2-12,0-2 14,0 0-39,4 0-1,5-4-4,1 2 36,2-2-8,-3 0 9,-1 0 7,0 0-25,-4 0 25,-2 0-16,-2 0 9,0 0 14,0 4-3,-16 4-1,-5 2-2,-4 4 0,-2 2 5,2 4 4,5-2-1,7 2-18,4-4 22,7-4-26,2-4 13,0-2-1,2-2-10,13-4 11,6 0 0,4 0-3,14 0-11,-3-8-76,-7 1-70</inkml:trace>
  <inkml:trace contextRef="#ctx0" brushRef="#br0" timeOffset="12079">3006 166 221,'0'0'125,"0"0"-44,0 0-3,0 0 20,0 0-39,0 0-41,0 0-18,-17 2 0,7 20 8,-3 7-8,2 3 6,-3 1 1,1 2-6,-1-1 0,2-2 8,3-2-9,-1-4-9,4-6-27,4 0-81,2-8-27,0-6-57</inkml:trace>
  <inkml:trace contextRef="#ctx0" brushRef="#br0" timeOffset="12367">2968 445 13,'0'0'172,"0"0"-103,0 0-59,0 0 23,0 0-5,0 0-1,0 0-15,56-2-5,-41-8-4,-1 0-2,-1 0-2,-3-2 1,-4 0 0,-4 2 23,-2-2-10,0 2-6,0 0 2,-6 4 12,-6 3 11,-1 3-3,1 0-12,-1 7 8,0 11-15,0 6-19,2 2 21,2 0-19,2 0 7,5-4 0,2-4-1,0-4 2,0-2-2,0-6-3,4-2 3,18-4-86,1 0 1,-6-5-158</inkml:trace>
  <inkml:trace contextRef="#ctx0" brushRef="#br0" timeOffset="12748">3198 369 172,'0'0'121,"0"0"-65,0 0 21,0 0 34,0 0-75,0 0-3,0 0-11,-29 72 7,20-54-2,0 0-25,3-4 9,-1-2-1,5-6-15,-1-2 14,3-4-18,0 0 8,0 0-14,0 0-34,0-6-13,5-10 38,4-2-8,1-2 26,4 0-14,-3 4 7,-2 2-7,0 6 19,-2 4-15,-3 4 15,3 0 1,-3 0 0,0 2 25,2 10-25,-2 2 24,-4 0-22,0 0 29,0 0-19,0-4 8,0 0-10,0-4-9,0-4 0,0 0 11,0-2-24,0 0 11,0-4-70,6-10-33,1-6 62,1 2 16,4-2-1,-1 2-34,3 6 27,-3 4 32,0 6-19,-4 2 21,-1 0 37,1 8 29,-3 8-37,1 2 13,-3 0 27,0 0 9,-2-4 0,3-4-45,-3-2-4,2-4-27,0-2-4,3 0 2,1-2 0,5 0-15,3-2 14,3-12-19,1-4 1,1-4 18,-4-2-34,-1 2-11,-8 0 20,-2 4 13,-4 5 11,0 6 2,0 5 22,0 2 11,-8 0-8,-4 0-18,1 13 16,-1 6-22,4 3 5,-1 2 5,1 2-12,2-4 2,4-2-1,2-2 1,0-6 6,0-4-14,0-2 1,0-4 5,12-2-42,1 0 20,3 0-67,1-12-34,1-4-32,-3-2 55,2 0 84,-5 0 8,0 2-11,-7 4 20,-3 4 137,-2 4 15,0 4-24,0 0-43,0 0-39,0 0-30,0 12-15,0 6 26,0 0-17,0 2 38,0-2-34,0-4 5,0-4-19,0-4 8,0-2-8,0-4-4,0 0 2,0 0-18,4 0 3,5-8-67,2-8 35,2-6-55,1 2 42,1 0-33,1 4 53,-3 4 42,-2 6-8,-1 6 8,-6 0 33,0 0 15,-1 12-31,-3 6 22,0 2 19,0 2 23,0-4-34,0 0-21,0-4-23,0-4-3,2-4-7,0-6-137,2 0-63</inkml:trace>
  <inkml:trace contextRef="#ctx0" brushRef="#br0" timeOffset="13957">3824 170 97,'0'0'167,"0"0"-126,0 0-11,0 0-7,0 0 33,0 103-31,-2-67-1,-2 2-1,-4-2-15,-1 2-8,-8 4-6,3-8-89,-1-10-171</inkml:trace>
  <inkml:trace contextRef="#ctx0" brushRef="#br0" timeOffset="14182">3728 393 39,'0'0'74,"0"0"-8,0 0-24,0 0 3,0 0-35,0 0 4,116 0-14,-88 0-1,1-2-21,10-6 0,-10-2 22,-7 2-219</inkml:trace>
  <inkml:trace contextRef="#ctx0" brushRef="#br0" timeOffset="14321">3991 351 84,'0'0'148,"0"0"-77,0 0-42,0 0 26,0 0-19,0 0 13,0 0-27,-82 92 24,74-74-16,6 0 16,2-4-1,0-4-32,0-4 5,0-2-17,0-2 8,5-2 3,4 0-24,2 0 12,0-2-7,3-10-19,-3-4 2,0-4-8,-4 2-14,-5-2 7,-2 4-49,0 2-3,0 6-12,0 4-44</inkml:trace>
  <inkml:trace contextRef="#ctx0" brushRef="#br0" timeOffset="14662">4192 347 192,'0'0'162,"0"0"-79,0 0-28,0 0 22,0 0-31,0 0-23,0 0 7,-27-5-5,20 5-4,3 3-19,-1 7-4,0 0 1,5 2-1,0 0-5,0 2 7,0-2 0,0 0 1,0 0-7,3-2 16,-1 2-20,-2 0 20,0-2-16,0 2 12,0-2-2,-13-2-4,-2 0 0,-4-4-37,6-4-128,2 0-99</inkml:trace>
  <inkml:trace contextRef="#ctx0" brushRef="#br0" timeOffset="15084">4553 375 205,'0'0'102,"0"0"-57,0 0-7,0 0 34,0 0-30,0 0 14,0 0-49,-54-51 14,42 51-21,2 0-1,-1 14 0,-1 3 2,3 3-4,3 2 13,2 0-19,4-2 10,0-4-2,0-4-6,0-2 6,4-4 0,7-4-8,3-2 8,1 0 2,5 0 8,0-16-3,0-4 20,0-4-26,-2-4 11,0-4-10,-1-6 7,-3-5-1,-3-1-7,-2-2 8,-2 2 3,-3 6-11,-2 8 7,-2 10 3,0 8-8,0 6-2,0 6 15,0 0-15,-2 10-2,-9 16-11,0 10 11,-2 9 4,1 0-12,3 5 22,3-4-21,-1-3 10,5-7-1,2-8 0,0-8-4,0-4-3,11-6 1,4-4 5,6-6-9,3 0 10,3 0-13,2-14-27,-4-6 2,-4-2 11,-2-2 2,-6-4 0,-7-1 23,-3 4-13,-3 3 15,0 6 0,-3 6 5,-10 7 30,2 3 1,-3 11-17,1 14-18,2 8 19,2 5-11,3-2 38,3 0-22,3-4 7,0-6-32,0-4 0,21-8-1,3-4-27,-4-8-128</inkml:trace>
  <inkml:trace contextRef="#ctx0" brushRef="#br0" timeOffset="16390">5127 0 67,'0'0'176,"0"0"-81,0 0 7,0 0-37,0 0-7,0 0-47,0 0-1,-6 58 11,-5-20-1,1 8 6,-3 9-19,-1 3 29,1 0-35,1 0 17,2-6-18,3-8-7,5-10-26,2-8-22,0-12 19,11-6-84,3-6-85</inkml:trace>
  <inkml:trace contextRef="#ctx0" brushRef="#br0" timeOffset="16728">5216 262 232,'0'0'127,"0"0"-52,0 0 6,0 0-30,0 0-24,0 0-25,0 0 8,-53 87-2,46-61 10,1 0-7,4-4 12,2-2-17,0-6 1,0-2 6,0-4-11,2-2-4,6-4-6,4-2 8,-1 0-25,2-2 8,-1-12-27,-4-2 3,-1-2 13,-3 0-1,1 4 3,-3 4-10,-2 4 35,0 6 2,0 0 0,0 0 0,0 14 10,3 2-10,-1 4 7,2-2-7,0 0-1,3-4 0,5-8-13,-4-2-105,1-4-198</inkml:trace>
  <inkml:trace contextRef="#ctx0" brushRef="#br0" timeOffset="17140">5553 244 211,'0'0'235,"0"0"-120,0 0 5,0 0-19,0 0-26,0 0-62,0 0 3,-29-15-16,18 15 0,-3 4-1,3 10-20,-3 4 20,1 1-11,3 3 4,2 1-15,4-3 9,4-4-11,0 0 14,0-2 10,0-2-4,0 0-2,2 0 14,0-2-20,-2 2 26,0-2-23,0 2 10,0-2-1,-4 2-28,-9-2-7,2-2-13,-1-4-42,6-4-85,2 0-196</inkml:trace>
  <inkml:trace contextRef="#ctx0" brushRef="#br0" timeOffset="17500">5522 439 97,'0'0'56,"0"0"9,0 0-9,0 0-7,0 0-33,0 0 19,0 0-24,60-6 4,-52 2-15,4 0 6,-3-2-6,0-2-14,-3 0-23,-1-2-21,-3-2 43,-2 0 8,0 0 6,0 2 2,0 1 15,-7 6 29,1 1 4,-3 2-12,-2 0-8,1 8 16,2 10-39,1 2-2,1 2 5,3 0-2,1 0-7,2-2 9,0-4-1,0-4-7,0-2-1,0-6 9,5 0-21,4-4 7,1 0-3,4 0-19,-1-10-15,-2-6-46,1 0 33,-4-2-18,1 2 34,-5 2 29,2 6 10,-4 2 21,0 6-20,0 0 20,0 0 50,-2 10-32,2 4-3,-2 2 19,0 2 16,0-2-28,0-2 0,0-4-34,0-4 27,0-2-35,0-4 25,0 0-24,0 0-1,0 0-1,0-2-3,0-14-43,0-2-19,7-2 22,7-6-87,-3 4-1,-1 4-75</inkml:trace>
  <inkml:trace contextRef="#ctx0" brushRef="#br0" timeOffset="18123">5798 373 91,'0'0'189,"0"0"-84,0 0 6,0 0-59,0 0-20,0 0-32,0 0 10,-9 22-10,5-10 0,1 0-1,3-2-7,0-4 0,0-2-29,0-2 22,0-2-25,0 0-19,0 0 10,0 0 38,10 0 11,-2-4 1,3-6 8,1 0-8,-2-2-1,1 0 8,1-2-16,-6 2 13,1-2-6,-5 3 1,-2 2 0,0 3 7,0 2-5,0 4 12,0 0-13,0 1 27,-4 16-17,2 3-1,2 2-9,0 2-1,0-4 0,4 0 1,27 0-2,-4-6-21,-2-6-103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0:02.6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14:00.78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 0 134,'0'0'214,"0"0"-107,0 0-11,0 0-25,0 0-18,0 0-53,0 0 2,6 22 4,0 2-5,0 6 24,1 8-16,-1 6 18,2 1-20,-4 0 5,0 2-11,-2-8-1,1-5 0,-1-4 6,0-9-12,0-3 6,-2-4-47,0-4-95,0-6-156</inkml:trace>
  <inkml:trace contextRef="#ctx0" brushRef="#br0" timeOffset="301">0 137 350,'0'0'181,"0"0"-121,0 0-32,0 0-8,0 0-1,0 0-13,0 0-6,24-29-1,-5 29 1,2 0-13,8 2 29,4 16-7,2 3 10,-2 3-8,-2 6-11,-6 2 0,-6 2 0,-7 0-8,-7-1 1,-5-1 8,-3-4-1,-17-6 1,-7-3 31,-4-1-19,-2-6 7,1 0-20,3-6 0,7-4-62,11-2 10,7 0-57,4-8-165</inkml:trace>
  <inkml:trace contextRef="#ctx0" brushRef="#br0" timeOffset="655">446 303 312,'0'0'230,"0"0"-129,0 0-15,0 0-29,0 0-1,0 0-43,0 0-13,-15-13-17,8 13 15,3 0-15,-4 10-9,2 6 11,2 6-6,4-2 20,0 0-26,0-5 26,0-2-37,10-4 24,2-2-16,-1-6 24,0-1-7,-2 0-6,2-1 18,-4-14-18,0-4 18,-5-5-21,-2-2 21,0-2-6,0 6 7,0 4 0,0 7 13,0 7 10,0 4-21,0 0-2,0 8 0,9 11 38,4 7-23,3 0 7,2 0-21,-1-2-1,-1-4-2,2-6-38,0-13-19,-2-1-106,-5 0-63</inkml:trace>
  <inkml:trace contextRef="#ctx0" brushRef="#br0" timeOffset="1104">734 11 348,'0'0'201,"0"0"-81,0 0-60,0 0-47,0 0 2,0 0-15,0 0-2,-4 63-13,1-21 14,3 8-8,0 3-1,0-2-7,0-5-32,7-8 18,0-10-1,-2-10 31,-1-8-10,-2-5 0,-2-5-90,0 0-8,0 0-42</inkml:trace>
  <inkml:trace contextRef="#ctx0" brushRef="#br0" timeOffset="1337">609 292 218,'0'0'144,"0"0"-111,0 0-31,0 0 12,0 0-21,0 0 14,0 0-14,52 0 14,-28-6-17,3-2-3,13-3-23,-4 1-52,-5 0-29</inkml:trace>
  <inkml:trace contextRef="#ctx0" brushRef="#br0" timeOffset="1525">913 225 337,'0'0'160,"0"0"-63,0 0-28,0 0 0,0 0-15,0 0-36,0 0-18,-22 45 6,20-20-12,2 0 12,0-3-19,0-4 15,0-4-11,10-4 7,4-6 2,1-3-30,1-1-36,0 0 41,-2-9-12,-6-11 37,-4-4 0,-4-2 3,0-2-3,0 5 17,-10 3-15,-2 6 17,3 6 10,5 6-29,4 2-46,0 0-165,4 4-44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0:01.3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204-1 97,'0'0'151,"0"0"-102,0 0 8,0 0 6,0 0-12,0 0 9,0 0-8,-2 0 25,-10 7-51,-1 4 20,-8 7-35,-1 5 8,-2 5-12,-3 4-6,0 4 1,5 2 6,5 3-16,3-4 12,12-5-13,2-3 1,0-8 6,18-4-31,11-8-25,21-6-8,-2-3-57,-9 0-97</inkml:trace>
  <inkml:trace contextRef="#ctx0" brushRef="#br0" timeOffset="420">418 124 84,'0'0'177,"0"0"-102,0 0 29,0 0-33,0 0-6,0 0-36,0 0 5,-34-8-6,18 8 11,-4 0-25,0 0-5,-2 4-18,-1 6 24,2 2-24,2 2 10,7 0-2,2 0 0,6 0 0,4-2-1,0-2-14,0-2 16,2-3-39,12-4 20,1-1-9,1 0 26,1 0-9,-1 0 11,-3-1-15,-4-4-14,-7 1 8,-2 2 11,0 0 2,-4 2 16,-11 0-17,-4 4 20,4 12-13,-1 2 2,5 4 0,3 0 2,2 0-2,6-4 0,0-1 3,0-7-12,0-2 0,8-4 8,5-2-32,3-2 12,1 0-7,12 0-21,-4 0-56,-5-5-64</inkml:trace>
  <inkml:trace contextRef="#ctx0" brushRef="#br0" timeOffset="916">460 309 289,'0'0'148,"0"0"-106,0 0-6,0 0 38,0 0-38,0 0-4,0 101-32,0-79 17,-9 1-11,-3 1 6,-1-4-11,-5 0-1,3-2 1,-3-6 0,3-4-2,3-4-25,3-4 24,5 0-45,4-8-53,0-26-36,2 6-15</inkml:trace>
  <inkml:trace contextRef="#ctx0" brushRef="#br0" timeOffset="1304">460 309 10,'33'-40'143,"-33"40"-75,0 0-23,0 0 11,0 0-10,2 0-6,0 0-39,3 0 12,2 0-7,-1 0 16,3 0-14,2 0 18,-1-5-18,-4-3-1,0 0-7,-1 0 6,-5-2-12,0 0 12,0 2-6,0 2 0,-5 4 0,-1 2-9,-3 0 7,2 0-9,-2 10 0,3 9 10,-1-1-4,5 3-2,0-1 13,2-2-15,0 0 18,0-5-10,2-2 1,9-3 0,2-1 0,3-5-11,-1-2 10,3 0-37,1-2-11,-2-13-31,-1 0-21,-5-2-23,-1-2 64,-2-2 60,-4 1 0,-2 2 20,1 6 17,-3 2 41,0 8-3,0 2-10,0 0-30,0 0 12,0 0-38,0 12 4,0 2 3,0 2-2,0-2 18,0-1-10,2-4 15,-2 0-36,0-5 12,2-3-6,-2-1-11,2 0 4,2 0-7,4 0-36,3-9-18,-1-5 42,4-3-11,-3 1-19,0 2-39,-4 2 39,0 4 39,-5 6 10,-2 2 14,0 0 35,0 2 0,2 12-31,0 0 34,0 0-19,1 0 9,1-3-24,-2-6-2,0-1-16,3-2 2,0-2-2,-1 0 1,5 0 2,3-4 3,-2-7-12,1-3 12,1-1-8,-4 3 3,-1 4-2,-3 4-8,-2 4-1,4 0 4,-2 3 3,0 8-9,3 5 24,-1 0-8,1 0-4,-2-2 0,-1 3-5,1-7-103,-5-5-170</inkml:trace>
  <inkml:trace contextRef="#ctx0" brushRef="#br0" timeOffset="2201">1019 208 71,'0'0'127,"0"0"-84,0 0 28,0 0 5,0 0-25,0 0 1,0 130-31,0-97 2,-2-1-15,-5-3-16,3 0-35,-1-9-71,0-6-122</inkml:trace>
  <inkml:trace contextRef="#ctx0" brushRef="#br0" timeOffset="2403">987 280 90,'0'0'127,"0"0"-103,0 0 25,0 0 7,0 0-12,0 0-30,0 0-5,21-40 8,-19 38-14,2 2 4,-4 0 0,3 0-7,-1 0 1,0 14 25,0 4-16,-2 3 9,0 0 5,0 0 1,0-3 2,0-2-27,0-5 0,-4 0 0,2-11-91,2 0-80,0 0-124</inkml:trace>
  <inkml:trace contextRef="#ctx0" brushRef="#br0" timeOffset="2726">1117 80 198,'0'0'167,"0"0"-99,0 0-54,0 0 1,0 0 12,0 0-8,0 0 13,2 108-31,-2-76 7,0-1 5,0-2-26,0 3-4,0-10-80,0-5-100</inkml:trace>
  <inkml:trace contextRef="#ctx0" brushRef="#br0" timeOffset="2977">1247 212 18,'0'0'212,"0"0"-130,0 0-36,0 0 19,0 0 40,0 0-76,0 0 13,-10 86-42,10-68 13,0-1-12,0-8-1,0 0 0,0-4-12,10-2 11,-2-3-18,1 0 13,-1 0-17,2-14 21,-3-3-14,-5-1 16,-2-1 1,0 2 1,0 1-2,-9 4-16,-1 4-39,2 4-115</inkml:trace>
  <inkml:trace contextRef="#ctx0" brushRef="#br0" timeOffset="3626">1469 222 82,'0'0'143,"0"0"-58,0 0-36,0 0 2,0 0-15,0 0-26,0 0-3,11-2-1,7 0-3,6 0 3,1 0-3,4 0 4,-3 2-4,-1-2-3,4 0-1,-9 0-60,-9 2-103</inkml:trace>
  <inkml:trace contextRef="#ctx0" brushRef="#br0" timeOffset="3974">1465 334 22,'0'0'62,"0"0"-25,0 0 17,0 0-24,0 0 10,0 0-28,127 0 7,-100-1-18,-2-4 0,7 0-1,-8 1-24,-5 1-175</inkml:trace>
  <inkml:trace contextRef="#ctx0" brushRef="#br0" timeOffset="4370">1877 62 67,'0'0'134,"0"0"-77,0 0 37,0 0-23,0 0-16,0 0-31,0 0-1,-3 0-18,3 0-5,3 0 0,10-2-12,3-2 3,4 2 17,2 0-14,-2 2 6,3 0 0,-6 0-1,-3 0 1,-3 0-7,-3 10 14,-6 0-4,-2 4 3,0 2 27,0 2 6,-10-2 25,-3-2-41,-3-2-15,5-4 1,4-4-7,2-2-2,3-2 10,2 0-20,0 0-3,0 0-8,0 0-23,7 0 5,4 0 21,4 0 10,1 0 8,-1 0 0,1 0-7,-3 12 17,1 2-11,-5 0 9,-3 4-6,-6-1 8,0 1 22,0-3 48,-8 2-22,-13-2-7,-2 0-40,0-5 12,-2 0-21,5-5-4,3-2-11,1-3-30,7 0-80,0-3-113</inkml:trace>
  <inkml:trace contextRef="#ctx0" brushRef="#br0" timeOffset="5115">2168 14 129,'0'0'125,"0"0"-56,0 0-11,0 0 13,0 0-44,0 0-4,0 0-22,37-4-1,-22 8 0,1 12 34,1 4 33,-1 8-49,-3 4 24,-1 4-24,-8 2 21,-4 2-29,0-2 10,-16 10-20,-7-7-69,0-11-73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0:11.1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178 41 201,'0'0'98,"0"0"-17,0 0-35,0 0 22,0 0-8,0 0 11,0 0-5,-16-13-5,14 13 4,2 0-29,-2 0 4,2 0-28,0 0 5,0 0-7,0 0-8,0 0-2,0 0-9,0 0 8,0-1-30,0-2 7,0 0-41,2-1-2,7-3-29,0 1-51,-4 2-132</inkml:trace>
  <inkml:trace contextRef="#ctx0" brushRef="#br0" timeOffset="1185">149 193 146,'0'0'130,"0"0"-39,0 0-2,0 0 12,0 0-50,0 0-1,0 0-34,0-2 19,0 2-27,0 0 4,0 0-12,0 0 1,5 0-7,1 8 14,-2 2-1,-1 4-1,-3 2 20,0 4 5,-13 4-15,-14 2-16,-19 12-49,3-8-69,5-4-174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0:14.0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 33 120,'0'0'176,"0"0"-79,0 0 6,0 0-12,0 0-42,0 0-10,0 0-38,0-13 35,-4 13-24,-5 0 17,0 0-12,-2 0 9,0 0-6,-5 0-19,-2 3-1,1 7 6,-2 2-17,2 2 24,1 4-24,3 0 13,3 4-4,4 2-6,6-2 7,0 0-1,0-2-15,2-2 17,14-4-19,1-4 19,4 0-29,1-4 3,3-4-34,11-2 11,-10 0-15,-4 0-128</inkml:trace>
  <inkml:trace contextRef="#ctx0" brushRef="#br0" timeOffset="2343">308 15 72,'0'0'162,"0"0"-83,0 0-25,0 0 31,0 0-7,0 0-22,0 0 19,0-4-20,0 4 18,0 0-42,0 0 18,0 0-48,0 0 13,0 0-14,0 0-14,0 1 13,0 13 2,0 5-5,3 2 13,-3 8-9,0 1 8,0 4-8,0 0 0,0 0-10,0-4-55,-3-4-8,1-4-8,2-6-45,0-8-61</inkml:trace>
  <inkml:trace contextRef="#ctx0" brushRef="#br0" timeOffset="2913">472 12 71,'0'0'170,"0"0"-65,0 0-47,0 0 43,0 0-30,0 0-9,0 0-26,0-4 3,0 4-7,0 0-24,0 0-8,0 4 8,0 10-17,0 7 18,0 1-15,0 4 12,0 0-4,0 2-2,0 0 0,0-2-2,0 0-25,0-6-15,0-2-50,0-6 5,0-6-54,0-4-107</inkml:trace>
  <inkml:trace contextRef="#ctx0" brushRef="#br0" timeOffset="3438">300 169 55,'0'0'56,"0"0"-28,0 0 48,0 0-5,0 0-3,0 0-38,0 0 7,8-2-18,-1 2 1,7 0 6,1 0-13,3 0 13,5 0-26,1 0 3,0-2 5,1 0-16,-5 0-102,-7 2-183</inkml:trace>
  <inkml:trace contextRef="#ctx0" brushRef="#br0" timeOffset="4797">661 161 103,'0'0'112,"0"0"-56,0 0-15,0 0 27,0 0-32,0 0 14,0 0-20,0 0 17,0 0-24,0 0-10,0 0-6,0 0 0,0 0-13,0 0 21,0 0-24,0 0 21,0 0-12,0 0 1,0 0 8,0 0 1,0 0-3,0 0 13,0 0-20,0 0 22,0 0-22,0 0 23,0 0-11,0 0 21,0 0-20,0 0 3,0 0 2,0 0-18,0 0 8,0 0 3,0 0-17,0 0 18,0 0-21,0 0 18,0 0-11,0 0 2,0 0 0,0 0-6,0 0 9,0 0-14,0 0 15,0 0-11,0 0 5,6 0-6,5 0 6,8 6-4,3-4 5,7 0 1,9-2-11,4 0 22,7 0-21,0 0 23,0 0-17,-3-6 10,-7 2-6,-8 0 0,-4 2 0,-10 0-1,-3 2 2,-5 0-2,-5 0 11,-2 0-22,-2 0 18,0 0-12,0 0-14,0 0-48,0 0-90,0 0-173</inkml:trace>
  <inkml:trace contextRef="#ctx0" brushRef="#br0" timeOffset="6629">726 65 20,'0'0'34,"0"0"-3,0 0-21,0 0 15,0 0-24,0 0 17,0 0-11,0-6 2,0 6 11,0 0 4,0-2 11,0 0-19,0 2 18,0-3-22,0 3 7,0-1-19,0 1 1,0 0-1,0-3 1,0 3-2,0 0 1,0 0-7,0 0 10,0 0-12,0 0 10,0 0-2,0 0-7,0 0-5,0 0-4,0 0-3,0 0 11,0 0-24,0 0 27,0 0-8,0 0 14,0 0-12,0 0 5,0 0 0,0 0 7,0-3 10,0 1-9,-3-3 44,1 5-24,2-1 33,-2-2-21,0 2 9,-1 1-13,1-3 14,2 3-1,-3-1-11,1 1 21,2-3-18,-2 3 23,2 0-31,-2 0 15,2 0-30,-2 0 20,2 0-8,-2 0-2,2 0 7,0 0-15,0 0 26,0 0-28,0 0 20,0 0-24,0 0-14,0 0-3,4 0-9,16 0 9,9 0 2,5 0 6,3 0 4,1 0-12,-2-1 21,-7-4-22,-7 4 11,-6 1 0,-5 0-12,-7 0 11,-2 0-6,1 0-8,-3 0-5,0 0-70,4 0-6,0-3-36,2 3-22,-2 0-139</inkml:trace>
  <inkml:trace contextRef="#ctx0" brushRef="#br0" timeOffset="7807">1478 30 117,'0'0'175,"0"0"-64,0 0-3,0 0-16,0 0 6,0 0-41,0 0 21,-44-18-32,38 18 9,-2 0-34,2 0 13,-5 0-34,-3 0 1,1 13-1,-1 0 7,1 8-17,2 3 14,0-1-17,2 6 20,2-1-15,3-2 2,4 0-6,0-4-18,0-4-6,7-4 14,10-2-11,1-4 14,3-2-34,0-4 41,4-2-3,0 0 14,1 0 1,-1-2 0,-1-8-1,-2 0 2,-1-2-8,-6 0 17,-3-2 3,-4-2-13,-3-2 42,-5-2-6,0 0-3,0-2-8,-7 0-19,-6 2-3,-1 0 7,-4 4-20,1 4 7,-1 4-32,-2 2-14,-11 6-20,6 0-87,3 0-159</inkml:trace>
  <inkml:trace contextRef="#ctx0" brushRef="#br0" timeOffset="8566">1538-2 120,'0'0'182,"0"0"-87,0 0 2,0 0 9,0 0-32,0 0-9,0 0-39,0-1 19,0 1-25,0 0 32,0 0-12,-8 11-8,-6 11-20,-6 5-11,-4 7 6,-1 4 3,-2 2-19,0-2 21,6 0-24,-2-2-2,5-6-61,3-1-52,2-10-70,3-6-189</inkml:trace>
  <inkml:trace contextRef="#ctx0" brushRef="#br0" timeOffset="123849">699 26 20,'0'0'81,"0"0"-35,0 0-15,0 0 15,0 0-45,0 0 13,0 0-13,-7-11 17,7 11-5,0 0-4,0 0 23,0 0 1,0 0 17,0 0-32,0 0 4,0 0-21,0 0-1,0 0 0,0 0 1,0 0 8,0 0 0,9 4 15,2-3-17,5 4 19,4-5-26,4 0 16,7 0-15,8 0 5,3 0-1,2-9-5,3 4-1,7 1-8,-14 2-47,-9-1-176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0:26.9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0 59,'0'0'243,"0"0"-102,0 0-24,0 0-39,0 0 4,0 0-44,0 0-5,0 0-3,0 0-2,0 0 9,0 0-28,0 0 24,0 0-33,0 0 6,0 0 1,0 8-8,-6 6 1,-5 4 0,-3 4 0,-1 2 1,-1 2-7,3 4 5,1 0-6,4-2-6,3-2 11,5-4-38,0-2 4,0-5-9,7-4-17,13-3-16,16-8-55,-5 0-34,-2 0-116</inkml:trace>
  <inkml:trace contextRef="#ctx0" brushRef="#br0" timeOffset="600">367 134 103,'0'0'85,"0"0"-25,0 0 24,0 0-29,0 0 8,0 0-21,0 0 27,-45-30-5,38 28-11,1 2-11,-1 0-22,-2 0 8,0 0-27,-2 0 1,0 10 5,0 6-14,0 4 6,1 0 1,4 2 0,4 0-5,2-2 4,0-2-15,0-4 14,6-4-27,8-1 2,6-6-61,11-3-13,-6 0-42,-3 0-62</inkml:trace>
  <inkml:trace contextRef="#ctx0" brushRef="#br0" timeOffset="1021">487 62 153,'0'0'100,"0"0"-20,0 0 0,0 0 1,0 0-8,0 0-14,0 0 24,0 0-31,0 0 10,-7 12-55,0 6 13,-1 2-20,-1 2 1,0 2-1,2 2 7,1-2-15,1 2 5,3-4 2,0-4-70,2 2-17,0-6-82,0-3-71</inkml:trace>
  <inkml:trace contextRef="#ctx0" brushRef="#br0" timeOffset="1425">616 208 29,'0'0'157,"0"0"-53,0 0-32,0 0 22,0 0-33,0 0-5,0 0-37,0-12 14,0 12-9,-2 0 8,-2 0-10,-4 0-21,0 0-2,-3 4 12,-1 8-24,4 2 23,-1 3-20,3 1 11,0-3-1,4-1 0,2-3-6,0-4 5,0 0-2,0-3-7,0-3 7,8-1 1,2 0-15,1 0 0,1 0-21,-1-8 5,-1-3 16,2 0 1,-5 0 15,-1 0-35,-2 4 35,-1 0-12,-3 3 6,0 4 2,0 0 5,0 0-20,0 0-1,3 11 20,-1 4 2,0 2-2,2-2 8,3 0-11,-1-4 4,4-1 0,-1-3-84,-1-6-69</inkml:trace>
  <inkml:trace contextRef="#ctx0" brushRef="#br0" timeOffset="4272">781 190 46,'0'0'39,"0"0"31,0 0-23,0 0 5,0 0-1,0 0-5,0 0-2,0 0-22,0 0 17,0 0-23,0 0 2,0 0-17,0 0 9,0 0-9,0 0 0,0 2 5,0 4-5,0 2-2,0 0 9,0 2-17,0 2 22,0 2-22,0 0 19,0 5-10,0-1 1,0 0-1,0-3 0,2 2 8,-2-3-13,0-5 15,0-2-17,0-4 17,0-3-10,0 0 1,0 0 15,0 0 4,0 0-4,0 0 6,0-10-21,0-2-1,0-2 4,0 0-10,2-1-5,6 0 11,0 1-14,5 4-1,3 0 14,4 2-32,7 0-6,13-2-24,-6 4-9,-3 0-97</inkml:trace>
  <inkml:trace contextRef="#ctx0" brushRef="#br0" timeOffset="5038">1035 266 61,'0'0'88,"0"0"-49,0 0-18,0 0 5,0 0-3,0 0-2,0 0 20,0 0-19,7 0 13,0 0-21,3 0 21,4 0-22,1 0 14,-1-2-14,1-4-3,-3-2 2,-1 2-11,0-2 11,-5 2-10,0 0 10,-2 0-11,-4 0 7,0 0-7,0 0-1,0 0 8,-2 2-8,-8 2-9,-3 2-16,0 0 24,-1 0-10,1 0 3,-1 12 6,1 2 2,2 4 0,0 2 1,4 0-2,3-2 2,2 0-3,2-3 4,0-5-10,0 0 16,6-6-18,10 0 10,2-4-1,15 0-25,-4 0-89,-2-7-60</inkml:trace>
  <inkml:trace contextRef="#ctx0" brushRef="#br0" timeOffset="5667">1367 178 61,'0'0'117,"0"0"-70,0 0-8,0 0-3,0 0 12,0 0-24,0 0 33,-27-8-8,23 8 16,-1-2-16,-1 2-2,2 0-6,-3 0-15,-2 0 9,0 0-34,-2 0 9,-3 0-4,3 8-7,-3 2 2,4 2-1,1 4 0,-1 0 0,4-2-1,0 0 2,1-2-11,3-2 22,2-2-24,0-2 21,0-2-15,0-1 6,0-2 0,0 1-7,0 0-3,0 0 8,0 1-23,0-2 24,0 2-23,4-2 23,3-1-34,1 0 19,2 0-3,1 0-1,3 0-3,-3 0-9,-3-5 31,1-4-9,0 0 10,-4-1 0,-1-1 37,-4 1-8,0-2 3,0 2-16,0 2-9,0 2-7,0 2 9,0 2-21,0 0 24,0 2-25,0 0 10,0 0 3,0 0-16,0 2 8,4 8 7,1 3 2,2 0-2,-3 1 11,3 0-20,-1-1 9,3-4-1,-2 0-58,6-5-14,-2-3-61,1-1-49</inkml:trace>
  <inkml:trace contextRef="#ctx0" brushRef="#br0" timeOffset="6390">1492 182 222,'0'0'110,"0"0"-54,0 0-11,0 0 20,0 0-42,0 0-10,0 0-4,0 20-9,0-4 19,0 2-18,0 0 27,-3 2-28,-1-1 25,2-1-24,-2-5 7,2-3-8,2-3 0,0-5-1,0-2 2,0 0-8,0 0-1,0 0 6,0-5-53,2-9 42,6-2-1,4 1 13,-1-4-6,0 1-13,3 0-10,-4 4-5,1 2 33,1 6-20,-6 2 22,-1 4-10,-1 0 10,-2 0 0,2 4 7,0 8 9,-2 2-7,-2-2 19,2 0-9,-2-2 32,0-2-38,0-2 17,0-2-29,0-2 10,0-2-11,0 0 0,0 0 0,0 0-7,6 0 6,1-10-71,5-5 41,1-3 0,2-3 12,3 7-13,-2 2 22,-5 6 10,0 6-3,-2 0 3,-5 0 1,3 6 35,-5 8-29,2 2 30,-1 1-9,-3-2 15,2 1-1,-2-4-23,0-1-9,2-4-9,-2-3-2,2-1-86,-2-3-136</inkml:trace>
  <inkml:trace contextRef="#ctx0" brushRef="#br0" timeOffset="7191">1933 200 45,'0'0'150,"0"0"-55,0 0-24,0 0 17,0 0-33,0 0 8,0 0-24,-31 0 7,19 0-20,0 2 2,0 8-17,3 2-11,1 4 0,1 0 9,3-2-18,1 0 18,3-1-18,0-6 9,0 1-1,5-4-13,6-1-10,4-3 15,3 0-8,2 0 5,-2-7-27,-2-4 16,-3 0-27,-2 0 24,-4-4 3,-5 3 23,-2 0 0,0-2 1,0 2 3,-2 0 3,-10 2-14,1 2 1,5 2-49,-1 2-135</inkml:trace>
  <inkml:trace contextRef="#ctx0" brushRef="#br0" timeOffset="8138">2181 146 25,'0'0'108,"0"0"-45,0 0-24,0 0 33,0 0-17,0 0-13,0 0-4,0-6 9,0 6 28,0 0-26,0 0 3,-2 0-37,-6 0-1,-3 0-12,-4 4-2,-1 4 0,0 2 0,1-2-1,6 0 2,0-2-7,4-2 6,5 0-8,0-2 0,0-2 8,0 2-21,0 2-4,0-2 5,5 2-9,4 2 23,4-2-25,-2-2 31,3 2-13,-5 0 7,0 0-4,-2 0 10,-3-2-7,-2 2-2,-2 0 9,0 0-7,2 2 1,-2 2 12,0 0-7,0 2 2,0 0 3,0 1-2,0-1 6,0 2 5,-6-2-6,-3 0 10,-5-2-17,1 2 15,-3-5-14,-1 2 8,1-3-7,1-2-4,1-2 2,7 0-43,3 0-104</inkml:trace>
  <inkml:trace contextRef="#ctx0" brushRef="#br0" timeOffset="8881">2327 56 45,'0'0'84,"0"0"-48,0 0 26,0 0-10,0 0 37,0 0-21,66 112 7,-58-80-36,1 2-25,-5 2 6,-4 17-20,-6-11-31,-15-6-209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2:06.4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72 68,'0'0'78,"0"0"-29,0 0-12,0 0-15,0 0-15,0 0-5,0 0-4,115-7 1,-99 6-86</inkml:trace>
  <inkml:trace contextRef="#ctx0" brushRef="#br0" timeOffset="1808">955 0 149,'0'0'115,"0"0"-89,0 0 10,0 0-13,0 0-1,0 0-22,145 20 0,-119-20-189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1:30.3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40 113,'0'0'166,"0"0"-78,0 0 11,-2 0 11,2 0-35,0 0-4,0 0-21,0 0 19,0 0-34,0 0 20,0 0-25,0 0 2,0 0-7,0 0-24,0 0 6,0 0 4,0 0-22,0 0 18,0 0-21,0 0 9,0 0-3,0 0-8,0 0 1,0-2 5,0-4 4,0 0-2,0 2-1,0-2 0,0 0-82,0 0-21,0 2-113</inkml:trace>
  <inkml:trace contextRef="#ctx0" brushRef="#br0" timeOffset="1096">143 239 38,'0'0'135,"0"0"-18,0 0-27,0 0 21,0 0-36,0 0-5,0 0-13,0-3-5,0 3 5,0 0-19,0 0 5,0 0-34,0 0 1,0 0 0,0 7-16,0 8 12,0 7 3,0 6 17,0 5-13,-18 3-13,-26 16-35,4-10-63,-1-8-162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1:36.2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217 28 103,'0'0'54,"0"0"-22,0 0 6,0 0 8,0 0-3,0 0-20,0 0 13,0-4-18,0 4 15,0 0-19,0 0 19,0 0-8,0 0 11,0 0-6,0 0-14,0 0 16,0 0-26,0 0 25,0 0-29,0 0 25,0 0-25,0 0 12,0 0-5,0 0-8,0 0 15,0 0-16,0 0 17,0 0-11,0 0 9,0 0-15,-9 4 31,-9 20-30,-2 8 1,-6 8-2,-3 4-10,0-2 8,2-2-41,4-8 31,6-3-13,5-9 24,6-8-24,4-4-27,2-8-43,2 0-64,8 0-23</inkml:trace>
  <inkml:trace contextRef="#ctx0" brushRef="#br0" timeOffset="870">212 0 28,'0'0'98,"0"0"-29,0 0-19,0 0 14,0 0-37,0 0 2,0 0-13,0 0 14,0 0 2,0 0-9,0 0 16,0 0-20,0 0 18,0 0-36,0 0 22,0 0-22,0 0-1,0 0 1,0 0-1,0 0 0,0 0 7,0 0-14,0 0 20,0 0-23,0 0 20,0 0-6,0 0-3,0 0-1,0 0 0,0 0 1,0 10 4,0 6 1,0 2 5,0 6-10,7 4 24,-1 4-15,4 2 14,-3 0-16,1 2-7,1-4 3,-2-1 3,0-5-14,-3-6 5,0-4 0,1-4-37,-3-4-16,0 0-61,-2-6-109</inkml:trace>
  <inkml:trace contextRef="#ctx0" brushRef="#br0" timeOffset="1628">103 273 129,'0'0'106,"0"0"-45,0 0 23,0 0-22,0 0 8,0 0-38,0 0 11,-2-9-11,2 9-6,0 0 7,0 0-33,0 0 9,0 0-3,0-1-12,0 1-6,9-3 11,9 3-4,2 0 5,2 0 1,2 0-1,-3 0 0,3 0-53,-6 4-35,-7 0-121</inkml:trace>
  <inkml:trace contextRef="#ctx0" brushRef="#br0" timeOffset="2183">379 40 150,'0'0'97,"0"0"-22,0 0-12,0 0 27,0 0-28,0 0-20,0 0 11,0 0-21,0 0 18,0 0-40,0 0 12,0 8-22,0 8 22,0 6-15,0 4 6,-2 4 0,-2 4-13,2 0 4,-1-2 6,1-3-14,0-4 13,2-4-15,0-5 7,0-2-2,0-7 1,0 0-6,0-1 5,0-4-7,0 2 1,4-2-4,3-2 10,-1 2-18,6 0 19,-1 0-17,3-2 11,-1 2 3,2-2-13,1 0 9,-1 0-29,-1 2-3,1 0-45,-3 0-27,-6 2-78</inkml:trace>
  <inkml:trace contextRef="#ctx0" brushRef="#br0" timeOffset="15135">901 150 77,'0'0'46,"0"0"-19,0 0-14,0 0 23,0 0-24,0-2 20,0 0 1,0 0 27,0 0-15,0 2 14,0-2-10,0 2-23,0 0 10,0 0-24,0 0 24,0 0-17,0 0 25,0 0-42,-7 8 9,-1 2-10,-6 5-1,-2 0 0,0-1 1,-1 2-1,-1-2 10,1-4-20,1 1 16,3-4-13,1 0 7,3-3 0,3-2 0,1-2 0,0 1 8,3-1-6,2 0-4,-2 0 11,2 0-21,0 0 13,0 0-2,0 0 1,0 3-1,0-2-11,0 3-14,0 0 25,4 3-39,10-4 17,1 4-12,3-3 29,3 0 11,-2 2-5,2-2 0,-1 2 0,-5-2-3,1 1 10,-5 0-14,0-1 15,-5 0-15,2 0 16,-4-3-9,-2 2 0,-2-3 0,2 2 0,-2-2 0,0 0 21,0 0-19,0 0 39,0 0-24,0 0 34,0 0-27,0 0-11,0-8-12,-2-7-1,-2 2 0,0-5 7,-2-2-20,4-1 8,2-1 5,0 3-9,-2-2 0,2 3 2,0 4 7,-2 0 6,0 4-6,2 2 0,-3 0 0,3 4-1,-2 2-52,2 0 4,0 2-97,-2 0-116</inkml:trace>
  <inkml:trace contextRef="#ctx0" brushRef="#br0" timeOffset="16224">917 264 23,'0'0'103,"0"0"-70,0 0 30,0 0-6,0 0 0,0 0-15,0 0 6,0-1 2,0 1-14,0 0 8,0-3-34,0 3 26,2 0-36,4-1 16,3 1-7,5 0-9,3-3 1,8 0-1,-3 0 0,3-1 1,-5 0-2,-2 3 8,-5-2-14,-7 3 14,-1 0-14,-2 0 3,-1 0 3,-2 0 1,2 0-20,0 0-5,2 0-56,1 3-2,-1-3-119</inkml:trace>
  <inkml:trace contextRef="#ctx0" brushRef="#br0" timeOffset="16998">1551 104 133,'0'0'147,"0"0"-59,0 0-7,0 0-6,0 0-30,0 0-17,0 0 1,-29-10-13,20 10 10,-1 0-25,-6 0 9,0 0-2,0 6-15,-1 4 8,-1 4-1,0 2 0,0 4 0,2 2-1,6 2 3,-1 5-11,6-1 15,0-2-12,5-1 4,0-3 1,0-4 1,10-1-8,7-3 8,1-2-2,5-4 2,3-2 0,3-2 0,2-4 4,0 0-11,8 0-13,-10-4-55,-8-2-110</inkml:trace>
  <inkml:trace contextRef="#ctx0" brushRef="#br0" timeOffset="17953">1750 118 65,'0'0'150,"0"0"-20,0 0-33,0 0 17,0 0-35,0 0-10,0 0-31,0-8 8,0 8-24,0 0-9,0 0-13,0 6-5,0 12-3,0 8 16,0 6-16,0 4 15,2-1-14,0-2-6,3-2-15,-3-7-19,2-6-20,-2-4 15,2 0-60,0-6-30,-4-2-125</inkml:trace>
  <inkml:trace contextRef="#ctx0" brushRef="#br0" timeOffset="18379">1894 98 58,'0'0'157,"0"0"-47,0 0-19,0 0 2,0 0-13,0 0-31,0 0 10,0-2-32,0 2 12,0 0-39,0 0 9,0 0-9,0 2 0,3 12 0,-1 4 1,1 8-2,-1 2 13,0 6-20,0-2 14,-2 3-12,2-7 5,-2-2 1,2-8-33,0-2-32,5-6-17,-3-4-58,2-4-44</inkml:trace>
  <inkml:trace contextRef="#ctx0" brushRef="#br0" timeOffset="18783">1750 325 140,'0'0'117,"0"0"-78,0 0-9,0 0 35,0 0-43,0 0 7,0 0-19,25-18 16,-12 16-16,7-3 1,-1 4-11,15-2 6,-7 2-12,-5-1-103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1:58.3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196 0 196,'0'0'159,"0"0"-62,0 0-11,0 0 7,0 0-44,0 0-10,0 0-18,0 0 34,0 0-32,0 0 25,-3 0-39,-4 0 6,-2 0-15,-4 12-4,-5 4 2,-4 8 1,-3 8-9,1 6 17,2 8-19,1 3 14,6 1-11,3 0 8,10-6-8,2-6 8,4-4-27,19-6 14,10-4-57,21-4-13,-10-8-4,-3-4-52</inkml:trace>
  <inkml:trace contextRef="#ctx0" brushRef="#br0" timeOffset="572">412 149 91,'0'0'82,"0"0"-21,0 0 30,0 0 7,0 0 1,0 0-28,0 0-6,-10-25 3,4 23-25,-1 1 6,-2 1-39,-2 0 8,-4 0-8,-4 1-20,2 16 5,-3 6 4,1 8 1,4 2-11,7 2 10,5-3-5,3-6 0,0-2-8,9-6 13,8-4-33,6-6 5,2-4-34,15-4-14,-7 0-80,-4-4-97</inkml:trace>
  <inkml:trace contextRef="#ctx0" brushRef="#br0" timeOffset="999">568 8 205,'0'0'167,"0"0"-97,0 0-21,0 0 21,0 0-42,0 0-9,0 0-11,-5 32-12,2-4 11,1 6-7,0 3 0,2 3 0,0 0-1,0-4-2,0-4 2,0-8-47,0-2-25,7-8-59,2-6-45</inkml:trace>
  <inkml:trace contextRef="#ctx0" brushRef="#br0" timeOffset="1291">672 161 120,'0'0'121,"0"0"-69,0 0-17,0 0-22,0 0-1,0 0-11,0 0 8,-52 65-8,46-47-2,4-1 2,2-3-1,0-4 1,0-2 0,0-2 9,8-2-10,4-4 8,-1 0-6,3 0-4,-1 0 10,3 0-14,-3-10 6,0-4-13,-4 0-10,-2 0 23,-3 0 1,-2-1 1,-2 5 11,0 2-13,0 4 25,0 3-5,0 1 10,0 0-29,0 0-1,0 0 0,0 12 1,0 2-7,0 0 14,0-2-16,0-2 14,0-4-14,0-2 10,7-2-3,0-2 1,2 0-5,2 0 3,2-2 4,-2-8-4,2-4 6,-3-2-6,-2 2 4,1-3 7,-5 3-9,4 4 1,-6 5-1,0 1-3,0 4 2,0 0-4,1 0 5,1 9 1,-2 8 16,2 2-7,-1 2 18,0 1 5,-3-4-3,0-4 3,0-2-33,0-6 16,0 0-7,0-4 2,0-2-11,0 0 11,0 0-11,0-6-22,2-10-50,6-6 11,3-4 35,5-2-42,4 2 14,0 4-23,5 4 22,0 8-41,6 3-6</inkml:trace>
  <inkml:trace contextRef="#ctx0" brushRef="#br0" timeOffset="2164">1124 211 22,'0'0'108,"0"0"-40,0 0-29,0 0 24,0 0-31,0 0-2,0 0-17,-2 1 18,2-1 12,0 0-13,0 0-5,0 0-24,7 0 2,4 0 4,5-4-1,-1-4-5,3-2-1,-3 1 0,-3-1 0,-4 0-1,-1-1 3,-5 1-9,-2 1 3,0 0 3,0 1 0,-2 2 1,-13 4 0,-1 2 8,1 0 26,-4 2-25,2 14-2,1 4 3,3 7-14,4-1 15,2-2-12,5-1 2,2-2 0,0-6-1,0-2 0,6-3-1,8-4-16,13-6-5,-3 0-83,-4 0-131</inkml:trace>
  <inkml:trace contextRef="#ctx0" brushRef="#br0" timeOffset="2651">1438 128 123,'0'0'114,"0"0"-80,0 0 13,0 0 6,0 0-26,0 0-2,0 0-25,-84 8 23,73 5-23,2 0 17,2 6-16,0-1 24,5 2-17,0 0-7,2-2 5,0-4-4,0-5 5,0 0-6,6-3 13,3-4-13,1-2 10,0 0-11,1 0-2,3 0-8,-1-10-4,1-4-14,-5-2 6,-1-1 21,0 3-23,-4 3 23,-2 4-11,-2 6 11,2 1-9,-2 0 1,0 0 8,2 14 1,3 4 0,-1 0 9,0 2-9,2-2 10,0-4-10,1-2 0,3-8-25,0-2-102</inkml:trace>
  <inkml:trace contextRef="#ctx0" brushRef="#br0" timeOffset="3115">1550 124 95,'0'0'135,"0"0"-92,0 0-13,0 0 45,0 0-19,0 0 1,0 0-34,7 102 14,-7-84-28,0 0 7,0-3-16,0-5 1,0-4-1,0 0 7,0-4-14,0-2-19,0 0-2,0 0-35,0 0-12,0-14 7,6-2 36,1-2 5,2-2 1,2 4 6,-2 2 5,2 5 15,-4 5-5,2 4 5,-1 0 8,0 0 54,0 13-26,-1 1-17,-3 0 0,0-1-6,-2 0 11,-2-1-16,0-2 16,0-4-23,0-2 20,0-2-14,0-2 2,0 0-7,0 0-1,0 0-1,3-12-20,2-5 20,4-2-21,-3-2 20,5 2-31,-2 2 25,0 7-7,0 2 14,0 8-1,0 0 1,-3 0 7,3 13 6,-2 6 31,-2 6-30,-3-3 29,-2 0-24,0-2 14,0-6-25,0-2-1,0-2-7,2-8-34,2-2-91,1 0-161</inkml:trace>
  <inkml:trace contextRef="#ctx0" brushRef="#br0" timeOffset="3731">1904 175 39,'0'0'208,"0"0"-77,0 0-40,0 0 16,0 0-54,0 0-12,0 0-41,-29 28 19,20-6-18,3 0-1,4 0 0,-1-4 0,3-2-7,0-4 7,0-2-6,9-4-10,2-4 13,3-2-20,1 0 14,-1 0-20,-1-2-12,0-12-11,-4-2-26,-2-2 24,-5-3-6,-2-1-22,0 3 17,0 1 11,0 5 20,-9 8 33,2 2-63</inkml:trace>
  <inkml:trace contextRef="#ctx0" brushRef="#br0" timeOffset="4107">2131 135 107,'0'0'185,"0"0"-84,0 0-29,0 0-10,0 0-5,0 0-44,0 0 13,-36-4-24,28 9 2,1 5-3,3 2-1,2 2 0,2 3 1,0-2-2,0 2 2,2-1-13,4 2 24,1-2-5,-1-2-7,-1 0 19,-2-2-1,-3-2-5,0 2-2,0 0-10,-18 0-2,-5-2-79,-4-4-327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2:03.7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39 251 71,'0'0'121,"0"0"-50,0 0 8,0 0-8,0 0-16,0 0-31,0 0 27,0 0-21,0 0 29,0 0-34,0 0 2,0 0-17,0 0-9,0 0-1,0 0 6,0 0-15,7 0-1,4 4 10,5 0-22,1-1 22,3-3-10,-2 0 3,-4 0 5,-4 0-25,-5 0 4,-5 0-2,0-7 15,0-4 4,-15 1-4,-6 2-29,0 2 26,0 1-11,1 2 8,5 3 15,3 0-9,1 0 8,3 4-11,3 10 12,0 4-3,3 4 2,2 1-3,0-1 5,0-2 15,2-2-2,10-4 17,1-4-18,3 0 11,1-2-23,3-4 7,3-2 2,1-2-18,7 0 0,-4-10-122,-9-2-137</inkml:trace>
  <inkml:trace contextRef="#ctx0" brushRef="#br0" timeOffset="756">298 0 61,'0'0'190,"0"0"-90,0 0-31,0 0-1,0 0-18,0 0 1,0 0-43,-7-2-8,5 12 5,0 12-5,-4 8 0,4 6 6,0 2 6,0 4-10,2 2 3,0-3 3,0-5-10,0-4 2,0-8-11,0-6-59,0-8-82,2-4-210</inkml:trace>
  <inkml:trace contextRef="#ctx0" brushRef="#br0" timeOffset="2042">567 32 91,'0'0'180,"0"0"-79,0 0-4,0 0-3,0 0-31,0 0 2,0 0-26,0 0 23,0 0-31,-6 16 0,-6 6-30,1 8 12,-3 4-13,1 4 1,0 2-2,2-1 10,2-3-25,1-6 12,0-5-9,4-6-38,2-5 4,2-4-37,0-6-34,0-2-54,0-2-111</inkml:trace>
  <inkml:trace contextRef="#ctx0" brushRef="#br0" timeOffset="2379">527 106 20,'0'0'163,"0"0"-98,0 0-13,0 0 2,0 0 22,0 0-41,0 0-8,2-6-10,-2 6-4,3 2-5,3 14-7,1 6 24,1 6-24,2 2 21,-1 2-15,-1-1-4,1-4-2,1 0-1,-6-7 0,0-6-3,0-2 2,-4-6-43,0-2 2,0-2-59,0-2-28</inkml:trace>
  <inkml:trace contextRef="#ctx0" brushRef="#br0" timeOffset="2965">734 158 155,'0'0'158,"0"0"-74,0 0 5,0 0-21,0 0 3,0 0-44,0 0-5,-22 14-21,11 4-1,-2 3 0,3 2 0,2 2 0,1-3 1,5-2-2,0-4 3,2-2-11,0-4 9,0-4-6,6-2-14,5-2-9,5-2-4,9 0-25,-4-2-92,-2-8-129</inkml:trace>
  <inkml:trace contextRef="#ctx0" brushRef="#br0" timeOffset="3288">796 208 124,'0'0'114,"0"0"-43,0 0-21,0 0 18,0 0-42,0 0-2,0 0-23,5 61-1,-1-53 2,1-2-2,0-2 0,1-3 5,3-1-12,3 0 2,-2 0 4,1-4-44,1-6 20,-4-3-24,3-4 12,1-4-7,-3 2-28,-3 3-114</inkml:trace>
  <inkml:trace contextRef="#ctx0" brushRef="#br0" timeOffset="3579">995 168 55,'0'0'128,"0"0"-76,0 0-7,0 0 4,0 0 23,0 0-27,0 0 1,2 91-34,-2-76 2,0-2-13,0-1 1,0-5-2,0-2 7,0-1-17,0-4-10,0 0-12,0 0-36,0-2-25,0-10 22,3-2 42,5-4 28,1-3-12,0 3 7,0 3-16,-2 1 21,-1 3 2,-2 7 1,2 4-1,-4 0 5,0 0 67,0 8-22,0 4-22,3 1-19,-3-2 7,0 0-17,-2-5 7,0-2-1,2-4-7,-2 0 2,4 0-2,2 0 1,0-4-4,3-10-5,-1-3 16,4 2-14,-3-2-17,-3 5-8,1 2 5,-4 4 26,-1 6-8,-2 0 9,0 2 27,2 16-15,-2 3 17,0 1-9,0 0 15,0-4-24,0 0 6,0-7-17,7-2-7,1-7-19,-1-2-137</inkml:trace>
  <inkml:trace contextRef="#ctx0" brushRef="#br0" timeOffset="4157">1229 168 52,'0'0'137,"0"0"-62,0 0 0,0 0-11,0 0-8,0 0 2,0 113-37,0-99 10,0-3-30,0-2 2,0-5 4,11-2-7,0-2 0,4 0-10,1 0-5,-1-10-24,-3-4-26,-1-10-40,-5 3-15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2:10.5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14:02.8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131 339 48,'0'0'104,"0"0"-67,0 0-11,0 0 75,0 0-50,0 0 12,0 0 5,-16-20 7,7 16-33,0 0-3,0 2 16,-2 0 2,-2 2-5,1 0-51,-1 0 4,3 0 6,-2 12-22,5 2 9,1 4 1,4 4-11,0 4 11,2-4 0,0 0-18,0-8-12,10-4-13,2-6 27,-1-4-16,2 0 31,-1-12 4,1-12 4,-5-6 14,-1-6 0,-5-6 22,-2-5-2,0-4 4,0 0-43,-4 1 23,-7 6-15,0 8 5,1 10-14,4 10 0,-1 10-1,3 6-28,2 0-23,2 18-17,0 14 63,0 14 2,0 8 4,2 2 2,9-3 3,1-5-5,1-12-11,2-8 9,1-12-22,3-10 8,12-6-58,-4-10-47</inkml:trace>
  <inkml:trace contextRef="#ctx0" brushRef="#br0" timeOffset="534">281 293 447,'0'0'107,"0"0"-81,0 0-26,0 0 21,0 0-20,0 0 17,0 0-16,45 0-4,-35-8-12,1-8 13,-3-2-4,-6-1-53,-2-3 8,0 0-25,-6 1 33,-9 8 32,2 5 10,-1 6 83,4 2 4,1 0-55,3 16-25,-2 8 3,8 7-10,0 5 10,0 0-7,3 0 29,8-6-25,0-4 3,2-6-3,1-4-4,1-6-3,1-6 0,5-4-30,-2-6-84,-6-10-114</inkml:trace>
  <inkml:trace contextRef="#ctx0" brushRef="#br0" timeOffset="885">476 247 348,'0'0'133,"0"0"-113,0 0 18,0 0 9,0 0-19,0 0-2,22 110-25,-15-84 6,-5-2-7,3-6 0,-3-6-55,0-8-10,-2-4-34,2 0 61,-2-10 1,0-14-76,2-4 94,0 0 19,3 0 12,1 7 20,4 3 28,-4 7-28,3 7 14,-1 4-44,4 0 42,1 8 44,-2 10-23,-1 4-29,0 0-34,-1 0-4,4-2-27,7-4-14,0-4-46,-4-8-157</inkml:trace>
  <inkml:trace contextRef="#ctx0" brushRef="#br0" timeOffset="2403">616 293 195,'0'0'141,"0"0"-89,0 0 38,0 0-25,0 0-24,0 0-27,0 0-13,-52-2-2,42 8-12,-3 4 12,1 0-24,1-2 16,5 2-25,1-4 32,1 0-14,4-2-10,0-2-17,0-2-35,2 0 36,9 0-12,2 0 52,1-4 4,-1-4 5,0 2-6,-4 2 4,-2 2-2,-3 0-3,-4 2 1,0 0 5,0 0 30,0 2-4,-11 10 11,-1 2-15,0 2 16,1 0-28,3 0-15,4-2-1,2-4 1,2-2-2,0-2-26,0-4 17,0 0-32,4-2 5,12 0-4,-1 0 2,6-10 24,-4 0 2,-1 2 13,-5 2 0,-3 4-5,-1 2 11,-3 0 1,-4 0-7,0 0 36,0 0-8,0 6-4,0 0-4,0-2-11,0 0 17,0 0-26,0 2 6,0 0 0,0 4-7,0 2 1,0 0-23,0 4-5,0-4-73,0-4-160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2:36.3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185 540 29,'0'0'136,"0"0"-79,0 0 20,0 0-17,0 0 8,-5 0-29,5 0 0,0 0-1,0 0-15,0 0 14,0 0-27,0 0 25,0 0-22,0 0 22,0 0-20,0 0 11,0 0-10,0 0-1,0 0-11,0 0 5,0 0-18,0 0 19,0 0-21,0 0 10,0 0 0,0-2-14,0-3 2,0 4 3,0-1-1,0 0-2,0 0-49,0-2-32,5-3-104,-3 3-53</inkml:trace>
  <inkml:trace contextRef="#ctx0" brushRef="#br0" timeOffset="3379">192 40 13,'0'0'38,"0"0"-9,0 0 18,0 0 4,0 0-27,0 0 22,0 0-10,0-9 8,0 9-11,0 0 6,0 0-16,0 0 6,0 0 0,0 0-9,0 0 17,0 0-11,0 0 25,0 0-37,0 0 21,0 0-28,0 0 3,0 0-8,0 0-2,0 0 0,0-3 3,0-1-15,0-2 12,0-2-7,2 2-46,5 4-5,-3 0-62,-2 2-76</inkml:trace>
  <inkml:trace contextRef="#ctx0" brushRef="#br0" timeOffset="4218">190 175 45,'0'0'125,"0"0"-58,0 0 16,0 0 3,0 0-7,0 0-39,0 0 21,0 0-37,0 0 27,0 0-28,0 0 4,0 0 2,0 0-19,0 0-5,0 0 6,0 2-19,0 6 19,0 2-2,0 2-8,0 0 25,0 2-4,0 2 8,-3 2 2,-17 4-31,-9 2-1,-22 8-66,7-6-79,1-5-164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2:46.5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 10 12,'0'0'108,"0"0"-62,0 0-4,0 0-7,0 0 27,0 0-41,0-4 8,0 4 3,0-2 24,-3 2-3,3 0-6,-2-1 5,0 1-24,-2-3 17,2 3-25,2-1 32,0 1-37,0 0 7,0 0-21,0 0 5,-2 0-6,2 0-6,0 0 6,0 0-21,0 5 21,-3 12-7,3 5-5,-2 3 7,0 4 3,0 3-9,-1-2 3,-2 0-15,3-4-3,0-2 6,0-6-26,2-2 14,-2-4-43,2 1-3,0-6-57,-2-1-8</inkml:trace>
  <inkml:trace contextRef="#ctx0" brushRef="#br0" timeOffset="511">-1 71 55,'0'0'120,"0"0"-74,0 0-7,0 0-3,0 0-10,0 0-3,0 0-13,18-28 20,-9 24-29,1 0 23,2 1-23,1 3 14,3 0-15,-1 0 12,-1 0-3,-1 0-8,-2 3 11,-4 5-12,0-1 24,-5 2-24,-2 3 33,0-2-1,0 4 10,0 0-15,-4 0-12,-10 0-8,3-2-1,0-2-11,0-2 17,4-2-22,5-2 20,0-4-19,2 0 9,0 0-1,0 0 0,0 0-23,0 0 3,0 0-12,6 0 32,5 2-1,1 2-11,1 0 14,1 0-1,-1 2 0,1 2 0,-2-2-1,-3 2-5,-2 0 5,-2 0 2,-3 0 10,-2 0-10,0 4 26,0 0-9,-4 0 16,-15 2 7,-1 2-25,-4-2 10,0 0-24,-3-3-4,4-1 14,6-5-21,3-2 18,3-3-18,2 0 9,4 0-19,1 0-24,2-11-33,2 0 11,0-6-62,0 3-15,0 2-52</inkml:trace>
  <inkml:trace contextRef="#ctx0" brushRef="#br0" timeOffset="1360">416 73 39,'0'0'144,"0"0"-51,0 0-15,0 0 10,0 0-16,0 0 1,0 0-32,0-2 12,0 2-18,0 0 17,0 0-35,0 0 9,0 0-10,-2 8-7,-10 10 11,-5 8-14,-6 4 2,-2 6-2,1 0-2,0 0-4,2-4-11,3-4-41,8-6-4,5-4 9,1-8-35,5-3-16,0-7-65,0 0-100</inkml:trace>
  <inkml:trace contextRef="#ctx0" brushRef="#br0" timeOffset="1711">231 121 51,'0'0'206,"0"0"-128,0 0-28,0 0-18,0 0-2,0 0-29,0 0 16,17 32 35,-1-10-20,-1 0 21,2 2-38,-2-2 16,1 0-31,-1-2 10,-3-4-10,-2-1 0,-1-6 0,-3 0 0,2-5-9,3 1-50,-5-3-31,1 1-120</inkml:trace>
  <inkml:trace contextRef="#ctx0" brushRef="#br0" timeOffset="2148">661 165 147,'0'0'149,"0"0"-77,0 0 15,0 0-25,0 0 1,0 0-33,0 0 17,0-2-7,-5 2 2,-6 2-29,-4 8-12,-6 2 0,-1 2 6,-3 0-14,2-2 5,0 0 1,5-2-18,5-2 19,4-2-2,4-4-8,3 0 10,2-2-23,0 0 14,0 0-43,0 0 26,9 0-10,6 2 35,1 0-6,0 0 6,0 0 1,-1 0 0,-1 0-10,-4 0 20,-1 2-20,1-2 20,-6 0-27,2-2 21,-3 2-10,1 0 6,-2-2 0,0 2 0,-2-2 0,0 0-2,2 0 9,-2 0-16,0 0 21,3 0-13,-3 0 2,0 0 23,0 0 2,0-4-25,0-6 24,0-2-25,0 0 23,-5 0-23,1 0 22,0-2-21,1 4 4,1-2-5,2 4-1,0 0 1,0 2-22,0 2-5,0 0-76,5 0-28,3 2-74</inkml:trace>
  <inkml:trace contextRef="#ctx0" brushRef="#br0" timeOffset="2943">649 221 59,'0'0'65,"0"0"-30,0 0 18,0 0-17,0 0-11,0 0-1,0 0-8,-21 6 16,15-6-26,4 0 46,0 2-26,-2-2 21,2 0-25,-1 0-3,3 0 7,0 0-6,0 0-1,0 0-11,0 0-11,0 0 13,0 0-20,0 0 0,0 0 3,0 0-28,13 0 14,6 0 19,5 0 2,5 0-8,3 0 18,1 0-13,0-6 4,-4 0-2,-2 2-18,-7 0 18,-2 2-14,-7 2-14,-2 0 3,-7 0-43,-2 0-35,0 0-24</inkml:trace>
  <inkml:trace contextRef="#ctx0" brushRef="#br0" timeOffset="3565">1006 91 80,'0'0'206,"0"0"-95,0 0-33,0 0-12,0 0-12,0 0-54,0 0 13,0 18-10,0 4 18,0 4-20,0 2 11,0 4-11,0 0-1,0 0-8,0-4-89,0-3-17,0-10-50,0-5-35</inkml:trace>
  <inkml:trace contextRef="#ctx0" brushRef="#br0" timeOffset="3830">959 155 159,'0'0'153,"0"0"-91,0 0 3,0 0-38,0 0-4,0 0-22,0 0-1,35-40 0,-16 36 0,1 2-1,-1 2 2,4 0-1,-3 0 7,-4 0-8,-3 0 10,-4 6-9,-7 2 0,-2 2 23,0 0 33,-4 4-8,-16 0-17,-5 2-29,1-2-4,2 0-1,3-4 1,9-4 4,3-4-5,7 0-1,0 0-44,0-2-18,4 2 21,14-2 12,0 2 7,4-2 19,0 2 12,1 2-13,-1 2 8,-2 0-1,-4 2 1,-2 0 0,-8 2 11,-6 3-11,0-2 43,0 1 29,-16 2 11,-11 3-49,-2-3-12,-2-1-22,0 0 1,7-3 0,4-6 8,7-3-9,7-1-71,4-1-39,2-12-163</inkml:trace>
  <inkml:trace contextRef="#ctx0" brushRef="#br0" timeOffset="4488">1545 113 42,'0'0'238,"0"0"-125,0 0-50,0 0 55,0 0-31,0 0-13,0 0-43,-2-4 30,-7 12-54,-4 8 6,-3 6-12,-2 6-1,-4 2 0,0 2 7,-1 0-18,4-2-8,1-2-29,7-4-51,3-8-7,4-6-71,4-7-93</inkml:trace>
  <inkml:trace contextRef="#ctx0" brushRef="#br0" timeOffset="4798">1307 145 258,'0'0'117,"0"0"-89,0 0-14,0 0 2,0 0 40,0 0-28,0 0 5,51 70-32,-31-50 24,3 0-25,-2 0 1,4 0-1,-2-2 7,-1-4-14,0-2-3,2-2-17,-5-3-97,-6-6-133</inkml:trace>
  <inkml:trace contextRef="#ctx0" brushRef="#br0" timeOffset="5345">1757 187 168,'0'0'144,"0"0"-81,0 0 15,0 0-13,0 0 1,0 0-44,0 0 10,0-2-32,0 4 0,0 12 7,0 6 1,4 2 27,-2 4-22,0 0 4,-2 0-8,0-2-18,3-2 5,-3-5-41,0-3-43,0-6-45,0-3-102</inkml:trace>
  <inkml:trace contextRef="#ctx0" brushRef="#br0" timeOffset="5646">1659 299 18,'0'0'148,"0"0"-89,0 0-18,0 0-4,0 0 21,0 0-42,0 0 17,64-10-27,-41 8 2,-4 2-8,4 0 1,-1 0-2,1 0 6,-1 0-13,2 0-39,-6 0-51,-7 0-120</inkml:trace>
  <inkml:trace contextRef="#ctx0" brushRef="#br0" timeOffset="5954">1995 139 20,'0'0'217,"0"0"-108,0 0-75,0 0 33,0 0-12,0 0-3,0 0-40,9 84 8,-7-56-19,2 0 1,2 0-2,-6 4-36,0-4-80,0-7-201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2:09.2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30 114,'0'0'173,"0"0"-92,0 0-33,0 0 44,0 0-34,0 0-9,0 0-39,0 0 16,0 0-7,0 0-2,0 0-12,0 12-4,0 8 1,0 2 8,0 4-13,0 1 10,0-1-13,0-1 6,0-3 0,0-1-41,0-5-58,4-6-74,1-4-188</inkml:trace>
  <inkml:trace contextRef="#ctx0" brushRef="#br0" timeOffset="317">228 159 116,'0'0'108,"0"0"-9,0 0-11,0 0 10,0 0-50,0 0 14,0 0-11,0-4-1,0 1-9,-9 2-31,-4 1-2,2-3-2,-3 3-9,1 0 15,-1 0-21,1 0 18,3 8-18,0 5 8,6 3-7,1 0 8,3 0-13,0 0 10,0-4 3,9 0-9,5-4-1,-1-2 9,-1-4-32,1-2 18,-3 0-9,0 0-25,-1 0 4,-5-8 13,0-4 32,-4 0 0,2-1 0,-2 2 7,0 3-6,0 0-1,0 6-1,0 0 1,0 2-10,5 0 9,2 0 2,0 4-10,1 5 18,3 4-8,1-3 6,1 2-5,-1-2-2,-2-2-12,11-6-40,-6 0-70,-1-2-77</inkml:trace>
  <inkml:trace contextRef="#ctx0" brushRef="#br0" timeOffset="842">497 112 182,'0'0'170,"0"0"-108,0 0 0,0 0-23,0 0 2,0 0-34,0 0 3,-69-10-9,56 20-1,0 6 4,2 3-2,2 1-4,2 0 9,5-2-14,2 0 17,0-4-20,0-4 16,0-4-13,2-2 7,7-2-2,0-2 2,2 0-5,0-2-3,2-10 16,-1-2-10,-1-4 4,-2-3-4,-5-2 4,0-1-2,-4-2 2,0-3 4,0 4-12,0 2 12,0 3-19,-4 8 26,2 4-24,0 6 11,2 2 0,0 0-39,0 6 17,0 14 22,0 2 0,6 4-6,2 2 14,0 0-15,3-2 16,1-4-18,5-3-12,-1-7-96,-3-8-107</inkml:trace>
  <inkml:trace contextRef="#ctx0" brushRef="#br0" timeOffset="1339">497 112 111,'118'-10'181,"-118"10"-95,0 0-5,0 0-32,-4 6 7,-4 10-47,-1 2 7,1 0-6,2 0 13,4 1-7,0-7-15,2 0 4,0-5 2,0 0-14,4-5-2,10-2 9,3 0-13,-1 0-9,-1-9 4,-1-4-36,-5-3 47,-5 0-10,-2 0 15,-2-3-63,0 4-26,0 2-56,0 5-13</inkml:trace>
  <inkml:trace contextRef="#ctx0" brushRef="#br0" timeOffset="1592">727 116 20,'0'0'104,"0"0"-20,0 0 18,0 0-21,0 0 3,0 0-50,0 0 1,0 0-33,21 54 16,-21-51-17,0-3 9,0 0 4,0 0-13,0 0 9,0 0-2,2-3-16,2-8-3,5-3-5,2-3-30,7 1-16,11 1-19,-7 2-30,0 5-82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2:11.4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137 6 88,'0'0'134,"0"0"-54,0 0 44,0 0-22,0 0 12,0 0-45,0 0 25,0-2-14,0 2-25,0 0-18,-3 4-27,-8 12-2,-2 6 2,-3 2-18,3 4 23,-1 0-30,3-2 15,2-3-26,3-3-57,1-6-20,5-4-2,0-4-87,0-4-78</inkml:trace>
  <inkml:trace contextRef="#ctx0" brushRef="#br0" timeOffset="293">105 16 101,'0'0'153,"0"0"-85,0 0-25,0 0 32,0 0-43,0 0-8,0 0-24,24 23 20,-12-10-7,1 5 4,3 2-1,-3 1-1,1-2-5,-1 2-3,1-2-8,-6-2 11,1-3-12,-3-2 3,-1-5-2,-2 2-62,-3-5-29,0-2-106</inkml:trace>
  <inkml:trace contextRef="#ctx0" brushRef="#br0" timeOffset="608">79 193 117,'0'0'134,"0"0"-67,0 0-49,0 0 7,0 0-24,0 0-2,0 0 7,118-27-7,-95 27 1,-2 0-50,-7 0-123</inkml:trace>
  <inkml:trace contextRef="#ctx0" brushRef="#br0" timeOffset="2028">103 48 15,'0'0'53,"0"0"-4,0 0 2,0 0 8,0 0-29,0 0 9,0 0-13,-24 71 20,15-56-24,-3 3 2,-1 3-15,1-1-8,2 0 4,-1 2-5,3-6-16,4-2-104</inkml:trace>
  <inkml:trace contextRef="#ctx0" brushRef="#br0" timeOffset="2756">303 61 67,'0'0'135,"0"0"-58,0 0-14,0 0 41,0 0-16,0 0-23,0 0-22,0-9-8,0 9 17,0 0-29,0 0 10,0 0-24,0 0 15,0 0-23,0 0-2,2 6 1,1 6 0,1 2-1,-2 2 7,1 3-9,-3-4 13,2 2-18,-2-2 19,0-1-17,0-1 7,0-5-1,2-2 0,-2-2 1,0-2-2,0-2 7,0 0-19,3 2 26,-1-2-26,2 2 11,3-2 1,4 0-26,4 0-5,4 0 18,4 0-14,4-2 12,4-8-34,-2 0-21,5-2-33,-9 4 0,-9-1-115</inkml:trace>
  <inkml:trace contextRef="#ctx0" brushRef="#br0" timeOffset="3506">648 0 46,'0'0'94,"0"0"-45,0 0-20,0 0 19,0 0-18,0 0 6,0 0 0,-35 0-6,28 0 6,3 0-10,0 0 8,2 0-26,-4 0 14,2 0-22,0 0 19,2 0-12,2 0 6,-3 0 1,3 0-13,0 0 2,0 0 9,0 0-17,0 0 17,0 0-21,0 2 19,9 8 0,5 4 6,3 2-1,1 6 6,0 0-20,-2 3 15,-3 1-15,-6-2 7,-5 2-2,-2 2-1,-4 0-5,-37 10 4,4-8-4,-1-4-144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3:26.1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17 39,'0'0'71,"0"0"-16,0-8 21,0 4-40,0 2 2,0 0-4,0 0 5,0 0-11,0 2-15,0 0 20,0 0-23,0 0 18,0 0-27,0 0 16,0 0-16,0 0 6,0 0-7,0 0-5,0 0 3,0 0 4,0 0-9,0 0 15,0 0-18,0 0 22,0 0-22,0 0 11,0 0-1,0 0 0,0 0 4,0 0-10,0 0 9,0 0-14,0 0 19,0 0-15,0 0 14,0 0-5,0 0-2,0 0-6,0 0-13,0 0-62,0 2-50</inkml:trace>
  <inkml:trace contextRef="#ctx0" brushRef="#br0" timeOffset="796">75 193 36,'0'0'153,"0"0"-75,0 0-33,0 0 10,0 0-19,0 0-3,0 0-32,0 0 35,0 0-15,0 0 9,2 0-19,1 4 23,-1 8 15,-2 4-15,0 0 10,0 5-34,-11-1-10,-16 7-16,6-4-46,-2-5-139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3:29.2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160 101 155,'0'0'193,"0"0"-85,0 0-1,0 0-15,0 0 11,0 0-50,0 0 29,0-4-35,0 4 13,0 0-25,0 0-3,0 0-5,0 0-25,0 0 15,-12 10-2,-3 10-30,-5 8 22,-5 6-21,3 0 8,2 0-13,2-3-36,5-2-26,2-4-18,6-7-54,5-8-18,0-6-139</inkml:trace>
  <inkml:trace contextRef="#ctx0" brushRef="#br0" timeOffset="352">102 105 183,'0'0'155,"0"0"-92,0 0-15,0 0 14,0 0-29,0 0-31,0 0-2,13-4 2,-1 12-2,-2 8 0,3 4 24,1 2-12,-3 2 15,3 0-19,-3-2-7,-3 0-1,2-1 0,-3-6 0,-3 0-46,-4-1-3,0-4-75,0-2-104</inkml:trace>
  <inkml:trace contextRef="#ctx0" brushRef="#br0" timeOffset="682">21 239 54,'0'0'206,"0"0"-133,0 0-51,0 0-20,0 0 27,0 0-6,0 0 21,34 2-36,-16 0 10,1 0-11,4 1-6,-1-3-1,1 0 0,3 0 0,-4 0-87,-8 0-105</inkml:trace>
  <inkml:trace contextRef="#ctx0" brushRef="#br0" timeOffset="954">325 81 91,'0'0'221,"0"0"-117,0 0-73,0 0 39,0 0-1,0 0-33,0 0-17,2 0-18,0 2 9,0 10 2,2 2 21,-2 2-13,-2 2 19,0 0-20,0 2 1,0 0-1,0-2-18,0 0 20,0-2-20,0-3 15,-2-4-15,0-3 1,2-2-1,0 0-2,0-1 1,0 0-10,0 1 9,0 3-19,12-2 19,-1 0-24,5 0 16,-1 2-30,5-3 6,0-1-8,2 0-22,5-3-30,-6 0-67,-6 0-143</inkml:trace>
  <inkml:trace contextRef="#ctx0" brushRef="#br0" timeOffset="2695">748 267 130,'0'0'167,"0"0"-126,0 0 22,0 0-4,0 0-10,0 0-34,0 0-14,0 0 18,0 0-10,0 0 18,0 0-27,0 0 10,0 0 0,0 0-20,7 0 8,6 0 2,7 4 0,9-2 6,11-2 24,7 0-29,4 0 12,0 0-13,-1 0 8,-6-3-8,-7-4 0,-5 3-1,-10 0 4,-4 2-10,-9 1 6,-3 1 0,-6 0-44,0 0-23,0 0-106</inkml:trace>
  <inkml:trace contextRef="#ctx0" brushRef="#br0" timeOffset="3401">908 181 35,'0'0'78,"0"0"-29,0 0 6,0 0 1,0 0-9,0 0-25,0 0 24,0 0-7,0 0 32,0 0-32,0 0 21,0 0-12,0 0 4,0 0 19,0 0-48,-10 4-3,-7 6-17,-1 2-6,-1 2 15,-2 0-17,-1-1 11,2-2-7,0 0 1,3-4-25,1 1 6,5-4-12,1 0 30,8 1-24,0-4 16,2-1-37,0 3 19,0-2-18,0 2 2,2 1-12,8-3 10,5 1 29,1 1 9,1-2 6,1-1 2,-2 3-1,0-3 7,-3 0-6,-4 1-1,0-1 0,-5 3-1,0-2 2,-1 2-4,-1-3 11,-2 0-10,0 2 11,0-2-7,0 0-2,0 0 0,0 0 7,0 0-7,0 0 10,0 0-9,0 0 32,0-2-26,0-5 18,0-3-19,0-2 18,0 1-24,0-4 1,-2 1 0,-1-2-1,-1 4 7,2 0 2,0 4-18,2 4 4,0 4-8,0 0-88,0 0-110</inkml:trace>
  <inkml:trace contextRef="#ctx0" brushRef="#br0" timeOffset="4685">1496 103 39,'0'0'120,"0"0"-44,0 0-12,0 0 15,0 0-1,0 0-13,0 0 6,3-6-27,-3 6 23,0 0-22,0 0 17,0 0-32,0 0 10,0 0-15,0 0-8,0 0-2,-7 6-14,-7 14-2,-1 6 9,-5 8-19,-5 2 22,3 0-22,0-3 4,4-5-21,3-5 1,6-6-4,1-7 11,6-2-33,2-4 4,0-4-62,0 0-50,8 0-90</inkml:trace>
  <inkml:trace contextRef="#ctx0" brushRef="#br0" timeOffset="5203">1538 89 13,'0'0'133,"0"0"-28,0 0-30,0 0 26,0 0-23,0 0-26,0 0-3,0-10-11,0 10 8,0 0-33,0 0 8,0 0-15,0 0-12,0 0 6,0 0-2,0 2-4,8 10 6,1 4-1,-1 2 2,-1 2-3,2 0 14,0 2-19,-3 2 17,4 0-10,-4 0 0,1 0 0,-3-2 0,3-1 0,-5-6 0,3-1-32,-3-3 12,3-5-44,-3 0-37,0-6-96</inkml:trace>
  <inkml:trace contextRef="#ctx0" brushRef="#br0" timeOffset="5758">1396 271 41,'0'0'102,"0"0"-63,0 0 6,0 0 25,0 0-25,0 0-2,0 0-31,100-14 18,-77 10-23,-1 0 8,-2 3-14,-4-2-2,3 3-5,-5 0-100,-5 0-142</inkml:trace>
  <inkml:trace contextRef="#ctx0" brushRef="#br0" timeOffset="6336">1750 137 55,'0'0'160,"0"0"-57,0 0-44,0 0 23,0 0-24,0 0-18,0 0-17,0-2-14,0 2 10,0 0-19,0 0 27,0 0-27,0 0 22,0 0-22,0 0 7,0 2-1,0 12-2,0 6 25,0 2-11,0 2 7,-2 2-24,0-2 6,-2-2 2,1-1-12,3-3 10,0-4-7,0-4 0,0-5 1,0 2-8,0-5 9,0-2-10,0 2 1,0-2 5,0 0-2,0 0 2,0 0 2,7 0 0,5 0 0,3 0 1,3 0-3,1 0 14,4 0-22,2 0 21,-1 0-18,-2 0 8,-2 0-2,-1 0-13,0 0-36,-5-2-46,-3 0-153</inkml:trace>
  <inkml:trace contextRef="#ctx0" brushRef="#br0" timeOffset="9137">2254 113 26,'0'0'134,"0"0"-24,0 0-41,0 0 21,0 0-31,0 0 1,0 0-22,0 0 8,0 0 0,0 0-17,0 0 16,0 0-31,0 0 27,0 0-34,0 0 23,0 0-29,0 0 16,0 0-5,0 0-2,0 0-7,0 0 7,0 0-20,0 0 7,0 10-10,0 10 24,0 2-18,0 4 7,0 2 0,0-2 0,3 0-11,1-2-5,0-3-38,-2-5 21,3-5-52,-1-1-23,-2-3-74,-2-3-91</inkml:trace>
  <inkml:trace contextRef="#ctx0" brushRef="#br0" timeOffset="9654">2147 257 74,'0'0'143,"0"0"-55,0 0-22,0 0 22,0 0-49,0 0 3,0 0-41,0-5 14,0 2-14,2-1 1,12 0 7,5 0-8,6-2 12,6-2-3,3 2-15,-1-2 15,2 0-20,-3 0 7,2 2-20,-12 2-82,-9 2-94</inkml:trace>
  <inkml:trace contextRef="#ctx0" brushRef="#br0" timeOffset="10519">2718-1 33,'0'0'42,"0"0"25,0 0-11,0 0 13,0 0-21,0 0-2,0 0-9,0 0-5,0 0 11,-5 0-37,-6 0 3,-2 1-8,-3 4-2,5-1-7,0-2 8,1 0 1,2-2 1,1 0 0,0 0 5,3 0-14,-1 0 18,1 0-19,2 0 18,0 2-16,2-2 6,0 0 0,0 0 0,0 0 0,0 0-6,0 2 10,0-1-11,0 2 13,0-3-12,0 2 7,0-2-1,0 2 6,0 2-5,0 0 8,0 2-8,0 4 17,0 4-18,0 2 23,0 2-23,0 4 5,0 2-4,0 2-1,0 2 0,0-2 1,2 0-2,2-2 8,0-2-16,1-1 18,0-3-15,2-2 12,-3-2-6,0-3 0,0 2 0,-1-3-1,-1 0 2,-2-4-9,2 2 17,-2-2-16,0 0 14,0 0-10,0 0 3,0-2 0,0-2 0,0 0 1,0 0-2,0-2-8,3 0 8,-3 0-27,2 0 11,0 0-19,1 0 35,3 0-7,1-2 8,4-2 9,0-2-8,2 2 1,-1 0 7,1 0-16,1 2 18,-1 0-18,-3 2 14,4 0-8,-3 0 1,1 0-1,-4 0 0,1 0-19,0 0-1,0 0-39,4 0 22,-2 0-41,-1 0-38</inkml:trace>
  <inkml:trace contextRef="#ctx0" brushRef="#br0" timeOffset="12261">2826 77 114,'0'0'97,"0"0"-60,0 0 35,0 0-15,0 0-4,0 0-28,0 0-5,0 0-1,0 0-17,0 2 1,0 12 3,0 4-7,0 2 12,0 0-17,0 0 7,3 0-1,-1-2 0,0-2 1,1 0-2,1-4-12,-1 2-6,1-4-86,-2-3-104</inkml:trace>
  <inkml:trace contextRef="#ctx0" brushRef="#br0" timeOffset="12681">2824 95 74,'0'0'122,"0"0"-75,0 0-10,0 0 5,0 0 8,0 0-42,0 0 16,2-6-8,1 4 19,1-2-22,6 0-5,-2-2-3,5 2-3,1-2-4,3 2 12,-1 0-23,3 4 22,-6 0-18,-3 0 8,-2 0 0,-4 0-12,-2 8 13,-2 4 13,0 2-12,-6 2 20,-10 0-20,-3 0 4,2 0-5,-1-2-6,5-4-24,2-2 4,4-4 17,5-4-2,2 0 10,0 0-35,0 0-25,0 0-17,4 0 77,8 0-8,1-2 9,1-2 0,3 0 0,-1 2 0,-3 2 1,1 0 1,-3 0 5,-3 0 8,-4 0-15,2 0 17,-6 10-7,0 0 29,0 2 23,0 2-4,-8 2 4,-5-2-40,-5 3 13,-1-2-34,-4-1 1,1 0-2,2-3-1,2-1-29,5-6-28,1-3 0,4-1-34,3 0-46</inkml:trace>
  <inkml:trace contextRef="#ctx0" brushRef="#br0" timeOffset="13708">3259 51 13,'0'0'129,"0"0"-66,0 0 6,0 0-8,0 0 1,0 0-13,0 0-22,0-2 11,0 2-21,0 0 29,0 0-30,0 0 33,0 0-30,0 2 14,-7 10-11,-8 6-6,-1 2 5,-2 2-20,0 2 21,0 0-20,3 0-4,-1-4 7,5-2-13,1-3-1,2-6 8,4 1-15,-1-4-21,3 1-12,0-2-35,-2 2-4,2-4-43,-3 0-24</inkml:trace>
  <inkml:trace contextRef="#ctx0" brushRef="#br0" timeOffset="14174">3069 105 68,'0'0'166,"0"0"-103,0 0-19,0 0-5,0 0-15,0 0-18,0 0 4,14 0-3,-5 4 9,2 8 19,1 0-28,0 4 13,1 0-17,1 0 7,-3 0-2,3 2-7,-1-3-1,-2-4 7,-2 1-12,0-4 12,0 1-14,-2-6-22,0-1-58,-5-2-112</inkml:trace>
  <inkml:trace contextRef="#ctx0" brushRef="#br0" timeOffset="15895">3335 41 84,'0'0'91,"0"0"-61,0 0 15,0 0-5,0 0 9,0 0-33,0 0 6,0 0 1,0 0-10,0 0 7,0 0-20,0 0 20,0 0-20,0 0 14,4 0-13,5 0 8,3 0-2,1 0 1,-3 0 2,4 0-3,-3 0 1,-2-2-7,-2-1 7,-3 3-7,1 0 6,-5 0-5,0 0 27,0 0 13,0 0-6,0 0-5,0 0-30,0 0 12,0 0-6,0 0-10,0 0 5,0 0-3,0 0 1,0 0-5,0 0 4,0 9 2,2 1-2,-2 0 9,2 4-17,-2 0 18,2 4-11,0 0 3,3 2-1,-3 0 0,3 0 0,-3-2 0,3 0 7,-3 0-16,0-4 19,0 0-15,0-1 13,0-4-9,1 0 1,-1 0 0,0 0-2,-2-1 4,2-1-4,-2 1 12,0-1-17,0 0 19,0 0-17,0-1 11,0-2-6,0 0 1,0 0-1,0-2 19,0 0-18,0 0 27,0-2-27,0 0 14,0 2-15,0-2 19,0 0-12,0 0 9,0 0 7,0 0-3,0 0 9,0 0-27,-6 0-4,-1-4 15,1 0-24,-1 0 18,-2 1-7,0 2 0,-2-2-5,-3 3 3,-1 0-25,-1 0 2,1 0-31,1 0 5,-5 7-63,3 3-20,3-5-72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3:57.6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0 318 10,'0'0'18,"0"0"-17,0 0 32,0 0 13,0 0 22,0 0-12,0 0 44,0 0-34,0 0 4,0 0-17,0 0-8,0 0-3,0 0-12,0 0 13,0 0-24,0 0 18,0 0-36,0 0 26,0 0-26,0 0 5,0 0-6,0 0-5,0 0 4,0 0-10,0 0 10,0 0-32,0 0-9,0 0-81,0 0-138</inkml:trace>
  <inkml:trace contextRef="#ctx0" brushRef="#br0" timeOffset="21742">5169 264 100,'0'0'150,"0"0"-67,0 0-54,0 0-4,0 0-17,0 0-16,0 0-11,7-16-27,-7 16-59,0 0-58</inkml:trace>
  <inkml:trace contextRef="#ctx0" brushRef="#br0" timeOffset="22049">5169 264 25</inkml:trace>
  <inkml:trace contextRef="#ctx0" brushRef="#br0" timeOffset="24850">4938 0 172,'0'0'157,"0"0"-111,0 0-22,0 0-23,0 0 10,0 0-10,0 0-2,80 112-19,-68-98-123</inkml:trace>
  <inkml:trace contextRef="#ctx0" brushRef="#br0" timeOffset="26456">6373 166 225,'0'0'150,"0"0"-98,0 0-50,0 0-2,0 0-25,0 0-170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3:58.5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95-1 22,'0'0'138,"0"0"-34,0 0-35,0 0 2,0 0 6,0 0-34,0 0 0,0-2-31,0 2 24,0 0-36,0 0 25,0 0-19,0 0-4,0 0-2,3 2 6,-1 10 0,-2 6 0,0 6 21,0 4-18,-11 4-9,-20 16-6,2-7-72,0-7-120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3:59.4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181 22 18,'0'0'147,"0"0"-84,0 0 24,0 0-12,0 0 4,0 0-21,0 0-1,0-18-13,-6 15-18,-1 2 8,-5 1-15,-3 0 4,-3 0-23,-1 8 0,-4 6-3,1 4 3,4 1 0,0 4-10,7 1 9,4 0-16,2-2 15,5-4-11,0 0 13,0-4-18,14 0 17,4-4-6,2-2-15,5-2-8,4-4-17,0-2 32,2 0-16,7 0-26,-7 0-88,-9 0-70</inkml:trace>
  <inkml:trace contextRef="#ctx0" brushRef="#br0" timeOffset="586">511 4 52,'0'0'183,"0"0"-98,0 0-17,0 0 0,0 0 13,0 0-45,0 0 10,0 0-7,0 1 32,-11 13-31,-5 7-39,-2 5 12,-1 2-3,-2 2-14,-1 0 13,0-2-18,0-2 2,3-4-15,2-2-26,5-4-11,6-4 0,1-6-59,5-2-28,0-4-102</inkml:trace>
  <inkml:trace contextRef="#ctx0" brushRef="#br0" timeOffset="931">295 62 49,'0'0'97,"0"0"-61,0 0 30,0 0 11,0 0-9,0 0-12,0 0-30,71 90 16,-53-70-41,-3 0 20,4-4-20,-2-2 0,-1-2-1,-3-2 0,1-4-7,1-2-62,-3-4-48,-4 0-140</inkml:trace>
  <inkml:trace contextRef="#ctx0" brushRef="#br0" timeOffset="1555">700 116 121,'0'0'146,"0"0"-93,0 0 14,0 0-4,0 0 8,0 0-39,0 0 21,-6 0-15,6 0 6,0 0-21,0 0-8,0 0-3,0 0-11,0 0-2,0 0-22,4 0-3,11 0-3,8 0 29,4 0-22,0 0-15,2 0-18,0-2-39,-7 0-56,-9 2-131</inkml:trace>
  <inkml:trace contextRef="#ctx0" brushRef="#br0" timeOffset="2283">700 106 85,'0'0'80,"0"0"-30,0 0 34,0 0-22,0 0-28,0 0-12,0 0-22,19 0 21,-6-2-12,7-2 19,2 2-27,2-2 9,5 0-10,2 0 0,1 0 0,-3-1 1,0 1-2,-2 3 7,-3 1-13,-7-3 16,-3 3-18,-5 0 9,-2 0-1,-5 0-29,0 0 2,0 0 8,3 0-45,-3 0-29,3 0-38</inkml:trace>
  <inkml:trace contextRef="#ctx0" brushRef="#br0" timeOffset="2980">727 46 18,'0'0'129,"0"0"-49,0 0-30,0 0 22,0 0-5,0 0-2,0 0-35,0-2 10,0 2-22,0 0 13,0 0-25,0 0 3,0 4 21,-16 12-20,1 4-1,-3 0 1,3-2-20,1 0 3,3-4 6,5-2-25,3-4 13,1 0-13,2-4-10,0 0 13,0 0-9,5-2 12,7-2-32,5 0 30,2 0 2,1 0 19,1 0-6,6 0-12,-6 0-56,-5 0-82</inkml:trace>
  <inkml:trace contextRef="#ctx0" brushRef="#br0" timeOffset="3633">1351 37 28,'0'0'132,"0"0"-71,0 0 15,0 0-2,0 0-11,0 0 7,0 0-17,0-15 21,0 15-34,-2-3 19,-5 3-37,-4 0 18,-2 0-28,-6 0-1,-2 4-11,-4 10-16,-2 3 15,2 2-6,4 4-6,0 1 12,9 0-6,4-2-6,6-2 13,2-2-18,0-2 7,14 0-1,5-4-11,6-2-14,6-2-31,5-4 16,9-4-13,-8 0-43,-8 0-109</inkml:trace>
  <inkml:trace contextRef="#ctx0" brushRef="#br0" timeOffset="4136">1631 41 126,'0'0'229,"0"0"-150,0 0-17,0 0 3,0 0 9,0 0-52,0 0 21,-10 9-24,-11 7-12,0 6-7,-6 4 6,0 0-11,2 0 15,3-2-20,2-2 3,6-4-7,8 2-79,2-8-51,4-2-93</inkml:trace>
  <inkml:trace contextRef="#ctx0" brushRef="#br0" timeOffset="4445">1420 104 95,'0'0'47,"0"0"10,0 0 1,0 0 20,0 0-18,0 0 7,0 0-38,53 70-11,-41-58-4,1 0-13,0 0 1,1 0 7,-1-2-18,1 0 6,1-2-10,-1 0-82,-3-4-91</inkml:trace>
  <inkml:trace contextRef="#ctx0" brushRef="#br0" timeOffset="4821">1729 172 39,'0'0'183,"0"0"-100,0 0-23,0 0-15,0 0 11,0 0-39,0 0-2,0 0-14,0 0 0,0 0 0,6 0 0,9 0 1,1 0-1,3 0-2,10 0-39,-4 0-26,-5 0-97</inkml:trace>
  <inkml:trace contextRef="#ctx0" brushRef="#br0" timeOffset="5263">2059 28 77,'0'0'151,"0"0"-77,0 0-22,0 0 53,0 0-34,0 0-4,0 0-33,0-14 28,0 14-20,0 0-9,0 0-3,0 0-21,0 0-6,0 15 8,0 10-5,-4 5-5,2 6 16,0 2-16,2-2 4,0-2-5,0-2-1,0 2-38,0-7-128,0-9-200</inkml:trace>
  <inkml:trace contextRef="#ctx0" brushRef="#br0" timeOffset="6675">779 41 48,'0'0'78,"0"0"-38,0 0-5,0 0 1,0 0-7,0 0-28,0 0 0,0 0 11,0 0-5,0 0-6,0 0 39,0 0-5,0 0-12,-2 0 6,-1 0-16,0 0 4,1 0-17,0 0 18,0 0-12,0 0 2,2 0-8,0 0 12,-2 0-12,2 0 0,0 5-1,-3 8 3,3 5-7,0 5 13,0-1-16,0 0 17,0 0-15,0-2 7,0-2-1,0-2 0,0-4-9,0-2-23,0-4-108,0-4-108</inkml:trace>
  <inkml:trace contextRef="#ctx0" brushRef="#br0" timeOffset="7239">752 126 67,'0'0'70,"0"0"-6,0 0 28,0 0-40,0 0-2,0 0-34,0 0 6,-2 0-22,-6 0 1,2 0 4,-3 6-4,-2 2-2,2-2 8,-2 2-15,0 0 12,2-2-11,-2 0-6,2-2-4,2 0-4,2 0 4,3-4 11,2 2-28,0-2-30,5 0 4,11 0 45,1 0-1,10 0-1,-5 0-28,-1 0 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4:12.3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-1 102 116,'0'0'148,"0"0"-87,0 0-9,0 0 31,0 0-38,0 0-7,0 0-27,0-1 28,0 1-16,0 0 9,0 0-9,0 0-6,0 0-15,0 0-1,0 1-2,2 14 2,3 5-2,-1 2 2,2 2 4,1-4-5,3-4-6,-2-4-2,1-2-17,3-6 14,-2-2-46,1-2 23,1 0-31,-1 0 16,-3-12-29,0-2 13,-4 0 35,-4 0 28,0 2-15,0 2 17,0 2-1,2 2 2,0 6-1,3 0 2,-1 0-2,3 2 0,0 14 2,-3 8 16,-2 6 3,-2 4 45,0 6-10,0 0 16,0 2-24,-10-4 2,-2-2-49,-1-3-1,1-9-8,4-5-15,-3-6-25,4-5-44,0-6-70</inkml:trace>
  <inkml:trace contextRef="#ctx0" brushRef="#br0" timeOffset="669">638 42 97,'0'0'183,"0"0"-89,0 0-31,0 0-21,0 0-20,0 0 14,0 0-16,-59 28-7,38-10-3,1 3-17,3 5 7,-2 2 0,4-2 0,1 0-17,6-8 17,1-4-24,5-4 24,2-6-17,0-2 17,0 0-26,7-2-3,6 0-1,0 0 20,0 0 8,-2 0 4,-1 4-9,-6 2 14,-2 4-5,-2 2-1,0 2 12,-4 2 6,-12 0 27,-4 2-13,0-2-11,-2 1-6,2-3-9,0-3-14,4 1 4,3-2 3,4-2-59,3 1-28,0-5-74,2-3-92</inkml:trace>
  <inkml:trace contextRef="#ctx0" brushRef="#br0" timeOffset="1149">714 219 178,'0'0'154,"0"0"-82,0 0-40,0 0 44,0 0-27,0 0 3,0 0-37,-18 2-8,7 8-7,-2 4-6,1 2 5,2 0 2,1 0-4,4-2 12,0-2-18,3-6 7,2-2 1,0-2-15,0-2 1,5 0-1,11 0-5,-1 0 19,1-2-19,1-6 20,-3 0-29,-5 2 15,-3 0-25,-2 4 24,0 0 6,-4 2 10,0 0 0,0 0 0,0 0-2,2 0 2,0 4-7,4 2 7,3 0 0,1-2-1,0-2 0,1-2 1,1 0 0,-3 0-8,1 0 18,0-10-9,1-2 1,-3-2 1,4-2-3,-3-4 0,-3 0 14,1-6-7,-1 0 38,0-4-23,-4 2 11,0-1-27,-2 3-1,0 4 8,0 4-14,0 4 2,0 8-1,0 4 0,-2 2-14,-8 0 0,1 10-17,-1 13 30,-2 6-15,3 7 15,1 4-4,3 3 5,3-5 0,2-2 0,0-6-2,0-8 3,2-4-2,9-6-12,9-4 11,-4-4-44,-2-4-111</inkml:trace>
  <inkml:trace contextRef="#ctx0" brushRef="#br0" timeOffset="2125">1113 42 74,'0'0'49,"0"0"14,0 0 30,0 0-30,0 0 15,0 0-38,0 0 18,0-2-25,0 2 3,0 0-15,0 0-19,0 0-2,0 12 9,0 9-5,-4 4 2,-1 5-4,0 2 8,1 1-12,0-3 2,-1-4-7,1-4-3,0-4-28,-1-2-3,0-6-60,1-4-67</inkml:trace>
  <inkml:trace contextRef="#ctx0" brushRef="#br0" timeOffset="2447">986 235 126,'0'0'72,"0"0"-41,0 0-30,0 0 27,0 0-27,0 0 17,0 0-18,118-24 0,-84 18-1,-7 2-28,-6 2-127</inkml:trace>
  <inkml:trace contextRef="#ctx0" brushRef="#br0" timeOffset="2635">1231 160 173,'0'0'169,"0"0"-105,0 0-28,0 0 16,0 0-18,0 0-2,0 0-32,-60 81 21,54-65-20,3-6 11,3-4-4,0-2-9,0-2 1,0-2-12,0 0 4,11 0-30,2 0 29,3-8-6,-3 0 4,-1 2-20,-1 0 12,-5 4-16,-1 2 12,-1 0 6,1 0 13,0 0-2,-1 12 12,2 2-12,3 6 3,1-6-55,-4-2-229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14:06.1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13 269 176,'0'0'178,"0"0"-122,0 0-4,0 0-18,0 0 0,0 0-24,0 0-10,-4-2 0,10 2 1,8-2-10,1-2 0,2-1 9,-1-2-43,0-1 34,-5 0-1,-4-1 10,-5 1 0,-2 1 0,0-1 52,-6-1-33,-13 4 34,0 0-24,1 3 20,3 2-34,1 0-5,5 7-10,3 8-1,1 7 1,5 3-4,0 3-4,0-2 16,2-4-20,7-4 8,4-8 2,1-2-24,3-6 2,1-2-34,14 0-3,-8-6-67,-2-4-39</inkml:trace>
  <inkml:trace contextRef="#ctx0" brushRef="#br0" timeOffset="414">248 206 263,'0'0'148,"0"0"-112,0 0-23,0 0-11,0 0-1,0 0 0,0 0-1,9 93 0,-7-69-33,-2-4 25,0-8 2,0-2 6,0-6 1,0-4-1,2 0 0,4 0-9,5-12-34,-1-8 12,4-4 13,3-16-47,0 4 3,-5 5-29</inkml:trace>
  <inkml:trace contextRef="#ctx0" brushRef="#br0" timeOffset="624">248 206 77,'138'6'85,"-131"20"-22,-1 1-18,4 3-12,-4-2-23,3-4-10,-1-4-17,2-4-52,-6-8-24</inkml:trace>
  <inkml:trace contextRef="#ctx0" brushRef="#br0" timeOffset="848">509 0 195,'0'0'183,"0"0"-151,0 0-32,0 0-6,0 0 0,8 132 5,-6-86-19,1 4 4,-1-1-58,-2 1 12,0-14-72</inkml:trace>
  <inkml:trace contextRef="#ctx0" brushRef="#br0" timeOffset="1217">640 242 80,'0'0'128,"0"0"-57,0 0 22,0 0-59,6 103 13,-6-89-28,0-2-18,3-6 13,-3-4-13,0-2 14,0 0-15,0-10-7,0-10-42,0-2 17,0-2-18,0 4-25,0 4 39,10 4 11,1 6 11,3 6 2,1 0 11,1 0 1,4 12-10,-2 1 5,-5 0-71</inkml:trace>
  <inkml:trace contextRef="#ctx0" brushRef="#br0" timeOffset="1463">640 242 45,'150'21'143,"-156"-25"-84,0 1 16,-2 3 13,4 0-29,-1 0 0,1 0-50,0 7-9,2 7-5,-3 6-1,1 2 3,4 4 2,0 0 1,0-4-6,0-4 5,0-4 2,0-5-2,0-8-4,0-1-2,7 0 1,-1 0-19,0 0-1,3-14 3,-1 0-14,-4-4-58,0 4-6,-2 0 49,-2 6 52,2 4 20,-2 4 23,0 0-36,3 0 18,1 10 53,0 6-18,6 0-26,-1 0-33,-1-2-1,3-1-25,1-5-34,-4-4-41,1-3-29</inkml:trace>
  <inkml:trace contextRef="#ctx0" brushRef="#br0" timeOffset="1892">1003 329 362,'0'0'109,"0"0"-49,0 0-52,0 0 27,0 0-25,0 0-10,0 0-33,-66-18-9,55 32 29,0 4 6,6 4-2,1 0 18,4 0-21,0-2 19,0 0-14,4-3 7,6-5 0,-2-6 0,1-4 0,0-2 0,0 0-18,0-8-12,-1-13 17,0-5 0,-2-6-20,-2-4 11,-4-6 15,0-5 7,0 1 9,0 2 2,-6 4 33,2 10 16,-2 8 9,2 10-56,4 6-8,0 6-5,0 0-10,0 8-38,0 14 48,4 10 12,4 8-12,0 7-33,-1-3 16,4 6-15,-2-12-127,-2-12-5</inkml:trace>
  <inkml:trace contextRef="#ctx0" brushRef="#br0" timeOffset="2394">1003 329 168,'109'-46'219,"-109"46"-173,0 2-33,0 12-13,0 6 8,0 2 2,0 0-9,5-4 9,4-2-9,-3-6 17,3-2-10,-1-3 0,-2-4-7,0-1 12,-1 0-13,-1 0-9,0 0 8,-1-4 1,-1-2-2,-2 4 12,2 0 11,1 2-10,1 0 3,5 2-13,2 13 42,5 4-11,11 8-32,-6-8-37,-2-2-196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4:17.1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141 364 10,'0'0'142,"0"0"-62,0 0-5,0 0 11,0 0-17,0 0-13,0 0-10,-16 0 41,5 0-67,3 0 1,-4 0-20,1 3 8,0 7-8,-3 2-1,1 2 0,0 4 3,2 0-13,2-2 10,3-2-2,3-2-14,0-2 8,3-2-17,0-4 6,0-2-18,6-2-41,4 0 10,3 0 38,1-2 29,-3-8-26,1-2-6,-3 0-9,-1-2 7,-4 0 24,1 2 11,0 0 3,-3 6 5,0 2 30,-2 2-38,0 2 0,3 0 2,-1 0-2,2 8 0,2 8 15,1 2 6,0 2-11,2-2 5,0-2-14,2 0-2,-2-4-9,-5-6-111</inkml:trace>
  <inkml:trace contextRef="#ctx0" brushRef="#br0" timeOffset="1238">578 148 103,'0'0'76,"0"0"-17,0 0 35,0 0-31,0 0-2,0 0-39,0 0 25,0-2-16,0 2-5,0 0-3,-7-2 0,1 2-2,-4 0-21,-1 0 18,1 0-17,-2 0 1,1 0-1,2 8-2,0 0-7,4 0 7,1 0 0,4 0-16,0 0 17,0 0-19,0 2 17,2 0-18,12 2 19,-1 0-1,3 0 2,-1 2 0,1 0 0,0 1-1,-4 3 2,0-3-12,-3 6 24,-7-1-23,-2 0 20,0 2-7,-4 0-2,-17 0 34,-5-2-8,-3 0-26,0-2 17,0-2-18,5-6 6,3-2 4,6-4-17,7-4 8,0 0-2,4 0-11,-1 0-42,5-10-63,0-6-53,3 2-64</inkml:trace>
  <inkml:trace contextRef="#ctx0" brushRef="#br0" timeOffset="1839">647 355 7,'0'0'94,"0"0"-65,0 0-12,0 0-17,0 0 20,0 0-13,0 0 24,0 0 0,0 8 21,0 8-6,0 2-4,0 0-4,0 2-14,0 0 11,0-4-34,-3 0 18,1-4-18,0 0-2,-2 0 1,2-4-9,-1 2-49,-1-2-98,2-4-50</inkml:trace>
  <inkml:trace contextRef="#ctx0" brushRef="#br0" timeOffset="2554">673 248 25,'125'101'207,"-125"-104"-121,0-1-27,0 3-15,0-3 31,-4-1-46,-5 4 0,1 1-19,-4 0-9,-1 0-1,1 0 7,-1 8-14,2 6 17,2 4-23,4 2 13,1 0-8,4-2 13,0-4-12,0-2 6,0-6-11,9-2 5,3-2-12,0-2 18,-1 0-33,1 0 24,-3 0-19,-1-6 11,-2-4-25,-2 2 20,-2 0 13,0 4 6,0 4-8,1 0 9,1 0 2,-2 10 2,0 10 9,0 4-9,-2 8 22,0 0 14,0 2 8,-8-1 6,-3-6-30,-3-4 18,1-5-24,-1-7-1,1 0-5,0-5-18,-1-6-7,6 0-73,-1 0-103</inkml:trace>
  <inkml:trace contextRef="#ctx0" brushRef="#br0" timeOffset="3098">872 331 175,'0'0'121,"0"0"-94,0 0-1,0 0-16,0 0-8,0 0 11,0 0-12,0 0-1,11 106 9,-4-88-2,-3-2-6,3-2 27,0-4-26,-1 0 9,1-4-11,2-4 1,0-2-2,2 0 2,1 0-11,-2-8 10,3-6-21,-3-2-17,1-10-24,-5 4-36,-4 2-74</inkml:trace>
  <inkml:trace contextRef="#ctx0" brushRef="#br0" timeOffset="3462">1070 421 46,'0'0'94,"0"0"-49,0 0-22,0 0 35,0 0-25,0 0 14,0 0-15,43 2-12,-30-2 12,-2-6-31,3-4 13,-6 0-8,1-2-12,-2 0-22,-7-2-19,0 0 27,0 1 9,-3 1 11,-10 5-2,3 3-6,-4 4 16,1 0-16,1 4 18,3 15-11,3 6 2,-1 5 21,5 0 8,2 2 21,0-4 9,0-4-27,7-4-2,3-4-24,2-4-13,1-6 6,8-6-7,-8 0-52,0 0-163</inkml:trace>
  <inkml:trace contextRef="#ctx0" brushRef="#br0" timeOffset="4002">1273 80 146,'0'0'125,"0"0"-68,0 0 19,0 0-5,0 0-6,0 0-19,0 0-13,-20 62-1,11-42-32,3 0 9,-2 0 0,4-2-18,2 0-11,2-4-68,-2-4-136</inkml:trace>
  <inkml:trace contextRef="#ctx0" brushRef="#br0" timeOffset="4288">1355 162 10,'0'0'94,"0"0"-41,0 0 54,0 0-35,0 0 9,0 0-39,0 0-10,-31 94-21,20-69-11,0-6-23,4-2-140</inkml:trace>
  <inkml:trace contextRef="#ctx0" brushRef="#br0" timeOffset="5051">239 0 101,'0'0'150,"0"0"-108,0 0 13,0 0-5,0 0-2,0 0-47,0 0 10,12 10-10,-4 4 0,1 2 15,2 6-16,3 0 9,1 0-3,3 0-11,5 2 5,-4-4-27,-3-8-110</inkml:trace>
  <inkml:trace contextRef="#ctx0" brushRef="#br0" timeOffset="6202">1727 363 127,'0'0'116,"0"0"-44,0 0 36,0 0-30,0 0 1,0 0-24,0 0 4,0-6 2,0 6-9,0 0 8,-2 0-45,-7 0-11,-6 0-4,-3 0-19,0 10-24,0 4 21,2 0-8,6 0-12,3-2-7,5 0-13,2-4 25,0-2-20,6-2 13,10 0 23,2 0 14,-2 0 14,-1 0-5,-4 2 4,-2 0-6,-2 2 15,-5 0-14,-2 4 5,0 0 7,-6 2 59,-17 2-40,-4 0-7,0-2-25,0 0-22,6-4-20,3-6-46,7-2-40,6-2-89</inkml:trace>
  <inkml:trace contextRef="#ctx0" brushRef="#br0" timeOffset="6697">1853 375 95,'0'0'113,"0"0"-64,0 0 22,0 0 1,0 0-22,0 0 15,0 0-40,0 104-4,-3-86-13,0-2-7,-1-4-1,2 0-16,-2-6-65,2-2-113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4:29.2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0 418,'0'0'74,"0"0"-74,0 0-13,0 0-52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4:25.9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59 5,'0'0'160,"0"0"-48,0 0-35,0 0-1,0 0-10,0 0 14,0 0-50,-18-28 6,14 24-1,-1 0-3,3-1-21,-1 4 15,1 1-4,2 0-15,0 0-7,0 0 6,0 0-12,0 0-13,0 1 19,0 13-17,0 7 16,0-1-5,0 2-10,0-2-11,0-2-34,0-2 18,0-6-6,0-4 27,0-2-37,0-4-3,0 0-26,7 0 23,2-8 16,0-8 29,2-2 19,1-2 1,0 2 1,2 0 0,1 4 12,2 3-5,-2 6 13,-1 5-6,-1 0 2,-7 0-8,0 8-7,-2 3 28,-4 6 19,0-3 36,0-2-44,0 0-9,0-2-32,0-2 0,0-2-3,2-4-42,4 0-34,-1-2-64</inkml:trace>
  <inkml:trace contextRef="#ctx0" brushRef="#br0" timeOffset="583">328 0 87,'0'0'128,"0"0"-96,0 0 11,0 0-5,0 0-7,0 0-13,0 0-11,-62 50 7,55-32-14,5-1 4,2-3 5,0-2-18,0-5 8,0 0 1,4-3-11,5-4 11,0 0 1,2 0 11,2 0 16,-2-6-26,1-6 3,-3 0 5,-3-2-16,-4 0 6,-2 0 0,0 3-16,0 4-32,-4 3-4,-5 1-7,5 3-48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4:27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54 110,'0'0'135,"0"0"-41,0 0-23,0 0-9,0 0-38,0 0-23,0 0 4,14 0-4,-3 4-2,2-2-3,1 0-3,-1-2 14,0 0-4,-2 0-2,-2 0 12,-2 0-7,-2 0-5,-3-4 9,-2-4-8,0-2-4,0-1-4,-4 2-1,-10-1-8,1 3 14,-1 5 0,-1 2 0,1 0-6,3 5 4,2 13-4,3 1 13,-2 6-15,6-1 18,2 0-18,0-2 9,0-4 0,12-6-7,1-2-2,5-6-7,9-4-66,-5 0 10,-2 0-87</inkml:trace>
  <inkml:trace contextRef="#ctx0" brushRef="#br0" timeOffset="450">297 11 195,'0'0'134,"0"0"-43,0 0-30,0 0 12,0 0-40,0 0-14,0 0-6,-52-5-10,41 14-3,0 1 9,4 5-18,3-1 12,2 0-16,2-2 19,0 0-14,0 0 4,0-2-3,8-2 5,0 0 4,-2 0-12,1-2 20,-3-2-20,-2 2 23,-2 0-15,0 0 8,0 4 3,0 0-8,-13 2 0,-1 0-1,-3-2-3,1 0-7,-1-4-85,1-4-31,5-2-174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4:27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36 84,'0'0'161,"0"0"-97,0 0-9,0 0 14,0 0 3,0 0-30,0 0-12,-48-3-4,36 3-16,1 11 2,3 0-6,-2 6-5,4-2 6,1 2-11,3-1 5,2-2-2,0-2 1,2-4-11,11-2 10,8-2-23,1-2-12,12-2-41,-8 0-60,-4 0-122</inkml:trace>
  <inkml:trace contextRef="#ctx0" brushRef="#br0" timeOffset="300">103 36 116,'127'28'145,"-125"-28"-120,4 0-1,0 0-2,3 0 24,-1 0-39,4-2 9,-1-2-6,-2-3-10,0 2 15,-2-1-15,-3-2 16,0 2-15,-4-2 3,0 1 2,0 1-12,0 2-1,-6 4 7,-7 0 0,-1 0 2,1 4-3,-1 13 2,3 3-2,5 2 9,-2 1-11,6 2 9,2-3-7,0-4 1,0-4-6,14-4 6,1-4-16,6-6 9,-1 0-31,2 0 25,2-12-57,-3-4-34,-6 0-79</inkml:trace>
  <inkml:trace contextRef="#ctx0" brushRef="#br0" timeOffset="652">396 26 33,'0'0'62,"0"0"-31,0 0 16,0 0 8,0 0 27,0 0-30,19 106 26,-14-86-58,-2-4 16,-3-6-28,2-4 16,-2-4 2,0-2 7,0 0 6,0 0-33,0-6-2,0-10-3,0-2-2,4-2-34,3-1-20,1 2-79,10-1 12,-5 5 83,1 6-110</inkml:trace>
  <inkml:trace contextRef="#ctx0" brushRef="#br0" timeOffset="959">598 37 134,'0'0'142,"0"0"-77,0 0-5,0 0 11,0 0-39,0 0 7,0 0-39,-42 32 7,35-14-1,3 3-2,2-5-4,2-2-9,0-2 9,0-6-10,11-2 9,-3-2-4,1-2-6,3 0 22,-4 0-16,-1-6 5,3-4-21,-4-4 6,3-4-29,-3 4-48,-2 0-117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5:18.5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-1 203 189,'0'0'146,"0"0"-119,0 0-2,0 0-14,0 0 14,0 0-20,136 0-5,-103-8 0,-6 2-128</inkml:trace>
  <inkml:trace contextRef="#ctx0" brushRef="#br0" timeOffset="399">309 0 13,'0'0'75,"0"0"-75,0 0-30,0 0-28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4:30.2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205 64 140,'0'0'103,"0"0"-17,0 0-4,0 0 8,0 0-22,0 0-19,0 0 16,0-10-31,0 9 8,0-2-33,0-1-8,0-2-1,0-2 0,0 0-16,0 0-2,4 0-6,1 2-43,2 4-1,-3 2-59,-1 0-104</inkml:trace>
  <inkml:trace contextRef="#ctx0" brushRef="#br0" timeOffset="704">209 247 88,'0'0'97,"0"0"-25,0 0 3,0 0 13,0 0-25,0 0 8,0 0-25,0-8 25,0 8-28,0 0 22,0 0-27,0 0-8,0 0-5,0 0-18,0 0-1,0 0 4,0 0-16,0 0 18,0 0 2,0 0-14,0 0 9,0 0-8,-4 6-1,-5 10 41,0 6-27,-6 4 8,-1 4-12,-8 4-20,-21 18 7,3-9-84,-3-6-161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5:04.6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208 4 3,'0'0'19,"0"0"4,0 0-3,0 0-8,0 0 9,0 0-2,0 0 13,0 0-15,0 0 21,0 0-15,0 0 27,0 0 2,0 0 0,0 0-3,0 0-16,0 0 15,0 0-25,0 0 23,0 0-31,0 0 15,-8 0-30,2 0 12,-3 0-12,-2 0 0,0 0 0,-2 0 9,-1 0-18,1 0 18,-3 0-19,3 0 16,0 0-12,1 0 3,3 0 3,1 0 0,0 0 2,2 0-5,2 0 6,-1 0-13,3 0 23,0-2-14,2 2 2,0 0-1,0-2 0,-2 2 0,2 0 3,0 0 6,0 0-9,0 0 6,0 0 4,0 0-9,0 0 3,0 0-4,0 0-1,0 0 0,0 0-4,0 4-5,-2 10 20,2 4-17,-4 5 14,2 4-1,0 1-5,0 5 17,0-1-3,0-2-14,2-2 12,0-4-13,0-2 11,0-4-5,0-2-3,0-6 7,0 0-11,0-4 1,0-2-1,0 0 1,-2 0 0,2 0-3,0 2 12,-3-2-18,3 2 22,0-2-23,-2 0 12,2 1-3,0-2 1,0-1-6,0 2 5,0-2-9,0 1 4,0-2-5,0-1 4,0 3-18,0-3 18,0 0-29,7 0 34,1 0 2,2 0 15,3 0 9,1 0-24,-1 0 13,-3 0-7,4 0 4,-3 0-8,1 0-3,-3 3 1,-1-1 0,-1 2 0,0 1 1,-3-1-11,1-1 10,-1-1 0,0 2-61,-1-2-31,1 1-55,-4-3-87</inkml:trace>
  <inkml:trace contextRef="#ctx0" brushRef="#br0" timeOffset="1636">258 197 26,'0'0'146,"0"0"-55,0 0-52,0 0 33,0 0-20,0 0-10,0 0-16,-2 0-2,2 0 15,0 0-16,0 0 25,0 0-19,0 0 5,0-8-24,0-4-5,4 0-5,8 0 0,1-2-6,3 4 12,-1 2-12,1 1 17,-3 6-18,-2 1 16,-1 0-16,1 0 14,-5 5-7,-2 12 0,-1 1 6,-3 6 22,0 2 3,-5 2 12,-8 0-42,-5-2-2,1-4-5,-2-4 3,4-4-1,1-4 4,6-4 0,1-2 0,3-2 1,2-2 6,2 2-14,0-2 16,0 0-19,0 0 0,0 4 9,0 0-21,0 2 19,6 2 2,5-2-18,5 0 19,-1 0-27,4-2-2,-2 0-53,8-4-5,-7 0-86,-5 0-144</inkml:trace>
  <inkml:trace contextRef="#ctx0" brushRef="#br0" timeOffset="2283">599 201 113,'0'0'141,"0"0"-49,0 0-24,0 0 1,0 0-4,0 0-39,0 0 18,-42 0-43,31 10 5,-3 2 0,4 2-6,-2 2 0,5 2 0,3-2 0,2 2 1,2-2-9,0 0 21,0-4-8,0 0-4,11-2 16,3 0-16,1-6 16,3 0 1,-3-4-10,3 0-8,-3 0 9,-1 0-19,-3-4 18,-3-6-16,-4-4 12,-4 0-4,0-2 0,0 0 0,0-2 1,-14 0-1,3 2 5,-3 0 1,6 2-9,-1 2 3,0 2-8,4 4-44,3 4-41,0 0-123</inkml:trace>
  <inkml:trace contextRef="#ctx0" brushRef="#br0" timeOffset="2852">849 201 126,'0'0'151,"0"0"-48,0 0-28,0 0 30,0 0-50,0 0-2,0 0-7,-20-11 5,8 11-38,-1 13-7,0 3-11,0 4 18,2 2-26,1 0 22,4 2-21,4-2 12,2-4 0,0 0-1,0-4-9,2-4 9,9-2 2,0-2-5,2-3 14,3-3-13,3 0 12,-2 0-16,-1-13 7,-3-1 0,-2-2 0,-4-2 1,-5 0-7,-2-2 13,0 2-14,0 2-2,-4 0-1,-6 4-36,4 2-13,-1 4-61,3 2-163</inkml:trace>
  <inkml:trace contextRef="#ctx0" brushRef="#br0" timeOffset="3387">1031 107 195,'0'0'185,"0"0"-105,0 0-51,0 0 55,0 0-39,0 0-19,0 0-16,0 40 14,0-16 11,0 4-24,0 0 34,0 2-38,0-2 18,0-2-25,0-6 11,0-4-4,0-4-6,0-4-1,0-4 0,0-2 0,0-2 0,0 0-10,0 0 14,0 0-11,0-4 8,8-10-2,0-6-24,1 0 11,5 0 14,-3 2-29,0 4 16,0 6-13,0 6 26,0 2-8,1 0-4,-4 6 14,1 10-2,-2 4 1,-2 2 18,-3 0 23,-2 0-8,2-4 2,-2-4-36,0 0 6,2-4-6,2-2-19,1-2-91,-1-4-105</inkml:trace>
  <inkml:trace contextRef="#ctx0" brushRef="#br0" timeOffset="4046">1230 46 136,'0'0'141,"0"0"-98,0 0-18,0 0 11,0 0 25,0 0-31,0 0 32,15 0-26,1 0 12,2 0-31,0 0 0,-2 0 6,-3-1-8,-2 1 11,-4 0-25,-3 0 4,1 0 5,-3 7 6,2 9 13,-2 6 30,-2 5-8,3 3-25,-3 2-4,2 0-21,-2-2 5,2 0 4,0-4-14,3-2 11,-3-2-13,3-2 7,-3-4-1,0 0 1,0-2-1,0-2 0,1 0 8,-1-2-19,0-1 25,-2-1-24,0-1 20,0 1-8,0 0 5,0 1 9,0-1 10,0-2-25,0 2 22,0 0-22,0-2 15,-7-1-14,1 0 11,-3-1-12,-2 0 7,-5 0-8,0-4 1,-1 0-2,-1 0-30,5 0-14,3-8-72,10-14-33,0 4-110</inkml:trace>
  <inkml:trace contextRef="#ctx0" brushRef="#br0" timeOffset="5526">1778 177 33,'0'0'84,"0"0"-33,0 0 47,0 0-16,0 0-3,0 0-23,0 0-2,0 0 8,0 0-12,0 0 10,0 0-21,-2 0 24,-12 0-62,-1 2 7,-5 8 2,-5 0-10,-2 2 0,0 0 0,2 0-1,0-2 7,4 0-17,6-2 22,1-2-22,8-2 16,2-2-13,1 0 8,3-2-6,0 0-1,0 0-18,0 0 8,0 0-38,0 2 32,9 2-19,4-2 36,1 2-7,-1 0 12,3 0 1,-1 2 0,1-4-2,-1 2 4,-1-2-5,-1 0 12,-3 0-11,-2 0 12,-3 0-9,-1 0-1,-2-2 0,-2 2 1,2-2-1,-2 0 3,0 0 5,0 0-6,0 0-1,0 0 13,0 0-13,0 0 12,0 0-3,0-8 0,0-6 3,-2 0-4,-2-4 4,0-2-6,-1-2-14,3 2 10,2 2-10,0 4-1,0 4 8,0 2-16,0 5-43,4 3-33,7 0-18,1 0-66</inkml:trace>
  <inkml:trace contextRef="#ctx0" brushRef="#br0" timeOffset="6450">1727 249 54,'0'0'30,"0"0"9,0 0-10,0 0 7,0 0-19,0 0-10,0 0 2,0 0-9,0 0 16,0 0-16,0 0 16,0 0-16,0 0 18,0 0-17,0 0 7,0 0 0,0 0 1,0 0 7,0 0-5,6 0 53,8 0-12,4 2 10,6-2-45,3 2 12,4-2-20,3 0 4,-3 0 10,0 0-22,-4 0 24,-5 0-24,-2 0 17,-4 0-17,-5 0 15,-3 0-15,-2 0 13,-2 0 0,-4 0-11,2 0 15,-2 0-17,0 0 13,0 0-13,0 0-2,0 0 1,0 0-12,0 0-99,0 0-113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5:14.2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76 163,'0'0'179,"0"0"-121,0 0-29,0 0 14,0 0-4,0 0-38,0 0 13,2 33-13,0-8 21,2 6-9,1 5 22,0 4-18,2 0-5,-5 2-12,2-2-13,0-3-6,-2-6-78,1-7-34,-1-10-74</inkml:trace>
  <inkml:trace contextRef="#ctx0" brushRef="#br0" timeOffset="284">0 167 130,'0'0'113,"0"0"-46,0 0-26,0 0-5,0 0-19,0 0-15,0 0 13,69-80-14,-51 73 23,-2 7-22,-1 0 35,-3 0-22,-2 0 35,-3 14-22,-5 3-14,-2 2 19,0 6 6,-2 1 36,-15 2-53,-4 2-18,-3-2-4,1-4-8,6-2-28,3-6 17,7-4 3,7-4-9,0-2 10,0 2-26,7-2 15,11-2-39,2 0 16,7-4 0,9 0 0,-5 0-36,-4 0-62</inkml:trace>
  <inkml:trace contextRef="#ctx0" brushRef="#br0" timeOffset="681">240 275 107,'0'0'115,"0"0"-77,0 0 1,0 0 20,0 0 20,0 0-30,0 0 8,43 0-40,-28-2 23,2-2-39,-2-2 15,-5-2-16,0 2 1,-6 0 4,-1 0 1,-3-2 6,0 0-5,-3 0-10,-5 4 6,-6 2-6,3 2-6,-1 0 1,1 2-2,1 14-2,-2 4 11,5 4 1,3-2-12,4 2 19,0-6-15,0 0 13,7-4-12,4-2 7,4-2 0,2-6-15,14-4-73,-8 0-21,0 0-80</inkml:trace>
  <inkml:trace contextRef="#ctx0" brushRef="#br0" timeOffset="1065">479 209 133,'0'0'151,"0"0"-73,0 0-14,0 0-22,0 0 17,0 0-48,0 0 1,-38 12-5,32-4-14,3 2 8,3 2-2,0-2 1,0 0-1,0 0 1,0 0 0,3 0-5,1 0 13,-2 0-11,-2 0 13,0-2-8,0 2-2,0-2 32,-14 0-6,2-2-26,-2 0 0,1-4-66,4 0-36,3-2-146</inkml:trace>
  <inkml:trace contextRef="#ctx0" brushRef="#br0" timeOffset="1428">544 231 77,'0'0'91,"0"0"-68,0 0 23,0 0 30,0 0-21,0 0-9,0 0-11,2 88 0,-2-70-34,0-2 19,4-2-19,4-6-2,-2 0 0,5-4 0,0-2-6,2-2 5,3 0 2,0 0 0,-1-2-1,-1-8 11,-4-2-5,-3 0-4,-2-4 4,-5 0 3,0 0-7,0 0-1,0 2-13,-9-2-26,0 4-72,5 4-120</inkml:trace>
  <inkml:trace contextRef="#ctx0" brushRef="#br0" timeOffset="1808">831 38 160,'0'0'150,"0"0"-119,0 0-13,0 0 26,0 0-1,0 0-8,0 0-14,-5 71 14,1-39-18,0 6 21,-1 0-24,3 0 7,0-2-20,2-4-1,-2-4 0,2-6-23,0-4-18,0-5-58,4-8-80</inkml:trace>
  <inkml:trace contextRef="#ctx0" brushRef="#br0" timeOffset="2102">961 50 28,'0'0'245,"0"0"-130,0 0-86,0 0-3,0 0-6,0 0 6,0 0 0,0 91-17,0-57 9,0 2-17,0-2 8,0 0 1,0-2-20,0-4 10,0-8-16,0-2-49,0-8-35,0-4-55</inkml:trace>
  <inkml:trace contextRef="#ctx0" brushRef="#br0" timeOffset="2350">822 281 162,'0'0'134,"0"0"-91,0 0-18,0 0 34,0 0 1,0 0-44,0 0 0,141-46-9,-112 40-14,-3 0-3,-4 0-23,-1 4-84,-10 0-33</inkml:trace>
  <inkml:trace contextRef="#ctx0" brushRef="#br0" timeOffset="2514">1080 211 16,'0'0'169,"0"0"-67,0 0-25,0 0-18,0 0-17,0 0-34,0 0 18,-48 60-24,41-42 27,5-2-18,2-4 14,0-2-9,0-2-3,0-4-13,0-2 10,4-2-20,5 0 8,0 0-7,5 0-5,-4-12-12,-1 0-10,1-4-3,-4 2-19,1 0 28,-3 2 21,-2 2-12,-2 6 21,2 2 1,-2 2 17,0 0-10,0 4 9,0 10 0,2 2 8,1 0-3,2 0-21,-1-4 0,3-4 0,-1-2-2,8-6-43,-3 0-87,-3 0-155</inkml:trace>
  <inkml:trace contextRef="#ctx0" brushRef="#br0" timeOffset="3092">1317 0 35,'0'0'238,"0"0"-130,0 0-46,0 0-20,0 0 24,0 0-28,0 0-30,-25 38 11,21-10-17,-1 4 51,-1 3-28,2 2 11,-1 0-36,-2 1 20,2-4-19,3-4 0,-2-6 0,2-4 0,2-8-2,0-4-4,0-4 3,0-2-32,0-2 15,0 0-13,0-2 12,-2-12-9,-5-4 5,-2 0 24,-2 0-2,0 2 1,1 6 2,4 4 1,2 4 5,-1 2-1,-1 0-6,1 0 10,2 14 0,-1 0-10,4 0 19,0 0-10,0 0 14,0-4-22,2 0-2,10-4-7,3-2 7,3-4-19,13 0-56,-4-4-93,-7-8-231</inkml:trace>
  <inkml:trace contextRef="#ctx0" brushRef="#br0" timeOffset="3574">1381 245 175,'0'0'183,"0"0"-135,0 0-8,0 0 22,0 0-30,0 0-2,0 0-30,-13 80 25,13-70-23,0-2 9,0-2-4,0-4-7,0-2 10,0 0 5,2 0-15,7 0 8,0-4-16,0-6-4,-2-2 6,-1-4-31,-2 0 18,-4 0 18,0 0-8,0 2 8,0 0-37,0 6-20,-4 2-104</inkml:trace>
  <inkml:trace contextRef="#ctx0" brushRef="#br0" timeOffset="6585">631 425 71,'0'0'203,"0"0"-84,0 0-43,0 0 39,0 0-34,0 0-20,0 0-47,-27 15-12,12 4-2,-4 6 8,3 4-16,1 8 18,5 3-22,0 4 12,6-2-1,4-4-5,0-4 6,8-6-13,15-6-10,8-8-4,21-4-57,-8-6 3,-7-4-92</inkml:trace>
  <inkml:trace contextRef="#ctx0" brushRef="#br0" timeOffset="6974">898 518 85,'0'0'231,"0"0"-143,0 0-27,0 0 22,0 0 11,0 0-52,0 0-30,-31 44 0,17-18-11,1 0 7,-1 2-7,4 2 10,1-4-3,2-4-10,2-6 2,3-6-1,2-4 1,0-4-6,0-2 6,0 0-17,0 0 10,0-8 5,9-12 1,2-4 1,-2-6 0,2 0-7,-4-2-7,0 2 13,-1 4 1,-4 2-9,3 7 18,-3 8-15,0 3 12,3 6-12,0 0 2,3 0-8,5 10 11,1 9-5,1 8 6,-1 3 1,-1 2 48,-1-2-14,-4 0 5,1-4-34,1-6 7,-4-2-13,1-6 0,-5-3 0,2-4-9,-4-5-39,0 0-77,0 0-19</inkml:trace>
  <inkml:trace contextRef="#ctx0" brushRef="#br0" timeOffset="7508">789 668 186,'0'0'160,"0"0"-125,0 0 37,0 0-13,0 0-20,0 0-26,0 0-12,104-16 0,-81 16 0,1 0 1,-1 0-2,4 0-43,-6 0-99,-5 0-101</inkml:trace>
  <inkml:trace contextRef="#ctx0" brushRef="#br0" timeOffset="7724">1101 534 160,'0'0'192,"0"0"-123,0 0 11,0 0 9,0 0 15,0 0-59,0 0-9,0 0 3,0 0-13,0 0-9,0 8-15,0 8 16,0 2-16,-3 2 11,-1 2-2,0-2-6,2 0-5,-3-2 0,2-4 0,3-4 1,0 0-2,0-4-7,0 0 7,0-2-21,12 0 12,5-2-51,6 0-15,6-2-44,-5 0-62,-3 0-132</inkml:trace>
  <inkml:trace contextRef="#ctx0" brushRef="#br0" timeOffset="8152">1337 465 202,'0'0'198,"0"0"-113,0 0-36,0 0 46,0 0-36,0 0-31,0 0-18,17 12-1,-5 11 14,3 4 24,1 8-19,-1 1-14,-3 0-5,-10 0-8,-2 2-2,-31 12-28,-12-8-103,-7-8-364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5:18.1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81 175 271,'0'0'162,"0"0"-96,0 0 35,0 0-37,0 0-24,0 0-28,0 0-2,-36-33-10,28 33-6,1 5 5,-2 13 2,0 6-7,3 7 12,1 3-12,5 4 12,0 0-7,0 0 1,0-4-1,0-2-1,0-6-2,0-4-6,5-4 4,-1-1 0,-4-8-62,0 0-17,0-4-60,-4-5-134</inkml:trace>
  <inkml:trace contextRef="#ctx0" brushRef="#br0" timeOffset="503">172 225 191,'0'0'141,"0"0"-99,0 0 11,0 0 9,0 0 5,0 0-33,-8 115-1,5-95-27,1-4 1,2-2-7,0-6-20,0-2-72,0-6-169</inkml:trace>
  <inkml:trace contextRef="#ctx0" brushRef="#br0" timeOffset="798">215 179 10,'38'61'104,"-38"-50"-9,0 3 5,0 4 2,0-1-19,0-1-13,0-2-29,0-2-2,0-2-38,0-2 14,0-4-14,0-2-1,0-2 0,0 0-9,0 0-1,0-4-53,2-14-17,9-4 1,3-2 60,1-2-17,1 1-20,-3 7-2,1 7 45,-6 4 5,1 7 8,-5 0 5,1 7 47,-3 8-10,-2 3 0,0 3 27,0-1-18,0-2-11,0-2-30,0-6-9,0-2-1,5-4-15,2-4-21,-1 0-56,3 0-37,2-10-13,-2-6 41</inkml:trace>
  <inkml:trace contextRef="#ctx0" brushRef="#br0" timeOffset="1148">433 232 100,'0'0'130,"0"0"-52,0 0 16,0 0-63,0 0 10,0 0 9,-7 33 8,3-15-5,-1-1-22,5-1 18,0-4-38,0-4 1,0-2-5,0-2-14,0-2 8,0-2-1,3 0 0,3 0 0,6 0-1,3-10-40,-1-4 15,1-2-39,-1 2-4,-3 3-32,-5 6 73,-4 1 13,0 4 15,-2 0 0,0 0 18,3 0 13,2 0-23,-1 0 14,0 0-16,3 0 17,4 0-23,0 0 27,5-4 6,0-12-15,1-5 2,-1-1-19,-3-4 16,-1-2-17,-6-2 3,-2 0 7,-4 0-3,0 4-7,0 6 1,0 6 22,-2 6 9,-4 8 13,-6 0-44,-1 18-2,-5 14 4,3 8-13,-1 6 11,3 4-2,0 16 1,3-13-38,-1-9-116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14:09.5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285 157 58,'0'0'107,"0"0"-15,0 0 2,0 0-19,0 0-23,0 0 5,0 0-26,0 0 13,-19 3-31,5 1-13,-1 0-5,-5 0 5,-3-2 8,1-1-7,-2-1 17,-3 3-18,2-2 3,0 2 3,6-2-12,1 3 0,5 1 5,3-1-24,4 0 9,4-3 6,-1 3 1,3 3 8,0 3-18,0 1 18,0 5 2,9 6 2,1 5-1,3 3-2,-3 3 0,0 6 0,-1 1 0,-3 0 1,-2-3-2,0 3 10,0-4-16,-2-1 14,0-3-5,0-2-2,1-2-1,-1-4 0,2-4 2,0-6-8,1-2 14,2-4-16,0-4 15,1 0-13,4 0 14,-3-2-10,1 0 10,4 0-7,-3 0 9,4-2-9,-1 2-1,1-2-6,-1 0-2,1 0 18,-1 0-18,-1 0 10,3 0-1,-5 0 0,1 0 0,-2 0-1,-3 0-2,-5 0-29,-2 0-113,0 0-17</inkml:trace>
  <inkml:trace contextRef="#ctx0" brushRef="#br0" timeOffset="865">391 529 101,'0'0'133,"0"0"-55,0 0-18,0 0 37,0 0-29,0 0-5,0 0-32,0-23 3,0 14-22,0 1-11,0 0-1,0 0 8,8 1-18,6 0 18,1 3-19,1 0 11,2 2-2,2 2 2,-5 0-1,1 0-1,-5 0-10,-1 8 11,-6 4 2,-2 3 7,-2 3 2,0 0-8,0 4-2,-14 3 21,1-1-13,-1 3-7,6-7-1,-1-2 1,7-4-7,2-4-6,0-2-1,0 0-24,11-2 28,7-4-44,11-2-11,-5 0-47,-4 0-143</inkml:trace>
  <inkml:trace contextRef="#ctx0" brushRef="#br0" timeOffset="1292">776 430 418,'0'0'141,"0"0"-47,0 0-19,0 0-34,0 0 18,0 0-52,0 0-7,-65 0-20,54 14 19,3 5-18,0 7 18,2 5-4,4 0 4,2 0-8,0-5-9,0-6 17,4-3-20,8-6 14,1-3-6,3-2 12,-3-6-54,3 0 31,-1 0 14,-1-14-8,-3-6 18,-5-2 0,-4-6 15,-2-1-9,0 1 7,-4 1-12,-11 2 17,-1 5-18,1 4-10,-1 12-26,5 2-43,1 2-156</inkml:trace>
  <inkml:trace contextRef="#ctx0" brushRef="#br0" timeOffset="1774">776 430 175,'151'19'180,"-151"-23"-137,0 3 1,0-2 31,0 2-32,0 1 5,0 0-27,0 0 25,0 0-28,-6 0-4,-1 5-14,-1 9-2,-2 4 1,4 4-2,3 3-4,3-2 6,0 1-5,0-2 10,0-3-11,14-3 14,-1-4-7,6-2 0,-4-6-9,3-4-6,-3 0-17,1 0 15,-5-9-36,-3-6 41,-2-3-6,-6-5 17,0 1 2,-3-2 34,-12-2-8,-4 4-9,2 2 21,-1 7-22,5 2-8,3 5-9,8 5-19,2 1-125,0 0-237</inkml:trace>
  <inkml:trace contextRef="#ctx0" brushRef="#br0" timeOffset="2185">1074 310 127,'0'0'339,"0"0"-203,0 0-93,0 0-13,0 0 6,0 0-18,0 0-18,0 0-1,5 0-27,0 18 27,-1 5-3,3 9 2,-1 7 2,-1 1 0,-1-3 0,-2-1 0,-2-4 0,0-8-1,0-7-9,0-7 20,0-6-16,0-4 13,0 0-7,3 0 0,2-6 0,-1-13-14,2-7-41,3-2 12,1 0-62,-2 6-89,-1 9 119,1 6 65,0 7-4,0 0 14,-1 20 100,-1 7 15,2 0-12,-4 1-76,2-2 2,0-3-29,-2-7 8,2-6-8,-4-4 0,0-6-36,-2 0-118,0-6-83</inkml:trace>
  <inkml:trace contextRef="#ctx0" brushRef="#br0" timeOffset="2719">1304 208 123,'0'0'150,"0"0"-91,0 0-3,0 0 31,0 0-8,0 0-25,0 0-39,0-3-6,2 3 4,8 0-7,7 0-5,-2-1 13,1-2-14,-1-1 0,-1 1 2,-3-1-2,-5 1 0,0 2 10,-2 1-13,-4 0 10,2 0 8,-2 1 18,0 13-6,0 8-4,2 9-4,-2 4-13,2 5 1,0 2-7,3 0 13,-1-6-26,2-1 25,4-8-21,-1-3 10,-1-4-1,2 0 1,-2-4-1,1 1 0,-2 2 7,0-6-8,-3 3 9,-2-4-16,-2-2 9,0 0-7,0-4 6,0 2 0,0 2 0,0 0 0,-13 4 6,-3 0-5,-6 0 19,-1-2-20,0-2 9,-2-2-9,2-2-17,-1-4-74,6 0-80,2-2-215</inkml:trace>
  <inkml:trace contextRef="#ctx0" brushRef="#br0" timeOffset="7328">1760 549 9,'0'0'193,"0"0"-122,0 0-61,0 0-3,0 0 1,0 0-7,0 0 5,11 0-6,-6 0 56,-1 0-5,3 0 12,4 0-24,4 0 9,6 0-29,5 0-5,10-2-2,4 1-2,7-2 18,5-1-27,2 2 14,7-2-9,4 2 6,-2-1-11,1 0 10,-2 3-11,-3 0 0,-7 0-1,-4-1 7,-11 1-13,-6-3 17,-8 2-17,-5-2 14,-9 1-4,-5 0-3,-2 2 0,-2-4 10,0 2-9,0-3 8,0-4 1,0 4-11,-6-3 11,-3-1-20,2 1 6,-4 0 3,0 1-26,-1-1-27,-3-1 0,1 4 2,1 1 18,-1 0 29,2-1 4,1 5 2,-1 0 20,3 0-21,3 0 2,2 0 12,1 0-13,0 0 18,3 0-17,0 0-2,0 0 1,0-2 5,0 0-6,0 2 0,0 0 2,10 0-1,3 0 11,1 0-11,3 0-1,-1 0 7,-3 9-14,3 0 4,-5 4 3,0 0 9,0 1 15,-4 3 2,2-4-13,-5 3 4,3-1-16,0 0 11,-3-1-4,0 0-8,-1 1 10,-3-2-8,0 4-2,0-3-2,0 4 2,-18 6-26,0-4-46,0-4-75</inkml:trace>
  <inkml:trace contextRef="#ctx0" brushRef="#br0" timeOffset="10938">3418 342 95,'0'0'114,"0"0"-63,0 0 25,0 0-22,0 0 9,0 0-20,0 0 2,0-9 9,0 7-8,0 0-4,0 2-6,0-1-3,0 1-22,-2 0 11,0 0-22,-2 0 0,2 0-1,-1 0-5,0 0-3,1 0 9,-4 0-6,-1 0-1,-6 3 6,-1 9-3,-1 1-4,1 2 8,1 4 0,-1 0-1,1 5 2,2 2-2,4 3 1,3-2-10,4 1 11,0-4-7,0 0 6,0-3 0,11-1-12,7-2 12,0 0 0,4-2 1,0-2-2,3-2 2,2-4-2,-2-4-7,0-4 7,0 0-13,0 0 14,2-2 0,-3-10 1,-2-6-2,-2-2 3,-1 0 3,-4 0 3,-4 2-3,-7-1 8,-2 1 34,-2 0 5,0-2-22,-11 3 5,-4-4-14,-5 2 14,-5 1-35,1 0 6,0 1-6,-3 5-11,2 1-44,2 0-6,4 5-5,-8 6-14,7 0-50,3 0-103</inkml:trace>
  <inkml:trace contextRef="#ctx0" brushRef="#br0" timeOffset="11841">3597 346 117,'0'0'206,"0"0"-76,0 0 4,0 0-56,0 0 23,0 0-70,0 0-16,-16 10-15,9 12 0,-6 9-1,-1 11 2,-3 6 2,-3 6 3,-1 3-12,2 0 6,1-8-1,3-5-38,3-10 9,3-12 9,5-8-10,4-10 0,0-4-44,0 0-46,0-14-66</inkml:trace>
  <inkml:trace contextRef="#ctx0" brushRef="#br0" timeOffset="13102">3801 690 78,'0'0'152,"0"0"-66,0 0-14,0 0 23,0 0-34,0 0-8,0 0-37,0-2 23,0 2-30,0 0 5,0 4-2,0 10 1,0 6 13,0 4-17,0 6 15,-5 4-22,-19 4-4,-25 12-31,5-8-52,-1-10-246</inkml:trace>
  <inkml:trace contextRef="#ctx0" brushRef="#br0" timeOffset="13716">4086 481 168,'0'0'170,"0"0"-107,0 0-28,0 0 44,0 0-40,0 0-1,0 0-28,0 0 19,0 0-28,9-1-1,5-8 1,1-5 1,1-2 16,-1-2-18,-3 0 10,-4 3-10,-6 3-11,1 2 11,-3 2 1,0 5 0,0 2 0,0 1 0,0 0 6,0 0-14,0 13 24,0 9-27,0 10 20,0 4-12,0 8 4,0 2-2,0 0 7,0-5-6,0-7-2,0-8 3,0-8-14,0-4 22,0-4-20,4-2 10,0-2 0,-2-2 0,-2-2-21,0 0 3,0 0 10,-2 0 7,-11 0-26,-5 0 26,1 2-4,-1 0-3,2 0 8,2-2 0,8 0 1,0-2 1,3 0 22,3 0-13,0 0 25,0 0-35,0 0 12,0 0-13,0 0 0,9 0-16,6 0 16,8 0 0,1 0 7,3 0-14,11-8-11,-7 2-48,-6 2-146</inkml:trace>
  <inkml:trace contextRef="#ctx0" brushRef="#br0" timeOffset="14447">4445 720 224,'0'0'200,"0"0"-116,0 0-54,0 0 48,0 0-1,0 0-43,0 0-31,-5 92-3,-15-50-19,0-6-86,1-10-114</inkml:trace>
  <inkml:trace contextRef="#ctx0" brushRef="#br0" timeOffset="14816">4636 521 329,'0'0'152,"0"0"-89,0 0-53,0 0 10,0 0-2,0 0-8,0 0-4,83-32-4,-66 31 0,0 1 8,-4 0-14,-3 0 16,-2 7-4,-4 7 31,-4 6 32,0 6-25,0 6-30,-16 3-9,-3 3 3,-2-4-20,3-2 22,5-8-25,4-8 22,5-6-18,4-2 7,0-4-11,0 0 5,2-2-57,13 0 11,4-2-21,0 0 44,10 0-37,-4 0-87,-5-4-190</inkml:trace>
  <inkml:trace contextRef="#ctx0" brushRef="#br0" timeOffset="15264">5038 736 335,'0'0'214,"0"0"-93,0 0-46,0 0 25,0 0-48,0 0-38,0 0-14,6 28 0,-6-2-1,0 22-47,-15-6-32,-6-6-146</inkml:trace>
  <inkml:trace contextRef="#ctx0" brushRef="#br0" timeOffset="15692">5207 485 134,'0'0'269,"0"0"-145,0 0-28,0 0-25,0 0 1,0 0-57,0 0-2,5-14-12,1 9-1,7-2 0,1-1 1,3 2-3,4 2 4,-1 3-12,-1 1 12,2 0-4,-5 0-7,-1 0 9,-6 9-23,-7 8 3,-2 5 6,0 5 14,-17 5 1,-6 3 6,0-5-8,4-8 11,5-6-10,8-8 6,1-6 4,5 0-10,0-2 1,0 0-2,0 0-64,2 0-3,11 0 23,4 0 29,-2 0-2,5 0 18,0 0 0,-2 0 1,0 0-1,-3 5 0,-1 6 20,-5 3 22,-5 2 47,-4 0-24,0 0-1,0 0-25,-11 0 18,-9 4 0,-7-2-33,1 2-6,-1 0-17,5-4-2,3-6-84,11-6-81,3-4-202</inkml:trace>
  <inkml:trace contextRef="#ctx0" brushRef="#br0" timeOffset="16412">5640 780 159,'0'0'141,"0"0"-83,0 0 10,0 0 21,0 0-38,0 0-38,0 0 8,0 0-5,0 6 29,0 12-44,0 8 38,0 6-26,-7 8-7,-29 22-6,2-10-81,1-8-318</inkml:trace>
  <inkml:trace contextRef="#ctx0" brushRef="#br0" timeOffset="16871">6119 608 182,'0'0'196,"0"0"-101,0 0 1,0 0-3,0 0-33,0 0-1,0 0-12,-72-29 17,41 23-55,-5 2 10,-1 2-19,-2 2 0,4 0-27,6 0-9,7 2 7,6 2-17,9-2 40,5-2-4,2 0 0,0-6 10,0-12 0,7-5-9,6-6 9,3 1 1,2-2-1,-1 4 2,-1 4 4,-3 4-10,-2 4 15,-3 6-11,-4 2 0,-2 5 25,-2 1 7,2 0 2,0 0-34,0 7 18,5 18-17,3 10 40,-2 9 8,1 8-38,-3 6 15,0 2-25,-6-5-1,2-5-25,-2-8-33,0-6-22,0-12-97,0-12-445</inkml:trace>
  <inkml:trace contextRef="#ctx0" brushRef="#br0" timeOffset="17509">6278 804 98,'0'0'189,"0"0"-98,0 0 14,0 0-6,0 0 25,0 0-45,0 0-1,0-2-39,0 2-6,0 6-11,0 16 8,0 12 4,-4 10-34,-27 26-13,4-10-107,-2-8-243</inkml:trace>
  <inkml:trace contextRef="#ctx0" brushRef="#br0" timeOffset="17936">6810 365 25,'0'0'223,"0"0"-80,0 0-46,0 0-8,0 0 4,0 0-5,0 0-32,-55-27 23,37 22-47,2 1 6,1 0-37,3 3 7,2 1-8,1 0 0,-1 0 0,4 0-28,-1 0 26,1 0-22,2 7 24,-4 9-15,4 2 15,0 7-9,1 0 9,1 5-1,0 2 2,0 2-8,0-2 15,-3-4-13,2-2 7,1-5-4,2-7-21,0-6-13,0-3 9,0-5-22,0 0 24,0-3-8,12-9 32,-1-4 1,3-3-8,1 3 10,1 2-2,-3 4 0,0 6-1,-4 4 0,2 0-13,-2 0 14,0 2-3,0 9 3,-3 0 0,4 3 33,-3 3-17,-3-3 20,0 4 0,0 0 2,-4 2 8,0 2-10,0 2 19,-6 2-33,-14-2 14,-5 0-30,-3-2 11,-6-2-17,4-4-11,-3-12-59,9-2-76,8-2-159</inkml:trace>
  <inkml:trace contextRef="#ctx0" brushRef="#br0" timeOffset="19348">3296 59 90,'0'0'70,"0"0"-42,0 0 16,0 0 46,0 0-9,0 0 7,0 0-19,0-47-26,0 45 12,0 0-33,0 2 25,-2 0-19,-1-2 19,1 2-31,0 0 9,0-2-5,-3 2-11,0 0 1,-3 0-3,-1 0-14,-1 0 0,0 0 7,-3 0-25,1 8 16,3-1-12,-1 6 11,0 3 10,1 2-5,1 4-5,-2 4 20,4-1-21,1 6 19,-1 0-18,-3 4 9,2 0-6,-4 4-12,0-3-16,-1-3 24,-1-1-12,-3-3 17,1-7 9,1-3-12,1-1 18,3-4-10,-2-2 1,3-4-14,5-2-8,0-2-18,1-1 38,0-3-6,3 0 7,0 0 2,0 0 30,0 0-14,0 0-4,0 0-13,0 0 0,0 0 0,0 0-39,0 0 13,0 0-24,10-7 44,-1 3-9,5 0 14,-2 1 1,1 0-6,3 2 6,0 1-10,-3 0 4,0 0-9,-1 7 13,-3 9 2,-1 4 12,-1 4 31,-2 5-3,-3 1-2,-2 0-11,0-2 11,0-4-37,0 0 22,0-4-22,0-2 24,0 2-24,0-2 7,0 4-8,0 2 2,-2 4-2,2 2 1,-2 4-2,2 0 10,0 2-18,0 0 6,0-4 2,0-4-7,0-4-2,0-6 0,2-6 3,7-4 4,2-4-27,5-4-8,5 0-4,-2-2-4,-7-10-219</inkml:trace>
  <inkml:trace contextRef="#ctx0" brushRef="#br0" timeOffset="21015">6908 59 189,'0'0'238,"0"0"-86,0 0-54,0 0 13,0 0-32,0 0-47,0 0 7,0-5-32,0 5 18,0 0-16,0 0-15,0 0 6,0 0 0,12 0-25,3 0 11,6 0 14,1 0-3,0 0-7,0 0 16,-3 2-17,-4 5 22,1 7-20,-6 4 9,1 4 0,-1 4 9,-1 5 4,-3 3 2,3-1-5,0 2-18,2-1 21,1-5-26,1 1 10,2-2 3,1-2 0,-3 0-1,3-4 1,-3-2-11,-1-5 9,-4-4-28,1-4 29,-3-3-38,-3-3 30,2-1-10,-5 0 5,2 0-3,0 0-21,-2 0-1,2 0 19,-2 0 11,0-5 11,0-6-12,0 1 4,-4 0-4,-12 5-9,-4 1-19,-4 4 27,-3 0-10,-2 0 20,2 7 2,2 8 9,6 4-10,3 3 16,7 4-16,3 6 1,4-5 9,2 3-9,0-2 8,0 0-8,4-4 20,7 2-20,3-2 37,-1 0-38,-3 2 22,4 4-13,-5 0-9,-1 4 10,-2 2-9,-2 0 4,-4 0 2,0-2-8,0-6 11,-2-6-2,-6-8-8,4-8 0,-7-6 0,5-8-27,-6-10-265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5:28.7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33 103,'0'0'131,"0"0"-60,0 0 4,0 0-9,0 0-4,0 0-29,0-11-17,0 11 9,0 0-25,0-3 17,0 3-8,0 0-12,0 0 13,0 0-20,0 0 10,0 0 0,0 0 0,0-1-11,0-3 11,0 0-22,0-1 11,2 1 11,1 3-1,2 1-65,1 0-27,0 0-25,-1 0-107</inkml:trace>
  <inkml:trace contextRef="#ctx0" brushRef="#br0" timeOffset="667">177 182 147,'0'0'119,"0"0"-65,0 0 27,0 0-23,0 0-2,0 0-40,0 0 0,0 6 0,0 8 11,0 2 6,0 2-17,-5 4 19,-10 0-26,-7 2-4,-5 2-5,-15 2-46,7-3-105,4-9-198</inkml:trace>
  <inkml:trace contextRef="#ctx0" brushRef="#br0" timeOffset="1224">623 26 38,'0'0'130,"0"0"-34,0 0-22,0 0 21,0 0-7,0 0-20,0 0-5,0 0-25,-6 0-3,-7 0-34,-5 0 6,-3 0 3,0 0-6,-1 0-1,4 3 7,0 1 0,5 0-10,2 1 1,4-3 9,1 0-20,3 0 11,-1 4-2,0 4-10,-4 6 11,4 6 0,-2 4-5,-1 6 4,1 0 2,-2 2-2,0-4 8,-1-1-14,2-6 14,0-5-11,1-1 4,1-7-1,3-5 0,0-2-28,2-3-17,0 0-52,0-4-42,0-10-210</inkml:trace>
  <inkml:trace contextRef="#ctx0" brushRef="#br0" timeOffset="1657">355 182 59,'0'0'65,"0"0"-1,0 0 12,0 0 5,0 0-51,0 0 6,0 0-23,118 10 3,-98-4-3,-2-2-12,-2 2 3,-1-2 4,-2 0-16,1 2-22,-3-2-56,-5-2-128</inkml:trace>
  <inkml:trace contextRef="#ctx0" brushRef="#br0" timeOffset="1906">667 164 188,'0'0'167,"0"0"-75,0 0-11,0 0 14,0 0-40,0 0-39,0 0 2,-15 32-17,7-14 1,2 0 9,-1 0-21,3-2 20,0 0-20,2-2 2,-2-2-40,2 1-52,0-4-77,0-4-113</inkml:trace>
  <inkml:trace contextRef="#ctx0" brushRef="#br0" timeOffset="2160">683 66 108,'0'0'124,"0"0"-79,0 0-12,0 0-8,0 0-25,0 0 0,0 0 7,22-15-14,-18 15 4,3 0-6,-2 0-69,-1 0-53</inkml:trace>
  <inkml:trace contextRef="#ctx0" brushRef="#br0" timeOffset="2440">683 66 121,'119'86'137,"-119"-82"-67,0 2-36,-2 4 17,-2 6-9,-3 4-14,1 2-9,-1 0-18,0 0 22,-2-2-23,3-2 3,2-6 5,1-4-9,1-4 1,2-4 0,0 0 0,0 0-21,0-1-29,2-12 18,9-5 16,0-1-13,3-4 28,-1 3-19,1 4-9,-3 2 19,-1 6 10,2 4-1,-5 4 2,1 0-7,0 0 13,-2 12 0,-4 6 12,0 4 40,-2 2-23,0 0 5,0-2-20,0-1-19,0-6-2,0-2-16,5-5-58,1-4-125</inkml:trace>
  <inkml:trace contextRef="#ctx0" brushRef="#br0" timeOffset="3107">1322 276 117,'0'0'170,"0"0"-62,0 0-35,0 0 9,0 0-19,0 0-2,0 0-42,-58-44-6,38 44-5,0 0-8,5 0 0,-1 6 8,3 12-17,3 6-1,1 2 10,7 0-10,0-4 3,2-4-2,0-4 1,0-6 6,7-3-14,7-5 15,3 0-3,1-6-4,1-12 14,2-4-7,-3-5 2,-1 1-1,-5-2 0,-1-2 7,-5 2 0,-1-2-4,-3 2 24,0 0-19,-2 6 7,0 6-13,0 6-2,0 4 1,0 4-1,0 2 0,0 0-17,-2 15 17,-5 12-2,3 5-9,0 2 9,4 4 1,0-4 1,0-4 0,0-4 0,10-8-1,2-4-6,1-4 10,5-6-12,0-4 15,2 0-9,0-1 4,2-16-1,1-1 0,-5-1 0,-3-4-6,-4 1-26,-4-2 16,-7 4-36,0 2 29,-2 6-10,-16 8 30,-3 4-11,2 0 14,-1 18 1,4 6 7,7 6 5,5 2-6,4 2 4,0-4-3,4-2 40,12-3-24,1-5 12,4-4-27,-1-5-8,2-4-1,2-5-1,5-2-19,-4-9-143</inkml:trace>
  <inkml:trace contextRef="#ctx0" brushRef="#br0" timeOffset="3881">1845 254 199,'0'0'253,"0"0"-154,0 0-11,0 0 3,0 0 13,0 0-39,0 0-39,0-6-3,0 6-23,0 4 10,-6 18-1,-5 8-10,-1 6 9,-1 9-15,-3 0 7,3 0-6,0-1-50,-1-6-51,6-8 5,6-8-30,-1-10-6,3-8-64</inkml:trace>
  <inkml:trace contextRef="#ctx0" brushRef="#br0" timeOffset="4157">1808 230 163,'0'0'111,"0"0"-63,0 0-35,0 0 32,0 0-22,0 0 27,0 0-14,95 14 26,-83 4-7,-8 5-33,-4 0-1,0 1-9,-6 5 13,-19-4-24,0 0 3,-1-6-4,3-1-22,6-7-44,10-11-19,4 0-41,3 0-92</inkml:trace>
  <inkml:trace contextRef="#ctx0" brushRef="#br0" timeOffset="4383">1988 336 48,'0'0'82,"0"0"-44,0 0 35,0 0-9,0 0 37,0 0 14,0 0 9,13 53-58,-13-35-6,0 1-23,0-2-8,-6-3-3,1-4-25,1-4 10,2-2-2,2-4-8,0 0 8,0 0-18,0-8-5,0-13-43,0-5 1,13 1 13,5-4-12,1 7-33,4 6 16,-3 4-29,3 8 30,-4 4-44,0 0 25,-4 8 67</inkml:trace>
  <inkml:trace contextRef="#ctx0" brushRef="#br0" timeOffset="4690">2140 401 185,'0'0'112,"0"0"-63,0 0 6,0 0 25,0 0-53,0 0 8,0 0-34,0 50 20,2-46-14,7 0 5,0-4 3,2 0-14,2 0 5,3 0 1,-1-8-14,1-4 11,-5-5-11,1 2 8,-6-3-1,-4 0 0,-2 0 0,0 1 1,0 5 10,-6 5-19,-6 4 16,1 3-16,1 0-18,-2 4-44,5 8-88,3-2-135</inkml:trace>
  <inkml:trace contextRef="#ctx0" brushRef="#br0" timeOffset="5052">2396 343 253,'0'0'99,"0"0"-28,0 0 18,0 0-19,0 0-24,0 0-30,0 0 13,-44-13-28,34 22 3,1 5-3,3 1-1,2 3 0,1-3 0,3-4-1,0-1-4,0-3-2,11-6-1,0-1 7,3 0-17,1 0-7,-3 0-14,-1-8 10,-3 3 15,0-1 8,-4 3 5,-2 3 0,0 0-6,3 3 11,-3 16-4,0 8 6,-2 9 45,0 8 15,0 0 2,0 2-7,-9-2-44,-4-8 2,-1-6-18,-4-6 8,1-7 1,1-5-3,1-6 8,1-5 18,3-1-20,2 0-13,3-1 0,4-16-26,2-7 16,0-8-28,2-6 37,13-2-13,5 0 14,0 0-13,5 4 6,-3 6 4,3 6-1,-6 6-2,-1 4 12,-2 6-21,-7 2 18,0 3-13,-5 3 9,3 0 1,0 0-2,-1 9 2,-1 4 10,-1 4-10,-4 1 19,2 0-18,-2-4 22,0-2-23,0-4 9,0-4-8,0-4 4,0 0 4,0 0-8,0 0 0,0 0 0,2-14-2,5-4-33,0-4 26,4-2-24,0 2 13,5 0-8,-1 8 8,3 4 18,-2 3-11,2 7 5,-4 0 5,-4 0 1,1 0-24,-4 3-18,-2 1-15,-3 0 35,-2-4 12,0 0 11,0 0 8,0 0 10,0 0 45,0 0-22,0 0-1,0 0-33,0 0 11,-7 0-17,0-3 7,-1 3 6,-1 0-13,-3 0 1,1 14 6,3 3-16,0 2 15,6 4-16,2-3 8,0-2 1,0-2 0,0-2 1,8-4-2,2-4 3,1-6-14,3 0 25,-1 0-22,3-6 18,-1-8-13,-1-4 4,-3-4-21,-2 2 20,-5-3 2,-1 5-9,-1 3 1,-2 4 0,0 6 14,0 5-14,0 0 3,0 0 3,0 9 1,0 9 0,0 3 15,0 1-13,2 0 10,3-4-11,1-2-2,-2-4-1,3-6 1,0-4-40,4-2-20,4 0-28,1-12-56,-3-4-39</inkml:trace>
  <inkml:trace contextRef="#ctx0" brushRef="#br0" timeOffset="6215">2855 389 149,'0'0'177,"0"0"-118,0 0-11,0 0-19,0 0 56,0 0-35,0 0 11,0 102-19,0-80 0,0-2-18,0-4-23,0-6 0,0-6 8,0-2-18,2-2 1,0 0 0,2-4-38,4-12-4,0-6-2,1-2 26,1-2-20,1 4-35,-1 4 52,2 4 10,1 10 18,-2 4 2,1 0 0,-2 6 29,-1 10 24,-2 4-24,0 2-5,-5-2 21,0-4-23,0-2 16,1-6-39,-1-2 17,-2-4-17,0-2 12,2 0-12,0 0 0,2-12 0,4-8-6,0-2 3,-1-2-13,1 4 3,2 3-27,-3 8 38,1 5-8,0 4 10,-2 0 0,-2 9 14,1 12 22,-1-1-14,0 2 10,-1-2-31,-1-2 10,1-6-9,1-2-4,5-6-18,2-4-42,5 0-26,3-8-77,10-20 7,-2 2 44</inkml:trace>
  <inkml:trace contextRef="#ctx0" brushRef="#br0" timeOffset="6740">3283 385 78,'0'0'163,"0"0"-71,0 0-14,0 0 39,0 0-42,0 0-8,0 0-57,-23-6 2,12 10-11,1 12 10,0 6-10,3 4 0,5 0 1,2 0 5,0-4-10,0-6 9,2-2-6,7-6 7,5-6-8,-1-2 1,3 0 0,-3 0-2,1-10-3,-3-4 4,-3-2-22,-3 2 21,-3 2 1,1 6-8,-3 4 10,0 2-1,0 0 0,0 0-3,0 14 2,0 4 2,2 0-2,2-2-22,3-2-48,2-4-83,4-4-51,5-4 10,4-2 165,3 0 30,0 0 0,-8-2 0,-5-2 0,-8 2 99,-2 0-11,0 2 16,-2 0-42,0 0-36,0 0-10,0 8-9,0 4-7,0 0-16,0-2-213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01:50:40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189 17 51,'0'0'95,"0"0"-56,0 0 11,0 0-8,0 0 17,0 0 6,0 0-4,2-8 8,-2 8-33,0 0 15,0 0-30,0 0 23,0 0-18,0 0 5,0 0-19,-9 0-12,-3 0 0,0 4 6,-4 4-14,-2 4 21,0 6-24,1 4 12,-4 6-2,4 6-5,-1 2-16,2 2-11,5-2-17,7-8 38,4-3-9,0-6 19,6-5-15,10-1 16,4-5-28,4-4 27,3-4-24,2 0-22,13 0-1,-8-12-43,-8-1-146</inkml:trace>
  <inkml:trace contextRef="#ctx0" brushRef="#br0" timeOffset="712">514 53 51,'0'0'96,"0"0"-41,0 0 3,0 0-2,0 0-24,0 0 28,0 0-5,0-4 20,0 4-16,0 0-2,0 0-24,0 0-3,0 0 1,0 0-18,0 0 11,0 0-21,-7 10-2,-4 8 8,-4 6-9,-3 6 1,-3 4 1,0 4-2,1-2-8,-1 1 7,6-7-57,1-8 25,8-4-32,1-8 42,3-6-31,2-2-29,0-2-33,0 0-26,0-2-33</inkml:trace>
  <inkml:trace contextRef="#ctx0" brushRef="#br0" timeOffset="1103">307 71 123,'0'0'76,"0"0"-51,0 0 31,0 0 5,0 0 19,0 0-18,0 0-4,96 72-29,-76-54 3,-1-2-15,4 2-7,0 2-1,-2-4-3,2 2-12,1-1 0,-3-3-31,-8-5-168</inkml:trace>
  <inkml:trace contextRef="#ctx0" brushRef="#br0" timeOffset="2589">683 129 32,'0'0'85,"0"0"-34,0 0-4,0 0 5,0 0 7,0 0-17,0 0 40,-6 0-30,6 0 3,0 0-23,0 0 14,0 0-24,0 0-1,0 0-6,0 0-14,0 0 6,0 0-7,0 0 0,4 0-34,17 0 34,5-4-3,8 2-6,3-2-1,10 0-48,-9 2-5,-12 0-133</inkml:trace>
  <inkml:trace contextRef="#ctx0" brushRef="#br0" timeOffset="3663">723 235 5,'0'0'10,"0"0"3,0 0 1,0 0 9,0 0 12,0 0 18,0 0-23,-13 0 12,11 0-13,2 0 7,-2 0-3,0 0 12,0 0-7,2 0-1,-3 0 28,3 0-26,0 0 16,0 0-22,0 0 13,0 0-27,0 0 7,0 0-7,0 0-3,0 0 5,0 0-21,0 0 0,0 0 0,7 0-17,10 0-15,6 0 31,6 0-12,2 0 5,0 0-20,5 0-42,-10 0-75,-7 0-137</inkml:trace>
  <inkml:trace contextRef="#ctx0" brushRef="#br0" timeOffset="4533">1096 37 35,'0'0'131,"0"0"-67,0 0-1,0 0-24,0 0-3,0 0-23,0 0 4,-14 0 1,10 2-7,0 8 17,-1 4-28,0 6 10,1 2 0,-1 2-2,1 4-7,4 0-1,0-1 1,0-4-1,0-3 0,4-4-11,8-3 10,1-6-17,3-4 17,1-3-10,-1 0 11,2 0 7,-4-10-6,-1-4-1,-5-3 1,-3-3 6,-2 0 34,-3 0 21,0-2-52,0-2 25,-10 2-14,-3 0 8,-3 2-3,1 2-19,1 6 8,1 2-7,4 2-16,0 6-34,4 2-42,-1 0-108</inkml:trace>
  <inkml:trace contextRef="#ctx0" brushRef="#br0" timeOffset="5224">1314 21 42,'0'0'118,"0"0"-5,0 0-19,0 0-18,0 0-2,0 0-12,0 0-15,-24-4-34,22 4-8,-1 12 5,-1 4-13,1 2 9,-1 4-9,-1 2 4,3 2-1,-2 0 1,2-2-1,2-4 0,0-4-2,0-2-6,0-4-5,4-2 13,7-2-26,1-6 8,0 0-21,2 0 16,-1 0 17,0-2-9,-3-6-7,-2-4 5,-1-2 17,-3 0 26,-2-4 31,-2 2 5,0-4-14,0 0-39,-4 0 22,-9 0-3,-1 0-27,1 4-2,0 4 1,-1 4-16,-1 8-44,1 0-57,6 0-166</inkml:trace>
  <inkml:trace contextRef="#ctx0" brushRef="#br0" timeOffset="5982">1523 31 121,'0'0'169,"0"0"-107,0 0-4,0 0-8,0 0-1,0 0-17,0 0-16,-13 4-9,7 8 3,-1 4-15,0 2 16,0 4-18,3 0 16,2 2-15,2-4 6,0 0 0,0 0-1,4-3-5,9-4 0,1-1-7,-1-6 12,1-1-55,1-4 8,-1-1 30,-3 0 18,3-6 0,-6-7 0,-1-4 24,-3-3 54,-4 0 7,0 0-60,0-2 37,0 0-43,-9 0 8,-1 2-24,-4 4 13,3 4-12,1 4-4,-1 6-7,1 2-64,0 0-119,1 0-132</inkml:trace>
  <inkml:trace contextRef="#ctx0" brushRef="#br0" timeOffset="7425">1760 19 13,'0'0'98,"0"0"-18,0 0-17,0 0 37,0 0-48,0 0-12,0 0 22,-30-2-26,28 2 10,-2 0-39,0 2 4,-3 8-3,0 2-9,-2 6 1,3 2 0,-1 4 1,0-2-1,5 0 0,2-2 0,0-2-10,0-4 7,2 0-7,7-1 4,2-4 5,0-3-7,1-2-14,-4-1 15,3-3-6,-3 0 6,-2 0 4,1 0 1,-3-4 4,0-9 4,-2-3 14,0-2 9,-2-2 17,0-4-22,0 0 11,0-2-21,-4 2 2,-4 2-16,-3 4 6,1 4-6,1 3-1,3 8-44,2 3-12,2 0-78,2 0-142</inkml:trace>
  <inkml:trace contextRef="#ctx0" brushRef="#br0" timeOffset="8303">2007 14 67,'0'0'212,"0"0"-96,0 0-15,0 0-31,0 0-1,0 0-29,0 0-2,-5 0-37,-1 0 11,-4 15-12,4 1 1,-3 6-2,3 2 8,2 0-18,0 0 21,4-2-20,0-2 7,0-2 1,0-4-2,6-1-15,4-4-7,-1-3-30,1-2 36,0-4-21,-1 0 34,-2 0-11,2 0 17,-2 0-8,-1-10 7,-2-2 2,1-2 38,-2-2-2,-1-2-6,-2-4 5,0 0-21,0-2 12,-5-2-13,-4 4 9,-2 2-8,3 2-8,-2 6-6,1 4-3,3 6-10,0 2-42,0 0-83,2 0-149</inkml:trace>
  <inkml:trace contextRef="#ctx0" brushRef="#br0" timeOffset="9099">2192 47 48,'0'0'66,"0"0"-12,0 0 13,0 0-5,0 0-11,0 0 18,0 0 0,-11-20 6,7 20-44,-2 0 3,0 0-33,2 0 11,-5 0-12,2 6-1,-2 10 1,0 4-6,1 4 5,0 4-8,4-2 6,2 0-12,2-4 14,0-2-13,0-4 13,4-2-5,8-6 1,1-2 4,1-3-5,1-3-2,-1 0 10,-1 0-15,-3-7 10,0-7-6,-1 0 9,-3 0 5,-4-4 12,-2 2 0,0-2 11,0-2-17,0 0 32,-11 2-25,-2-2 12,2 6-30,2 0 0,0 4-7,0 4-52,5 4-41,-3 0-103</inkml:trace>
  <inkml:trace contextRef="#ctx0" brushRef="#br0" timeOffset="10111">2319 47 129,'0'0'99,"0"0"-38,0 0-18,0 0 6,0 0-33,0 0 4,0 0-20,-27 42 9,22-22-9,1 4 0,2 0 1,2-2 0,0 0-2,0-4 2,0 0-7,0-6 14,6 1-17,3-5 6,1-2 2,0-5-10,2-1 5,-1 0 6,2 0 0,-1-6 6,-4-3-4,1-5 50,-3-3-37,0-1 34,-6-2-19,0 0 22,0-2-26,0 0-7,-12 2 1,1 2-18,-3 4 11,3 2-12,3 6-2,1 2-41,5 4-16,-1 0-108,3 0-142</inkml:trace>
  <inkml:trace contextRef="#ctx0" brushRef="#br0" timeOffset="10750">2546 51 191,'0'0'119,"0"0"-45,0 0 21,0 0-26,0 0-15,0 0-14,0 0-1,-13-6-3,8 6-27,1 0 4,-3 0-7,0 14-12,-2 4 7,3 6-1,-3 4 0,2 2 0,3 0 0,1-2 1,3-4-9,0-3-5,0-6 4,3-3-27,8-6-3,2-2-25,3-4 41,-3 0 16,0 0 1,-1-5 6,-1-9 0,-5-4 32,2 0-3,-4-5 32,-4 1-27,0-2 4,0 2-21,0 0 6,-10 0-13,0 4-10,-3 4-11,3 4-82,-1 4-99</inkml:trace>
  <inkml:trace contextRef="#ctx0" brushRef="#br0" timeOffset="13161">2938 39 95,'0'0'75,"0"0"35,0 0-2,0 0 16,0 0-39,0 0-8,0 0-29,0 0-12,0 2-13,0 8-22,-7 4 11,-3 8-4,-4 2-6,-4 4 8,2 2-17,-3 0 7,1 1-1,-1-2-41,2 0-39,-1 0-36,7-8-104,3-7-124</inkml:trace>
  <inkml:trace contextRef="#ctx0" brushRef="#br0" timeOffset="13512">2753 109 64,'0'0'157,"0"0"-92,0 0-44,0 0 10,0 0-18,0 0 20,0 0-22,29 36 18,-15-20-14,1 2 5,1 2-19,1-2 1,4 0 8,1 0-9,2-1-2,7 2-7,-6-5-30,-5-4-151</inkml:trace>
  <inkml:trace contextRef="#ctx0" brushRef="#br0" timeOffset="13864">3164 83 107,'0'0'154,"0"0"-82,0 0 45,0 0-6,0 0-37,0 0-26,0 0-27,-10 0-5,1 12-7,-4 4-14,0 4 16,-3 6-12,-2 2 1,3 2 0,-1 0-1,3 1-23,-1-4-42,1 0-69,7-9-55,-2-9-81</inkml:trace>
  <inkml:trace contextRef="#ctx0" brushRef="#br0" timeOffset="14168">3000 107 18,'0'0'66,"0"0"-24,0 0 10,0 0-15,0 0-4,0 0-11,0 0-21,85 114 13,-67-102-13,-2 0-2,0-4 5,-1 1-11,5 0-2,-5-3-57,-3-2-137</inkml:trace>
  <inkml:trace contextRef="#ctx0" brushRef="#br0" timeOffset="14497">3386 29 95,'0'0'171,"0"0"-50,0 0-6,0 0 11,0 0-66,0 0-9,0 0-50,-6 8 25,-4 6-25,-1 4 9,-2 4-10,-1 4 0,2 0-1,-2 0 2,1 2-8,-1-4 7,3-1-14,4-8-53,1-1-2,4-6-25,-1-4-20,1-1-75</inkml:trace>
  <inkml:trace contextRef="#ctx0" brushRef="#br0" timeOffset="14789">3214 79 120,'0'0'143,"0"0"-70,0 0-38,0 0 20,0 0 5,0 0-58,0 0-2,-2 8 10,14 6 7,1 4-2,5 4 15,-3 0-17,3 2-7,0-2-6,-2 0-9,-1-2 0,3 0-54,-5-3-47,1-7-93</inkml:trace>
  <inkml:trace contextRef="#ctx0" brushRef="#br0" timeOffset="15323">3536 61 100,'0'0'157,"0"0"-69,0 0 13,0 0-13,0 0-10,0 0-51,0 0-5,0-2-16,0 2-2,0 0-2,0 0-2,0 0 1,0 0-1,0 0 0,0 0 6,0 0-12,0 0 13,0 0-13,0 0 14,0 0-10,0 0 2,0 0 0,0 0 0,0 0 0,0 0 8,0 0-7,0 0 21,0 0-16,0 0 24,0 0-14,0 0 4,0 0-20,-3 0 0,3 0-1,-4 6 2,-3 14-7,-4 4 16,-3 6-20,-1 2 16,-1 2-13,1 0-12,2-3-30,-1-6-30,1-3-24,1-1-12,4-7-27,1-6-10</inkml:trace>
  <inkml:trace contextRef="#ctx0" brushRef="#br0" timeOffset="15846">3415 129 124,'0'0'133,"0"0"-41,0 0 21,0 0-19,0 0-37,0 0-2,0 0-33,0 0-3,0 0-17,0 0-4,0 0-12,2 8 14,7 4 0,3 4 0,1 2-1,2 0 3,3 0-8,2 0 3,-2-2 0,6-2-101,-3-1-79,-6-8-214</inkml:trace>
  <inkml:trace contextRef="#ctx0" brushRef="#br0" timeOffset="16457">3879 51 124,'0'0'134,"0"0"-37,0 0 7,0 0-28,0 0-9,0 0-47,0 0-1,0 0-12,-3 8-5,-3 10-1,-4 2 3,2 2-4,-5 4 0,-1 4 12,-1 0 1,-3 0-1,5-2-5,-1-3-14,3-3-5,4-6-17,5-7-40,-1 0-10,3-9-37,0 0-57,0 0-14</inkml:trace>
  <inkml:trace contextRef="#ctx0" brushRef="#br0" timeOffset="16771">3736 135 32,'0'0'160,"0"0"-69,0 0-36,0 0-28,0 0-7,0 0-20,0 0 20,18 46-10,-3-28 5,1-4-8,1 3-6,2-2-1,-1-1 0,-1-2 2,1 1-1,-3-3-2,6-2-34,-6-3-67,-1-2-142</inkml:trace>
  <inkml:trace contextRef="#ctx0" brushRef="#br0" timeOffset="17116">4072 71 71,'0'0'206,"0"0"-86,0 0-6,0 0-6,0 0-26,0 0-28,0 0-24,0-2 26,0 2-38,0 0 2,0 4-14,-6 10-9,-3 6 4,-3 2-1,-1 6 0,-3 2 0,1 0-1,1 1-7,1-6 7,3-3-40,2-5 2,4-3-36,4-9-6,0-2-115,0-3-118</inkml:trace>
  <inkml:trace contextRef="#ctx0" brushRef="#br0" timeOffset="17426">3952 143 257,'0'0'88,"0"0"-40,0 0 21,0 0-19,0 0-33,0 0-16,0 0 5,0 8-5,12 2 21,-2 6-22,3 0 26,1 3-26,1 0 12,4-1-11,-1 3-1,8-3-23,-4-4-106,-1-6-84</inkml:trace>
  <inkml:trace contextRef="#ctx0" brushRef="#br0" timeOffset="17890">4251 69 175,'0'0'180,"0"0"-83,0 0-14,0 0-10,0 0-26,0 0-40,0 0-1,0-2 3,0 2-18,0 0 5,0 0 3,0 0 1,0 0 0,0 0 0,0 0 1,0 0-2,0 0 11,0 2-10,0-2 1,0 0 3,0 2-3,0-2 21,0 2 2,0-2-9,0 4-5,0 2-4,0 0-5,0 6 9,-7 0-17,3 4 19,-4 2-13,2 2 1,-1 2 0,-1 2 0,4-2 1,-2-2-2,6-4 1,0-2-8,0-1 1,0-1 6,6-2-29,2-2 2,1-1-23,2 0-2,2 1-4,-4-1-77,-2 0-63</inkml:trace>
  <inkml:trace contextRef="#ctx0" brushRef="#br0" timeOffset="18873">4132 127 25,'0'0'128,"0"0"-31,0 0-35,0 0 7,0 0 15,0 0-28,0 0 9,-15-4-35,15 4 15,0 0-39,0 0 11,0 0-17,0 0-9,0 4 9,2 8-11,9 0 4,2 2-21,1 0 28,3 0-11,4-2 1,1 2 10,3-2-1,-3 1-12,-2-4-30,0 5-48,-5-1-49,-3-5-23</inkml:trace>
  <inkml:trace contextRef="#ctx0" brushRef="#br0" timeOffset="19594">4487 65 97,'0'0'167,"0"0"-46,0 0-37,0 0 7,0 0-48,0 0-2,0 0-17,0-10-2,0 10-1,0 0-5,0 0 26,0 0-23,0 0 23,0 0-31,0 0 20,0 0-24,0 0 15,-9 12-21,-4 6-1,-1 6 0,-1 4 10,-2 0-19,2 2 19,-1-2-20,3-2-7,0-2-34,4-3-20,0-5-9,5-6-50,2-4-85</inkml:trace>
  <inkml:trace contextRef="#ctx0" brushRef="#br0" timeOffset="19984">4333 107 143,'0'0'136,"0"0"-63,0 0 18,0 0-26,0 0-23,0 0-26,0 0-7,0-4-9,0 16-1,7 4-9,6 4 20,5 0-14,1 2 14,6-2-16,2-2 6,6 2-17,-4-5-126,-8-5-64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0:13.0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68 108,'0'0'145,"0"0"-91,0 0-7,0 0-8,0 0 7,0 0-30,0-1 8,0 1 11,0 0 5,0 0 9,0 0-14,0 0 4,0 0-28,0 0 12,0 0-21,0 4 20,0 4-5,0 2 3,0-2-7,0 0-12,0 0 3,0-4 5,0 0-18,2-2 13,7-2-12,2 0 4,7-6 3,17-35-24,-1 4-77,-8-2-151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0:13.9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10 68,'0'0'162,"0"0"-85,0 0-20,0 0 19,0 0-12,0 0-7,0 0-42,-5 0 12,5 0-20,0 3 28,0 6-19,0 1 11,0 0 7,0 0-11,0-2 4,0 0-26,2-2 5,3-4 8,1-2-27,7 0 19,6-4-12,16-34-34,-2 4-145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0:14.7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0 101 176,'0'0'234,"0"0"-94,0 0-65,0 0 32,0 0-41,0 0-40,0 0-3,0 6-22,0-5 10,0 3-1,0 0-15,0 0 18,0 1-26,12-5 15,7 0-2,10-3 0,23-39-12,-6 2-103,-7 0-488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0:16.0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83 182,'0'0'153,"0"0"-93,0 0 37,0 0-15,0 0-14,0 0-40,0 0 16,0 0-13,0 0-1,0 0-1,0 0-13,0 9 14,0-1-27,0 0 14,2 2-7,-2-2-7,3 0-1,1 0-2,1-4 0,6-4-6,4 0-2,12-8-20,25-40-29,-8 4-81,-4-2-234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0:16.8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2 128 5,'0'0'177,"0"0"-92,0 0 0,0 0 31,0 0-4,0 0-35,0 0-17,0 0 18,0 0-26,0 0 16,0 0-36,0 2 14,0 4-31,0 2 9,0 4 4,0 0-8,0-2-9,4-2-2,8-6-16,5-2 18,14-8-22,34-54-34,-5 4-40,-6-2-184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0:01.5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42,'0'0'287,"0"0"-163,0 0-76,0 0 50,0 0-14,0 0-50,0 0-9,-3 0-17,3 0 18,0 0-17,0 0-18,0 0 5,0 0-2,0 0-2,9 0 2,8 0 4,8 0 4,6 0-4,3 0 10,6 0-11,0 0 13,-2 0-19,-1 0 10,0 0-1,-11 0 0,-4 0-39,-8 0-30,-12 0-100,-2 0-23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5:53.1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112 44 87,'0'0'104,"0"0"-57,0 0 35,0 0-9,0 0 9,0 0-16,0 0 15,-4 0-9,4 0 0,-3 0-8,-1 0-22,1 0 10,1 3-26,-3-2 10,1 4-35,0-1 6,-3 0 0,3 0-6,-1-1-1,3 0-1,2 1 0,0 0-12,0-3 12,0-1-73,0 0-36,9 0-115</inkml:trace>
  <inkml:trace contextRef="#ctx0" brushRef="#br0" timeOffset="1374">79 233 82,'0'0'136,"0"0"-67,0 0-27,0 0 27,0 0-37,0 0-2,0 0-1,0 0 17,0 0-7,0 0-23,0 0 10,0 0-19,0 0 14,0 0-20,0 0 20,2 0-20,4 0 36,-2 4-13,1 2-15,0 2 13,-5 2-5,0 2 23,0 4-25,0 0-15,-16 4-29,-13 8-53,2-3-64,-2-7-251</inkml:trace>
  <inkml:trace contextRef="#ctx0" brushRef="#br0" timeOffset="18087">513 61 32,'0'0'95,"0"0"-47,0 0-2,0 0 29,0 0-20,0-3-6,0 3 20,0 0-3,0 0 9,0 0-34,0 0 21,0 0-17,0 0 7,0 0-16,0 0-10,0 0-2,0 0-18,0 0 11,0 0-9,0-4-10,0 0 11,0 1-7,-7-4-1,-2 3 11,-2 0-4,0 0-7,-3 1-1,4 0 9,-7 2-15,4 1 17,1 0-15,-5 0 4,5 11 0,-2 4-6,3 5 5,2 6 0,2 0-4,5 3-3,2-2-11,0-3 18,0-4-1,0-4-8,6-2 9,8-2 0,-3 0 1,5-4 0,1-2-2,1 0-8,3-4-4,-2-2-59,2 0 1,1 0-43,-5 0-24,-3 0-119</inkml:trace>
  <inkml:trace contextRef="#ctx0" brushRef="#br0" timeOffset="19139">687 10 176,'0'0'114,"0"0"-23,0 0-4,0 0 9,0 0-38,0 0-5,0 0 11,0-2-8,0 2 8,0 0-38,0 0 23,0 0-29,0 0 21,0 6-33,0 8 10,0 8-8,0 4-10,0 3 0,0 5 12,0 0-24,0 0-4,0 0 0,-2-4-34,2-6 22,0-4-19,0-4-4,0-5-18,0-6-44,0-5-70</inkml:trace>
  <inkml:trace contextRef="#ctx0" brushRef="#br0" timeOffset="19693">796 32 127,'0'0'170,"0"0"-108,0 0-8,0 0 9,0 0-27,0 0 5,0 0-20,14 30 23,-12-16-31,0-1 20,0 3-10,-2 0 6,0 2 11,0 4-18,0 2-2,0-2-17,0 0-6,0-4 3,0-2-1,0-4-24,0-2-22,0-4-13,0 0-41,0-4-72,0 0-169</inkml:trace>
  <inkml:trace contextRef="#ctx0" brushRef="#br0" timeOffset="20069">680 217 142,'0'0'204,"0"0"-104,0 0-61,0 0 27,0 0-11,0 0-45,0 0 3,80-6-4,-59 6-11,-4 0 8,1 0-12,-5 0-63,-3 0-113</inkml:trace>
  <inkml:trace contextRef="#ctx0" brushRef="#br0" timeOffset="21720">1234 75 12,'0'0'108,"0"0"-52,0 0-30,0 0 33,0 0 3,0 0-10,0 0 16,0 0 0,0 0 13,0 0-45,0 0 7,0 0-24,0 0 23,0 0-28,0 0 11,0 0-12,0 0-2,0 0 14,0 0-14,-2 4-9,-13 7 8,-1 2-20,1-4 6,-3 4 4,0-5 0,0 0 0,0-2 0,3-2 7,2 0-14,3 0 18,4-4-22,1 2 22,3-2-19,2 0 9,0 0-2,0 0 1,0 0-16,0 2-1,0-2-22,0 2 31,0 0-2,0 0 0,2 2 3,7-2 7,3 2-1,-1 0 1,-1 2-2,4 0 4,-3 0-9,-2 2 17,0-2-20,0 0 20,-5-2-23,1 0 13,-1-2 0,-4 0-2,2-2-8,-2 0 0,0 0-3,0 0 7,0 0 12,0 0-3,0-8 7,0-2-14,0-4 4,0 0 0,0-2 0,0 0-4,0 2-2,-2-1-33,2 1 3,0 5-29,0 0-20,0 5-131</inkml:trace>
  <inkml:trace contextRef="#ctx0" brushRef="#br0" timeOffset="22560">1224 163 41,'0'0'141,"0"0"-86,0 0-9,0 0 10,0 0-4,0 0-10,0 0-28,2 0 20,-2 0-24,2 0-3,4 0 6,6 0-14,1 0 2,5 0 5,4 2-5,5 2-1,4-2 0,0 0 4,2 0-11,-4-2-22,3 4-33,-10-2-86,-6 2-76</inkml:trace>
  <inkml:trace contextRef="#ctx0" brushRef="#br0" timeOffset="23184">1822 7 78,'0'0'137,"0"0"-47,0 0-27,0 0 2,0 0-19,0 0-27,0 0 4,-54 11-17,42-1 16,-1 1-21,4 0 4,-3 4-3,6 0-2,2 3 0,-1 5 5,5-1-13,-2-2 5,2 0-4,0-2 7,0-2-12,7-4 8,3-2 2,7-4-2,-2 0-6,3-4 10,-3-2 0,3 0 19,-3 0-19,-1 0 19,-1 0-13,1-6-8,-3-4 2,0 2 0,-4-2 9,-3-2-9,-1 0 19,-3-2 2,0-2 18,0-1-30,0 2 17,-7-1-26,-3-3 9,0 4-9,-3 0 0,-1 1 0,1 4-2,-3 2 0,-1 4-14,-4 4 3,-14 0-47,6 4-60,0 7-91</inkml:trace>
  <inkml:trace contextRef="#ctx0" brushRef="#br0" timeOffset="24019">1878 0 49,'0'0'123,"0"0"-54,0 0 0,0 0 29,0 0 8,0 0-30,0 0-15,-10 18-38,-3 0 17,-3 8-22,-5 2 9,0 3-15,-6 1-4,0-2-2,2 0-5,0-2-2,8-6-25,8-4-41,2-6-115,7-8-313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6:19.0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5 33,'0'0'104,"0"0"-26,0 0-26,0 0 9,0 0-27,0 0 4,0 0-4,0 0 1,0 0 7,0 0-18,0 0 10,0 0-33,0 0 19,0-2-12,0 2 10,0 0-18,0 0 9,0 0 2,0 0-5,0 0 16,0 0-16,0 0 5,0 0-2,0-2-15,7 2 9,4 0-3,5 0 1,1 0-1,1 0 0,-2 9 6,2 0-9,-5 8 9,-1 1-12,-6 4 12,-2 3-11,-2 6 5,-2 3-6,0 2-12,0 2-13,3-2 30,-1-2-8,2-2 2,0-3-1,2-3 7,0-2-4,1-2 5,1 0 0,0-2-1,0-2 0,1-4 2,0-4-2,2-2 4,-2-2-10,2-4 14,1 0-8,0-2 2,0 0 5,-3 0-6,-3 0-6,1 0 5,-5 0 2,-2 0 7,0 0-7,0 0 21,0 0-16,0-2-5,-11 2-1,0 0 0,2 0 28,0 0-27,1 0 2,1 0 3,0 0-12,0 6 9,-1 6-5,1 4 4,-3 2 5,4 0 9,2 2-16,1 0 5,-1 2 2,2 2 55,0-2-30,0 0 6,2-1-37,0-2 9,-3 2-10,3 1 38,0 0-14,-3 0-24,3 2 1,0-2 7,0-2-16,0 0 21,0 2-24,0 2 19,0 0-8,0 2 1,0-2-1,0 3 0,-2-5 6,-2-1-11,0-2 13,-1-5-13,-3-3 15,-2 0-7,-3-5-1,1-5 8,-1-1-10,5 0 0,-2 0-2,6-11-76,2-3-63,2-2-210</inkml:trace>
  <inkml:trace contextRef="#ctx0" brushRef="#br0" timeOffset="2109">781 403 133,'0'0'85,"0"0"-42,0 0 19,0 0-14,0 0 4,0 0-16,0 0 30,0-18-35,0 15 5,0 1 0,0 0-26,0 0 4,-2 1-13,-4-2 19,-4 2-19,1-2 9,1 2-8,-4-2 7,-1 1-2,-3 2 9,1 0 13,-3 0-16,0 0 3,-2 5-10,2 6-6,1 5 8,-4 7-3,4 4-5,1 5-1,1 7 1,3-1 0,5-2-2,3 0 4,4-6-14,0-2 25,0-6-14,13-2 2,3-3 9,1-6-9,6 0 0,2-7 10,2-4-10,-1 0-2,3 0-8,-2 0-11,-1-8-64,-8-2-64</inkml:trace>
  <inkml:trace contextRef="#ctx0" brushRef="#br0" timeOffset="3273">1077 418 189,'0'0'202,"0"0"-121,0 0 27,0 0-24,0 0-26,0 0-28,0 0-3,3 0 34,-3 0-22,0 0 26,0 0-29,0 0 28,0 0-54,0 8 6,-7 6-16,-4 7 0,-2 3 3,-3 2 4,-5 4-12,-2 4 20,-2 0-20,3 0 13,-1-2-8,6-6 1,3-6-2,5-6 1,5-6 0,2-4-1,2-4-16,0 0-13,0 0-83,0 0-49,0-10-157</inkml:trace>
  <inkml:trace contextRef="#ctx0" brushRef="#br0" timeOffset="3709">883 461 117,'0'0'175,"0"0"-112,0 0-1,0 0 13,0 0 2,0 0-36,0 0 17,29 14 6,-15 2 1,-1 4-3,2 2-15,4 0 18,1 2-47,-3 0 8,4 0-25,-3 0-2,-3-4 1,-2-2-42,-1 3-43,-4-8-63,-5-3-120</inkml:trace>
  <inkml:trace contextRef="#ctx0" brushRef="#br0" timeOffset="5495">1211 593 234,'0'0'146,"0"0"-64,0 0-6,0 0-25,0 0-17,0 0-21,0 0 15,0 0-5,0 0 22,0 0-35,0 0 9,0 0-19,0 0-1,0 0 0,13 0 1,6 0-9,0 0 7,6 0 0,-1 0-24,1 0 15,6 2-41,-4 2-39,-7-2-117</inkml:trace>
  <inkml:trace contextRef="#ctx0" brushRef="#br0" timeOffset="6471">1293 715 58,'0'0'130,"0"0"-28,0 0 21,0 0-21,0 0-25,0 0-8,0 0-21,0 0 14,0 0-39,0 0 19,0 0-31,0 0 12,0 0-23,0 0 1,0 0-1,0 0 1,0 0-10,0 0 18,0 0-19,0 0 21,0 2-18,5 0 8,2 2-1,6-2 1,5 1-1,5-3 0,2 0 7,7 0-16,4 0-40,-7 0-89,-12 0-219</inkml:trace>
  <inkml:trace contextRef="#ctx0" brushRef="#br0" timeOffset="12537">1799 433 77,'0'0'102,"0"0"-44,0 0 5,0 0-1,0 0-23,0 0 26,0-4-19,0 4 18,0 0-28,0 0 7,0 0-14,0 0-7,0 0 2,0 0-6,-6 0 10,-1 0-27,0 0 23,-4 0-16,3 6 23,-2 3-31,-1 4 8,3 3-7,-4 6-1,5 2 0,-1 6 9,3 0-22,3-2 24,2 0-22,0-2 10,0-2 0,7-4 0,6 0-7,3-3 7,1-4-12,1-3 12,3-2-13,0-2 13,0-3-18,-1-3 17,-3 0-12,2 0-8,-4-7 8,-4-4 2,0-3 6,-2-3-21,-5-1 20,-2-2 14,-2-4 4,0-2-10,0-2 29,-6-2-17,-11 0 7,-2 0 1,-1 1-20,3 7 9,-2 7 0,4 3-8,1 6 15,4 3-34,1 3-5,-3 4-92,4 10-102</inkml:trace>
  <inkml:trace contextRef="#ctx0" brushRef="#br0" timeOffset="13387">1935 457 170,'0'0'160,"0"0"-29,0 0-30,0 0 3,0 0-39,0 0 12,0 0-18,-7 4-7,-3 14-38,-4 4-14,-1 8 13,-4 2-12,0 2-2,-1 2 14,1 0-26,2-2 0,1-5-25,5-4-45,1-7-4,2-1-14,6-9-43,0-4-54</inkml:trace>
  <inkml:trace contextRef="#ctx0" brushRef="#br0" timeOffset="13987">2256 433 100,'0'0'200,"0"0"-89,0 0-24,0 0 12,0 0-26,0 0-24,0 0-39,-64 29 6,50-11-15,1 5 9,1 5-5,1 2-3,3 4 6,1 0 1,2 0-8,5 0 0,0-3 16,0-8-17,0-1 0,10-5-1,3-6-12,1-4 13,3-4-18,3-3 18,0 0 6,4 0 28,-1-7-33,-1-5 10,0-2-11,1-3-10,-5 2 10,-3-3-7,-3-3-2,-6 1 18,-4-2-13,-2 0 15,0 0-4,0-2-7,0 2 2,-12 0-2,2 4 0,-3 4 0,1 0-7,-1 4 6,-1 2-20,3 4 1,-2 2-42,-5 2-9,3 0-71,1 4-79</inkml:trace>
  <inkml:trace contextRef="#ctx0" brushRef="#br0" timeOffset="14662">2398 447 165,'0'0'202,"0"0"-96,0 0 10,0 0-38,0 0-3,0 0-23,0 0 20,-10 32-58,-7-6 5,0 8-17,-3 4-2,-5 4 4,1 2 5,0 0-15,-1-1 16,8-6-20,-2-5 3,9-5-4,0-9-18,4-6 11,3-6 4,3-4-25,0-2-26,0 0-58,0-2-90,0-8-154</inkml:trace>
  <inkml:trace contextRef="#ctx0" brushRef="#br0" timeOffset="16683">2710 455 101,'0'0'62,"0"0"22,0 0 7,0 0-13,0 0-8,0 0-18,0 0 13,0-4-33,0 4 11,0 0-25,0 0 18,0 0-12,0 0-2,-2 4-22,-7 6 1,1 4-2,-4 2 1,3 4-9,-1 2 1,1 2 7,1 2-28,4 0 11,2 0-6,2-2 4,0-2 18,0-4-9,0-2 9,11-2-2,3-4-3,1-2 1,5-2-3,1-2-12,0-1 12,2-3 9,1 0 0,-1 0-3,-1 0 6,0-7-12,-4 0 19,-3-1-18,-3-2 16,-5-3-8,-3 1 0,-2-2 13,-2-2 3,0 0-9,0-4 12,0 0-19,-8 0 3,-4-2-2,1 0-2,-5 2-16,-1 4-7,-2 0-14,2 6 6,-10 6-30,5 0-73,1 4-86</inkml:trace>
  <inkml:trace contextRef="#ctx0" brushRef="#br0" timeOffset="17523">2864 457 117,'0'0'212,"0"0"-102,0 0-21,0 0 11,0 0-44,0 0 6,0 0-19,0 10 15,-9 10-49,-4 6 5,-5 6-13,1 2 5,-4 2 2,1 4-8,1-3 2,0-1 6,6-4-16,2-6-33,4-7 4,3-6-31,4-8-3,0-5-40,2 0-95</inkml:trace>
  <inkml:trace contextRef="#ctx0" brushRef="#br0" timeOffset="18118">3100 462 71,'0'0'140,"0"0"-42,0 0 1,0 0-2,0 0-9,0 0-30,0 0 10,-55-5-37,42 5 21,-1 0-44,3 10 7,0-1-13,5 6-2,0 1 0,4 0 1,2-2-2,0 2-7,8-2 0,5-4 2,7 0 4,-1-4-2,2-2 3,1-4-13,0 0 3,-2 0 10,1 0-2,-4-4-7,-1-6-5,-3-2 14,-1 0-8,-6-2 1,-1-2 10,-5 0-2,0 0 7,0 2-5,-14 2 12,-4-1-13,0 8 32,-1-1-26,-2 6-7,-3 0-16,-5 4-63,2 10-83,5-3-159</inkml:trace>
  <inkml:trace contextRef="#ctx0" brushRef="#br0" timeOffset="18845">3134 601 75,'0'0'142,"0"0"-93,0 0 5,0 0-3,0 0 1,0 0-19,0 0-1,-44 0 10,34 10-9,-1 0-4,3 4-18,-1 0 8,-1 4-18,6-2 1,2 2 4,2-2-1,0-1-4,0-4-1,2-3 15,9 1-4,5-4 27,2-2-15,4-3 3,-2 0-25,3 0 5,0-3-5,-2-5-2,-1-2 1,-5-2-4,-1 2 2,-5-2 4,-3 0-8,-6 0 19,0 0-12,0 0 1,-2-2 11,-11 2-12,-3 0 0,1 0-1,-1 2 0,-1 0-1,-2 6-69,7 0-17,-2 4-125</inkml:trace>
  <inkml:trace contextRef="#ctx0" brushRef="#br0" timeOffset="19723">3356 338 270,'0'0'167,"0"0"-92,0 0 3,0 0-11,0 0-49,0 0 20,0 0-6,8 65 17,-4-35-16,3 2 9,-3 4-18,0 2-15,-2-2 3,-2 0-5,2-2-14,-2-8-11,0-2 17,0-8-36,0-6 36,0-6-15,0-1 6,0-3-2,0 0-11,0 0 9,0 0-57,0-5 42,0-7-4,0-4 20,4-2-9,-2-2-11,4-2-6,1-2 7,-1 0-1,4 4 3,-2 2 29,1 6-7,3 4 1,-4 2 14,1 4-9,2 2 3,-2 0-1,-2 0 10,2 4 5,-3 10 9,-1 2 12,0 2 34,-1 2-21,-2 2 26,-2 0-35,2-2 2,0-2-29,1-1-3,-1-6-10,0-1-4,0-2-3,3-1-61,2-3-6,-3-3-100</inkml:trace>
  <inkml:trace contextRef="#ctx0" brushRef="#br0" timeOffset="1.09141E6">3731 553 36,'0'0'91,"0"0"-17,0 0-32,0 0 5,0 0-22,0 0 5,0 0 2,0 14-5,0-12 6,0-2 5,0 0 21,0 2-27,0 0 12,0 0-26,0 2 16,0 2-12,0 0 7,0 2-10,0 2-3,0 2 2,0 0-18,0 0 18,0 0-11,0-2-3,0-2 5,0-2-8,0-2 0,0-2-1,0-2 15,0 0 27,5 0 47,10-18-48,10-12-10,10-10-29,10-10-2,4-8 0,19-29-41,-12 18-125,-11 4-199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3:31.0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0 211,'0'0'197,"0"0"-127,0 0-29,0 0-39,0 0-4,0 0-87,0 0-153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2:11.7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0 178,'0'0'215,"0"0"-123,0 0-92,0 0 0,0 0-29,0 0-117</inkml:trace>
  <inkml:trace contextRef="#ctx0" brushRef="#br0" timeOffset="2179">960 12 578,'0'0'186,"0"0"-147,0 0-14,0 0-19,0 0-12,0 0-91,0 0-174</inkml:trace>
  <inkml:trace contextRef="#ctx0" brushRef="#br0" timeOffset="9987">4413 219 54</inkml:trace>
  <inkml:trace contextRef="#ctx0" brushRef="#br0" timeOffset="10482">4696 173 51,'41'-71'70,"-39"73"-49,-2 8-21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5:49.0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0 123,'0'0'215,"0"0"-70,0 0-58,0 0 13,0 0-33,0 0-28,0 0-18,0 0-13,0 0 5,0 0-7,0 0-12,0 0-28,0 0-72,0 0-117</inkml:trace>
  <inkml:trace contextRef="#ctx0" brushRef="#br0" timeOffset="481">0 0 104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0:02.1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35 10,'0'0'178,"0"0"-80,0 0-72,0 0 46,0 0 3,0 0-12,0 0-25,0 0-14,0 0 11,0 0-25,0 0 14,0 0-23,0 0 6,0 0 1,0 8-1,8 4-7,3 2 12,3 2-6,1 0-5,3 2-2,0-2 12,2 0-21,-2-2 22,-1-2-20,2 0 14,-4-2-6,-1-2 0,-6 0 0,-1-2-1,-3-2 11,-2 0-22,-2-2 24,0 0-21,0 0 18,0 0-11,0-2 2,0 2 0,0-2 6,0 0-5,0 0 37,0 0-25,0 3-5,-8 2 0,-1 1-16,0 4 10,-5 5-2,2 3 0,-2 0-1,-4 1 0,0 3 2,0 1-8,1-3 16,-2 0-18,4-2 18,3-4-11,4-4 2,1-2 0,3-4 0,2 0 0,0-2-7,0-2 11,2 0-11,0 0 1,0 0-1,0 0-5,8 0 12,7 0 0,6 0 0,3 0 0,5 0 0,5 0 0,-1 0 8,3 0-16,-3 0 16,-4 0-9,0 0 1,-4 0 0,-3 0 0,-4 0-8,-5 0 8,-4 0-47,-5 0 6,-4 0-37,0 0 26,0 0-102</inkml:trace>
  <inkml:trace contextRef="#ctx0" brushRef="#br0" timeOffset="4932">501 217 55,'0'0'215,"0"0"-107,0 0-37,0 0 40,0 0-32,0 0-21,0 0 1,-5-8-20,3 8 22,2 0-29,0 0 15,-2 0-18,2 0 20,0 0-23,0 0 0,0 0-1,0 0-24,0 0 6,0 0 3,0 0-20,0 0 10,0 0-6,0 0-4,0 0 9,13 0-11,5 2-9,6 0-3,3 0-26,2-2 9,-2 0-21,-3 0 16,-3 0-45,-6 0-3,-6 0-73,-7 0-81</inkml:trace>
  <inkml:trace contextRef="#ctx0" brushRef="#br0" timeOffset="5467">487 314 23,'0'0'173,"0"0"-73,0 0-38,0 0 52,0 0-9,0 0-43,0 0-11,0 0-17,0 0 11,0 0-36,0 0 8,0 0-15,9 1 4,9 2-5,4-2-1,1 1 0,1-2-18,0 2-24,7-2-56,-8 0-58,-5 0-148</inkml:trace>
  <inkml:trace contextRef="#ctx0" brushRef="#br0" timeOffset="6037">1172 7 91,'0'0'154,"0"0"-71,0 0-8,0 0 47,0 0-50,0 0-2,0 0-30,-3-8 16,0 8-12,1 0-1,-4 0 9,-1 0-16,-4 0 6,-5 0-39,-4 0-6,0 8 15,-2-3-24,2 4 15,0-4-3,2-1 5,3-1-4,3-1-2,1 0 7,5-2-14,-1 0 20,2 0-21,3 0 21,0 0-13,-1 0 1,3 0 0,0 0 0,0 0 1,0 2-9,0 2 0,0 6 7,0 4 2,0 2-10,0 4 11,0 0-2,0-2 6,0 0-5,0-2-2,-2-2 7,2-2-19,0-4 26,-2 0-24,2-2 21,-2-2-11,2 0 1,0-4-2,0 2 2,0-2-18,0 0 18,0 0-24,0 2 14,0 0-34,0 3 22,0-4-30,0 3 4,0-2 5,0 2 5,0 0 24,0 0 4,0 0 1,0 0 18,0 0-18,2-2 11,-2 2-2,0-2 0,0-2 0,0 0 0,0 0 2,0 0-4,0 0 11,0 0-5,2 0-4,0 0 0,1 0-1,1-3-5,3-6 5,0 1-5,2 0 5,-1 0 2,2 5-2,-2-2 5,3 1-10,3 2 12,-1 0-12,1 0 4,1 2 2,-1 0 0,-1 0 2,0 0 0,-1 0-1,-4 0 25,3 4-19,-3 2 25,0 2-20,-1 0 4,-1 0-9,-1 0-6,0 2 11,-3-2-11,-2 2 19,0 0-19,0 1 37,0-1-21,0-1 24,-2 4-12,-12-2 1,-1 1-13,-6 2-15,-1 0 12,-2-3-5,-1-1-9,3-4 13,1-2-19,4-2 6,3-2-7,8-8-78,1-13-113,5-1-131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5:20.1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 49 75,'0'0'85,"0"0"-24,0 0-2,0 0 2,0 0-31,0 0-4,0 0-26,0 0 0,0 0-6,0 0 5,0 0-23,0 2 23,0 0 1,0-2 0,0 2 7,0-2-5,0 0 9,2 2-3,-2 0-8,2-2 2,0 2-2,1-2 9,0 0 3,-1 0 47,0 0-36,2 0 3,1 0-25,-1 0 22,0-2-23,1-2 1,-3 0-1,1 2 1,-3 0 10,0 2-11,0 0 0,0 0-26,0 0-88,0 0-282</inkml:trace>
  <inkml:trace contextRef="#ctx0" brushRef="#br0" timeOffset="870">118 195 88,'0'0'77,"0"0"-54,0 0 32,0 0-2,0 0 5,0 0-17,0 0 16,0-2 15,0 2-29,0 0 3,0 0-27,0 0 20,0 0-30,0 0 14,0 0-23,0 0 13,0 0-12,6 0 22,3 0 30,0 12-25,-2 6 40,-5 3-41,-2 5 21,0 3-35,-5 3 16,-14 3-29,-6-3-1,-15 4-41,7-6-86,4-10-106</inkml:trace>
  <inkml:trace contextRef="#ctx0" brushRef="#br0" timeOffset="2783">530 23 46,'0'0'96,"0"0"-60,0 0 8,0 0 10,0 0 8,0 0 0,0 0-3,0-2 22,0 2-37,0 0 11,0 0-27,0 0 21,0 0-28,0 0 14,0-2-10,0 2-8,0 0 3,-2-2-20,2 2 19,-3-2-12,1 0 31,-2 0-37,-1 0 12,-2 0-13,-1 0 0,-1 0 1,1 2-1,-2-2 11,1 2-2,-1 0 28,0 0-37,-1 0 20,1 0-19,-1 4-2,3 6 1,-1 2 0,2 4-6,0 2 11,5 4-17,2 2 18,0 0-13,0 0 11,0 0-10,4-2 7,8-1-1,3-2 10,4-2-10,-2-2 8,3-3-7,-3-2 0,4-3 16,-5-3-24,1-4 7,-1 0-8,-1 0-48,-3-7-19,-3-7-52,-5 2-39,-4 2-111</inkml:trace>
  <inkml:trace contextRef="#ctx0" brushRef="#br0" timeOffset="3753">681 29 32,'0'0'143,"0"0"-60,0 0 20,0 0-5,0 0 0,0 0-39,0 0-20,0-2 2,0 2-8,0 0-4,0 0-28,-2 0 32,2 0-31,0 0 38,0 10-27,0 4 16,0 4-17,-2 2-4,2 4 4,-2 4-12,2 0 15,0 2-9,0-3-6,0-4 8,0-2-7,0-3-1,0-7 0,2-1 0,0-3 0,-2-3-6,2-2 15,-2-2-21,2 0 18,-2 0-15,0 0-1,3 0 9,1 0-31,2 0 6,2 0 26,0 0 0,3 0-1,-1-2 8,1-1-14,-1 2 17,4-2-16,-3 2 8,0-3-2,1 2 1,-4-2-1,-1 1 0,-1 3 7,-3 0-19,-3 0 22,3 0-23,-3 0 5,0 0-30,0 0-38,0 0-31,0 0-58,0 0-113</inkml:trace>
  <inkml:trace contextRef="#ctx0" brushRef="#br0" timeOffset="5777">951 190 98,'0'0'173,"0"0"-76,0 0-26,0 0 25,0 0-42,0 0 6,0 0-26,-5 0 26,5 0-28,0 0-5,0 0-6,0 0-11,0 0 0,0 0 0,0 0-20,0 0 20,0 0-22,18 0 18,7 0-6,6 0 0,7 0 1,7-3 1,1-3-2,3-2 0,0 2 7,0 0-14,-7 2-6,-1 0 4,-10 4 9,-9 0-44,-8 0-62,-14 0-3,0 0-17,0 0-67</inkml:trace>
  <inkml:trace contextRef="#ctx0" brushRef="#br0" timeOffset="10248">1107 109 28,'0'0'23,"0"0"-15,0 0 26,0 0 3,0 0-8,0 0 8,0 0 4,-7 0 24,4 0-29,3 0 13,0 0-20,0 0 4,0 0-22,0 0 5,0 0 2,0 0-16,0 0 26,-2 0-22,2 0 25,0 0-30,-2 0 18,-2 4-19,2 0 9,-5 0-9,1 2 1,-4 2 5,-3 2-5,-1 0-1,-1 0 6,-1 2-12,1-4 9,4 0-10,-1-4 8,6 0-1,2-4 3,-1 2-3,5-2 0,0 0 6,0 0-18,0 0 19,0 0-17,0 0 6,0 0 1,0 0-13,0 0 0,0 0 15,0 0-25,0 0-17,7-2-53,-3 2-33,0 0-101</inkml:trace>
  <inkml:trace contextRef="#ctx0" brushRef="#br0" timeOffset="10968">980 203 10,'0'0'41,"0"0"-27,0 0 21,0 0-18,0 0 16,0 0-17,0 0 16,11 6 28,-7-2-15,3 0-2,4 5-15,0-2-5,2 4-23,1-2 8,1 4-1,-1-2-14,-1 0 2,1 0 5,-1-2-49,-2-1-62,-4-4-129</inkml:trace>
  <inkml:trace contextRef="#ctx0" brushRef="#br0" timeOffset="15299">1666 1 74,'0'0'138,"0"0"-48,0 0-7,0 0-6,0 0 12,0 0-60,0 0 17,-18 0-8,14 0 9,-1 0-26,1 0-8,-3 0-3,0 0-10,1 2 16,-1 6-15,1 0 16,-1 2-8,-2 4-6,4 2-2,1 2-2,2-2 1,2-2-9,0-2 8,0 0-1,6-2-5,5-2-2,3-2 3,-1-2-4,3 0 9,-1-4-4,1 0 2,-1 0-7,-1 0-8,-1 0 17,1 0-11,-5-4 11,-1-4-2,2-2 1,-6 0-6,3-2-10,-7 2 7,0-2 11,0 0-2,0-2 10,-14 2 10,-4 2-10,0-2-4,-1 6 2,-2 0-1,3 4-5,3 2-2,1 0 2,3 0-58,5 8-126</inkml:trace>
  <inkml:trace contextRef="#ctx0" brushRef="#br0" timeOffset="16177">1704 199 155,'0'0'122,"0"0"-38,0 0 20,0 0-26,0 0-32,0 0 4,0 0-19,-31-6-1,24 6-19,-2 0 23,0 0-33,0 0 35,-2 4-35,2 8 14,2 2-15,1 3 0,2 1-1,4 0 0,0-3-9,0 0 17,0-5-16,8 0 0,5-5 7,1 2-7,-1-7-3,3 0-5,1 0-3,-1 0 11,3-4 6,-4-8-10,-2-2 19,-1-3-16,-6 3 10,-2-1-9,-4-2 8,0 2 1,0-2 5,-4 5-4,-9 1 6,-3 0-6,1 5 15,-1 2-4,-5 4-24,6 0-15,-1 0-131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5:39.5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43 123,'0'0'55,"0"0"8,0 0-4,0 0-5,0 0-28,0 0-16,0 0-5,0-8 1,0 6-12,0 2 14,0 0-16,3-2 1,1 0-9,0 0-17,1 0 10,-1-2-4,3 2 2,0-2-5,-3 2-52,1 0-47</inkml:trace>
  <inkml:trace contextRef="#ctx0" brushRef="#br0" timeOffset="196">48 43 120,'47'-38'79,"-47"38"-1,0 0 23,0 0-27,0 0 1,0 0-33,0 0 11,-2 0-14,-3 0-9,-1 8-5,-4 2-9,0 6 5,-1 4-21,-1 4 19,-1 4-18,3 4 11,2 0-11,1 5 4,7-4-5,0 2-1,0-8 1,0-3 0,7-3-1,9-7 3,-1-5-4,3-4-5,2-3 7,4-2-40,-5 0-31,-6-7-76</inkml:trace>
  <inkml:trace contextRef="#ctx0" brushRef="#br0" timeOffset="1674">384 137 65,'0'0'126,"0"0"-76,0 0 25,0 0-20,0 0-15,0 0-8,0 0 14,0-4 19,0 4-29,0 0 6,0 0-29,0 0 16,0 0-28,0 0 18,0 0-12,0 0-5,0 0 1,0-2 5,-6 2-15,1 0 17,-1 0 2,2 0-12,-4 0 15,2 0-15,-1 10 0,1 2 0,1 2 1,1 4-2,-1 0 8,1 2-19,1 2 24,3-4-18,0 0 8,0 0-4,0-4 2,0 1-6,0-5 6,9-2-2,1-1-8,0-3-6,1-1 16,1-1-24,1-2 24,3 0-36,-3 0 3,3-2-43,-3-6-66,-7 2-83</inkml:trace>
  <inkml:trace contextRef="#ctx0" brushRef="#br0" timeOffset="2334">514 189 123,'0'0'169,"0"0"-66,0 0-43,0 0 36,0 0-45,0 0-9,0 0-5,-7 0 9,2 0-12,1 4-27,-2 8-4,1 4 7,1 2-20,2 0 23,-1 2-15,3 1 4,0-6-3,0 0 1,0-4-5,7-2 4,4-4 2,0-2-9,3-2-1,-4-1-5,2 0-21,-3 0 35,-3-5-10,1-8 9,-7 2-6,0-5 7,0-1-6,0 2 12,0-3-16,-9 0 23,-2 1-20,2 3 14,0 4-14,3 0-22,4 4-92,-1 4-159</inkml:trace>
  <inkml:trace contextRef="#ctx0" brushRef="#br0" timeOffset="3506">661 203 85,'0'0'192,"0"0"-94,0 0-43,0 0-2,0 0-15,0 0-2,0 0-19,18 12 12,-16-4-17,2 0 31,-2 5-17,-2-2 16,0 1-31,0 5 4,0-3-8,0-2-7,0-1 0,0-4 1,-2-4-8,2 0-3,0-3 10,0 0-21,0 0-17,0-13 6,0-2-5,7-6 8,-2 2-22,1-3 5,-1 1-32,1 5 21,1 0 15,0 6 40,0 4-5,-1 2 7,1 4-2,1 0 2,0 0 23,0 2 6,1 10 40,1 2-24,-2 0 20,-1 3-35,-3-3-1,0-3-28,2 0-1,-6-2-28,0-3-73,0-2-85</inkml:trace>
  <inkml:trace contextRef="#ctx0" brushRef="#br0" timeOffset="4255">970 49 173,'0'0'189,"0"0"-104,0 0 16,0 0-20,0 0-17,0 0-22,0 0-21,12 100 20,-12-72-23,0 2 8,0 0-26,0-1 1,0-3-1,0-2-8,0-5-40,0-4-37,0-5-35,0-6-52,0-2-48</inkml:trace>
  <inkml:trace contextRef="#ctx0" brushRef="#br0" timeOffset="4543">903 213 152,'0'0'212,"0"0"-133,0 0-33,0 0-11,0 0 7,0 0-22,0 0 0,34-6-7,-18 6-12,-1-2 3,3 2 4,-1 0-16,8-2-31,-4 2-49,-6 0-105</inkml:trace>
  <inkml:trace contextRef="#ctx0" brushRef="#br0" timeOffset="4828">1211 165 201,'0'0'147,"0"0"-87,0 0 20,0 0-20,0 0-3,0 0-44,0 0 5,-71 10-10,60 0 22,-1 2-3,4 4-12,1 2 7,3 3-21,4 0 4,0 1 2,0-4-10,0-1 13,6-5-20,5-4 10,3-5 0,-1-3 0,0 0-11,1 0-4,-1-7-11,-1-9-2,-1-2-48,-7-5-1,-2 4-34,-2-2 17,0 5 1,0 2 68,0 8 25,-2 2 36,2 4 10,0 0-31,0 6 34,0 12 8,0 2 7,0 4-40,8-2 8,2 0 4,3-1-30,-1-3-6,3-7 0,3-4-40,-3-7-28,-1 0-172</inkml:trace>
  <inkml:trace contextRef="#ctx0" brushRef="#br0" timeOffset="5337">1374 263 127,'0'0'248,"0"0"-124,0 0-41,0 0-20,0 0-5,0 0-13,0 0-45,-16-30 27,12 28-11,-3 2 9,0 0-25,1 0-1,-1 10-6,3 6-7,2 7 13,2 0 2,0 2-11,0-1 19,0-6-18,4-4 10,5-5-1,2-2 1,0-5-1,-2-2 0,0 0 2,0 0 0,-3-12 5,-1-8-14,-1-2 10,0-5-12,-4-2 9,0-4-1,0-5-6,0-2-2,0 0 8,-6 0 2,-1 4-9,3 8 19,2 8-18,2 10 14,0 3-8,0 7 1,0 0-10,0 5 1,0 15 9,0 4 9,6 6-9,-1 2 31,-1 0-30,0-2-1,0 0-6,-2-6-37,0-3-51,2-7-108,-2-9-205</inkml:trace>
  <inkml:trace contextRef="#ctx0" brushRef="#br0" timeOffset="5870">1512 171 74,'0'0'287,"0"0"-157,0 0-55,0 0 24,0 0-40,0 0-8,0 0-50,-6 18 8,1-2-2,0 4-10,3 0 3,2 5 0,0-6-1,0 2 1,0-3-9,0-4 8,7-4-6,2-5-8,2-5 5,0 0-40,0 0 2,0-4 8,1-10 8,-1-1 0,-3-7 10,0 0 22,-8-1-11,0-1 10,0 3 2,-3 0-2,-8 7 2,-2 6-2,-1 6-7,3 2-104,5 0-145</inkml:trace>
  <inkml:trace contextRef="#ctx0" brushRef="#br0" timeOffset="6404">1693 195 42,'0'0'124,"0"0"-42,0 0-2,0 0 0,0 0-29,0 0-6,0 0-25,0 6 38,2 10-8,4 4-1,-1 2-19,-3 3-8,0-3 4,1-3-14,-3-2-4,0-6 1,0-2-16,0-5 17,0-4-17,0 0 8,0 0-2,0 0-7,0-14-3,0-7-2,2 0-13,0-1 17,5 0-24,1 5 32,4 3-31,10 6-5,-4 2-74,-5 2-142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5:46.4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127 203 7,'0'0'188,"0"0"-63,0 0-37,0 0 5,0 0-7,0 0-61,0 0 1,-73-23-26,60 23 14,-3 14-8,5 6-2,1 5-4,6 2-1,4 0 1,0-1 0,0-4-9,0-6 3,12-4 5,-1-6-8,-1-6 9,4 0 0,-3 0 20,0-14-10,-1-4 0,-2-6 13,-1-5-5,-3-3 23,-2-2-40,-2-4 13,0 0-12,0-2 4,0 2-6,-2 6-2,-5 8 1,3 10-5,2 8-1,2 6-6,0 0-12,0 10 1,0 14 17,0 6 14,4 6-7,1 0 0,-1-2 16,1 0 17,0-2-31,-3 2-2,-2-8-78,0-5-121</inkml:trace>
  <inkml:trace contextRef="#ctx0" brushRef="#br0" timeOffset="697">210 268 38,'0'0'109,"0"0"-61,0 0-6,0 0-8,0 0 28,0 0-20,0 0 19,24 4-18,-9-4 13,4 0-30,1 0-11,-3-6-15,2-3 4,-9-2-10,1 1 2,-5-2-6,-6 2 16,0-4-12,0 2 12,-10 0-6,-5 0 0,-1 4 1,1 2 10,3 4-11,1 2 10,2 0-1,5 18-15,2 4 7,2 8-2,0 2 2,0 1-1,6-1 8,7-6-8,3-6 0,2-6 4,-2-6-10,1-7 6,6-1-7,-3 0-120,-7-9-262</inkml:trace>
  <inkml:trace contextRef="#ctx0" brushRef="#br0" timeOffset="1276">615 20 224,'0'0'268,"0"0"-173,0 0-57,0 0 5,0 0-2,0 0-18,0 0-16,12 70 18,-8-34-24,-4 0 19,0 0-19,0-2 14,0-4-15,0-7-2,0-7-19,0-6 1,0-6 20,0-4-13,0 0 11,0 0-30,0-12 9,2-8-1,3-5 17,1-1-31,5 2-64,3 2-5,-1 8 64,3 6 42,1 8-15,-1 0 16,2 4 17,-3 12 16,-4 3-11,1-1 21,-6 1 9,-1-2 4,-3-3-7,-2 0-14,0-5 27,-9 1-40,-7-2 14,-3-4-29,-4-1 10,1-3-16,0 0 0,4 0-1,2-3-17,7-5-37,7-2-38,2 5 1,0-2-113</inkml:trace>
  <inkml:trace contextRef="#ctx0" brushRef="#br0" timeOffset="1935">829 160 113,'0'0'49,"0"0"1,0 0 11,0 0-5,0 0-43,0 0 3,0 0-10,0 0 25,0 0 14,0 0-4,0 0 19,0 0-24,0 0 9,0 0-39,0 0 12,0 0-16,0 0 8,2 4 7,2 10 7,-1 4 30,0 2-18,-1 3 10,0 0-33,0 4 3,0-4-9,3 0-11,-3-3 4,0-4-39,0-6-35,2-7-25,1-3-72,-2 0-313</inkml:trace>
  <inkml:trace contextRef="#ctx0" brushRef="#br0" timeOffset="3049">838 62 104,'91'-48'131,"-91"48"-43,0 0 3,0 0-4,0 0-15,0 0-46,0 0 7,0 0-23,0 0 25,0 4-19,0 10 17,2 4-22,1 6-5,2 2 5,-3 4-10,0 2 4,0-2-4,0 0-2,0-4-3,3-3 2,-1-8-19,0-3 6,2-6-37,-2-3-55,-2-3-100</inkml:trace>
  <inkml:trace contextRef="#ctx0" brushRef="#br0" timeOffset="3393">883 174 116,'0'0'176,"0"0"-117,0 0-19,0 0 2,0 0 1,0 0-15,0 0-17,0 0 3,87-4-13,-62 2-2,-6 0-83,-3 0-170</inkml:trace>
  <inkml:trace contextRef="#ctx0" brushRef="#br0" timeOffset="4075">1092 0 90,'0'0'168,"0"0"-103,0 0 2,0 0 21,0 0 18,0 0-36,0 0-34,38 92 17,-25-58-24,1 2 14,-3 0-42,-7 5 25,-2-4-24,-2 2-4,-9 5-34,-13-10-84,0-8-170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0:00.5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72 153,'0'0'263,"0"0"-193,0 0-35,0 0 21,0 0 11,0 0-36,0 0-29,0 0 17,0 0-19,0 0 19,0 0-13,0 0-12,2 0 6,2 0-1,5 0-9,7 4 10,9-2 0,8 0 1,9-2 11,12 0-4,6 0-6,7-6 8,2-2-16,-3 0 7,-1 4-1,-5 2 0,-4 0 1,-7 2-2,-2 0 7,-4 0-16,-4 0 20,-1 0-20,3 0 11,-1 0-2,-1-6-11,4-2-23,-5-2 8,-2 2-8,-5 2 24,-4 0-15,-5 2 24,-9 2 2,-2 2-7,-4 0 2,-2 0 5,-5 0 0,0 0-9,0 0 9,0 0-66,0 0-55,0 0-68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8:12.7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99 55,'0'0'131,"0"0"-57,0 0 1,0 0-48,0 0-1,145-6-26,-119-1-17,-3 3-152</inkml:trace>
  <inkml:trace contextRef="#ctx0" brushRef="#br0" timeOffset="4603">1789 0 225,'0'0'127,"0"0"-50,0 0-1,0 0-46,0 0-15,0 0-15,0 0-120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7:01.8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15 61,'0'0'99,"0"0"-57,0 0-19,0 0 19,0 0-19,0 0-14,-5 0 1,5 0-9,0 0 37,0 0-12,0 0 26,0 0-19,0 0 7,0 0-8,0 0 7,0 0-4,0 0-22,0 0 7,0 0-19,0 0-2,0 4 7,0 2-12,0-4 7,0 0-1,0 0 0,0 0 0,5-2 0,-1 0 1,2 0-2,2 0-14,-4 0 15,0 0-18,-4 0 17,0-2 1,0-2 0,0-1 0,0-2 2,0 3 9,-6 0-10,2 0 31,-2 2-32,4 2 25,2 0-24,-2 0-2,2 0-10,0 0-57,0 0-63,0 2-127</inkml:trace>
  <inkml:trace contextRef="#ctx0" brushRef="#br0" timeOffset="1173">174 172 95,'0'0'68,"0"0"6,0 0-9,0 0-9,0 0-19,0 0 24,0 0-25,-4 0 7,4 0-17,0 0 13,-3 0-11,3 0-7,0 0 10,0 0-10,0 0 24,0 0-25,0 0 24,0 0-27,0 0 13,0 0-24,0 0-3,0 0-3,0 0 1,0 0-4,0 0 10,5 6-8,1 4 8,-2 0 3,-1 6-10,-3 2 16,0 2-9,-15 6-7,-15 2 0,-23 12-88,8-6-67,3-12-349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7:14.9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173 34 13,'0'0'72,"0"0"-46,0 0 16,0 0-10,0 0 5,0 0-19,0-8 12,0 8-1,0 0 4,0 0 7,0 0-19,0 0 13,0 0-15,0 0 14,0 0-13,0 0 11,0 0-11,0 0 6,0 0 3,0 0-11,0 0 10,0 0-27,0 0 27,0 0-18,0 0 14,0 0-11,0 0 13,0 0-1,0 0 4,-2 0 1,-4 10-30,-3 4 7,-5 2-1,4 4-8,-3 2 14,-1-2-22,1 2 10,1-5 0,3 1 0,1-4 1,0 0-2,4-2-16,0-2 4,-1 0-36,1-2 15,0 2-2,-1-2 9,-2 2-15,3-2-4,-3 0-6,3-2-30,-1-2-61,3-3-43</inkml:trace>
  <inkml:trace contextRef="#ctx0" brushRef="#br0" timeOffset="1750">169 0 20,'0'0'26,"0"0"-13,0 0 16,0 0-13,0 0 16,0 0-3,0 0 8,0 0 12,0 0 3,0 0 9,0 0-19,0 0 18,0 0-24,0 0 26,0 0-24,0 0 4,0 0-15,0 0-5,0 0-2,0 0-20,0 0 3,0 0 7,0 4-1,4 12-6,4-2 6,1 4-2,-1 2-4,3 0-2,1 0 0,-1 0 13,0 0-11,-2 0 0,0-2 7,-5-4-16,0-1 18,1-3-22,-2-2 10,-1-3-1,-2 0 1,2-1-14,-2 0-2,2 0-39,2 0 48,-1 0-31,1 2 1,0 0-43,2 0-12,-4-3-100</inkml:trace>
  <inkml:trace contextRef="#ctx0" brushRef="#br0" timeOffset="3304">113 217 42,'0'0'68,"0"0"4,0 0-19,0 0-12,0 0-1,0 0-17,0 0 19,-2 0-25,0 0 15,2 0-12,0 0 9,0 0-16,0 0 4,0 0 1,0 0-18,0 0 9,0 0 1,0 0-9,0 0 0,0 0-2,0 0-15,0 0 15,0 0-14,12 0 8,1 0 7,0 0-6,1 0 6,1 0 0,-1 0 0,-1 0-1,-2 0 0,0 0-48,-4 0-26,-3 0-65</inkml:trace>
  <inkml:trace contextRef="#ctx0" brushRef="#br0" timeOffset="6188">435 24 23,'0'0'104,"0"0"-48,0 0-12,0 0 22,0 0-14,0 0-22,0 0 19,0 0-8,0 0 11,0 0-26,0 0 17,0 0-19,0 0 8,0 0-6,0 0-4,0 0 14,0 0-23,0 0 15,0 0-27,0 0 13,0 0-7,0 6-3,0 0-4,0 4 6,0 2-6,-5 2 3,0 4 1,3 0 6,-2 4-17,-1 0 20,1 3-20,0-3 7,2 0 0,-1-3 0,3-1 1,0-4-2,0-3-9,0-1 8,0-4-15,0-2 16,0 0-31,0-4 25,0 0-15,0 0 5,0 0 4,0 0-16,0 0 21,7 0-4,1 0 6,4 0-2,-1 0 7,2 0-26,3 0-12,-3 0-45,-7 0-164</inkml:trace>
  <inkml:trace contextRef="#ctx0" brushRef="#br0" timeOffset="30512">907 88 48,'0'0'53,"0"0"-8,0 0 11,0 0-10,0 0 13,0 0-24,-2 0 34,2 0-25,0 0 5,0 0-22,0 0 6,0 0-2,0 0-13,0 0 10,0 0-20,-3 0 24,3 0-30,0 0 19,-2 0-19,-2 0 12,0 0-12,-6 4 0,-1 4 4,-5 0-5,1 0-1,-5 3 9,-2-2-15,2 1 13,-3 0-8,6-2 1,-1 0 0,5 1 0,1-4 1,3-1-8,3 1 14,2-4-14,0-1 17,4 0-20,0 3 11,0-3-1,0 0 0,0 0 0,0 0 0,0 0-1,0 0-7,0 0 2,0 1 5,0 2-12,0 1 11,8-1-21,3 4 22,3-3-5,-2 2-4,1 2 10,1 0 0,1-1-9,-1 4 18,-1-4-11,1 2 3,-5-1-2,-1-3 1,1 0-1,-4-1 1,0-2 0,-3-2-1,-2 2 7,2-2-12,-2 0 13,0 0-3,0 0-2,0 0 5,0 0 4,0 0-10,0 0-1,0 0-5,0-2 4,0-6-17,0 0 17,0-5-10,0-1 5,0-4 6,0-1 0,0-2 1,0-1 0,0 2-2,-2 0-5,0 4 5,-3 0-29,3 6-4,2 2-31,0 2-20,-3 4-97</inkml:trace>
  <inkml:trace contextRef="#ctx0" brushRef="#br0" timeOffset="31812">863 243 157,'0'0'153,"0"0"-66,0 0 1,0 0-26,0 0 10,0 0-37,0 0 5,0 0-15,0 0 2,0 0 2,0 0-20,0 0 9,0 0-16,0 0-4,0 0 5,0 0-10,0 2 6,0 3 0,4-1 1,7 3-2,5-3 1,3-1-25,4 1 25,1-1-32,1-1 31,2 0-25,-5-2 25,0 2-27,-4 0 2,-3 0-26,-4 2-18,-3-3-39,-6 4-80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7:48.9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246 21 124,'0'0'75,"0"0"-21,0 0 28,0 0-17,0 0 4,0 0-29,0 0 21,0 0-25,0 0-3,0 0-5,0 0-5,0 0 14,0 0-25,0 0 12,0 0-24,0 0 26,0 0-20,0 0 15,0 0-15,-4 0 1,-1 0-1,1 0-4,-1 0-4,-4 2 14,0-2-21,-2 2 22,0-2-19,-2 2 7,-1-2-1,-1 2 3,-1-2 4,-1 0-14,0 0 14,0 0-18,1 0 22,5 0-18,2 0 16,2 0-10,5 2 1,0-2 0,0 0 0,0 0 1,2 0-8,-2 2 16,2-2-21,0 0 25,-3 0-20,3 0 7,0 0 0,0 0 0,0 0 1,0 0-2,0 0 5,0 0-15,0 0 22,0 0-19,0 0 16,0 0-8,0 0 0,0 0 0,0 0 1,0 0-1,0 0 0,0 0 8,0 2-16,0 4 5,0 2-4,0 6 8,0 2-1,0 4 0,0 2 0,0 2 0,0 2 11,0 5-22,0 2 22,0-1-21,0 3 19,0-5-11,0 2 2,0-8 0,0 0 5,-2 0-4,2-2-2,-2-4 15,0-4-23,-1-2 21,-2-2-21,3-4 15,0-2-6,2 0 0,0-4 0,0 2-1,0-2 8,0 0-17,0 0 7,0 0 1,0 0-15,2 0 17,10-4-13,3-2 13,3 2-1,0 0 2,-2 2-10,1 0 18,-1 2-22,-1 0 22,-1 0-19,-3 0 15,-3 0-5,0 0 0,-2 0-6,-3 2 5,1 0-9,-4 0 9,2-2-31,-2 0-1,0 0-42,0 0-26,0 0-117</inkml:trace>
  <inkml:trace contextRef="#ctx0" brushRef="#br0" timeOffset="1766">239 220 123,'0'0'125,"0"0"-60,0 0 33,0 0-23,0 0-13,0 0-17,0 0-12,-2 0-5,2 0-17,0 0 12,0 0-23,0 0 17,0 0-15,0-3-4,0-3-2,0-3 2,0-2 2,5-1-3,3 2-3,1 0 11,3 2-14,1 0 13,-2 4-12,0 0 8,0 2 0,1 2 0,-2 0 0,-1 0-1,1 0 1,-2 10-4,-3 2 11,-1 0-13,0 0 12,-4 2-12,0 0 5,0 3 0,0-3 0,0 0 1,-4-1-1,-5 0-5,1 1 0,-2 0-4,-1-5 3,3 1-14,-2-1 21,1-3-13,3-3 2,0 0 10,0-3 2,0 1-3,1-1 5,3 0-3,0 3 0,0-3 4,2 2-4,0 2-1,0 0-5,0 1 6,0 2-1,0-3-4,0 2-1,6-4 12,3 2-16,3 0 13,1-2-4,3 0 1,1-2 0,1 0 6,0 0-6,2 0 13,0 0-12,-2 0-2,-2 0 0,-3-4 0,-2 2 1,-4 2 0,-5 0-25,-2 0-58,0 0-80,0 2-68</inkml:trace>
  <inkml:trace contextRef="#ctx0" brushRef="#br0" timeOffset="2674">616 189 75,'0'0'142,"0"0"-76,0 0-27,0 0 50,0 0-32,0 0-13,0 0 5,0-4-5,0 4 16,-5 0-37,-1 0 35,-1 0-20,-2 0 8,0 0-40,-3 4 1,0 6-7,1 2 0,-1 1-1,3 5 3,3 0-11,2 0 18,1 1-21,3-1 18,0-1-13,5-3 6,8 0 0,3-4 1,1-2-11,1-2-1,0-4-21,0-2 32,-3 0-41,-1 0 41,-1 0-13,-1 0 13,-4-8 1,3-2 0,-4-2 1,0-1-1,-1 2 7,-4-3-4,1-2 6,-3 2-2,0-3 2,0 2-8,-3-2-1,-7 3 2,-4 0 5,-1 5-14,-1 0 13,-2 5-15,-2 0-24,-9 4-31,6 0-92,2 0-115</inkml:trace>
  <inkml:trace contextRef="#ctx0" brushRef="#br0" timeOffset="3334">662 137 117,'0'0'166,"0"0"-97,0 0 22,0 0 9,0 0-27,0 0-48,0 0-5,-19 70-6,5-42 1,-1 7-6,-1-3-8,-2 2 3,0-5 6,3-2-20,3-5 0,1-6 4,7-6-22,4-6-2,0-4-59,0 0-128</inkml:trace>
  <inkml:trace contextRef="#ctx0" brushRef="#br0" timeOffset="3889">928 149 48,'0'0'128,"0"0"-34,0 0-26,0 0 30,0 0-32,0 0-17,0 0-8,-47 4-21,36 4 16,0 2-17,2 3 14,-1 2-33,2 6 15,1 1-15,3 1 0,2 0 1,2-1-1,0-3 0,0-2 1,6-3-11,7-2 20,3-2-18,2-4 16,0-2-16,-1-2 6,1-2 1,1 0-9,-4 0 9,3-2-8,-5-8 13,1-2-11,-6 0 14,-1-3 0,-5 1-5,-2-1 7,0 1 17,0-4-17,0 1 17,-9-1-25,-1 2-2,-2 0 11,-1 3-22,1 0 5,-1 5-22,-5 4-49,5 2-92,-3 2-313</inkml:trace>
  <inkml:trace contextRef="#ctx0" brushRef="#br0" timeOffset="4550">1002 139 114,'0'0'191,"0"0"-112,0 0 20,0 0-28,0 0-13,0 0-44,0 0 5,-23 68-7,9-46 2,-3 9 8,-1 1-4,-2 1 5,0 0-22,0-1 8,7-4-8,1-2-2,5-8 1,3-8-1,4-2-27,0-4-68,0-4-115</inkml:trace>
  <inkml:trace contextRef="#ctx0" brushRef="#br0" timeOffset="5332">1162 57 72,'0'0'117,"0"0"-61,0 0 27,0 0-8,0 0-15,0 0-9,0 0-14,-4 92 20,0-68-23,2 5 11,0-2-26,-2 4 1,2-3-14,0-1 4,-1-4-10,3-5 0,0-2-1,0-6 3,0-2-4,0-2 11,0-4-19,0 0 17,0-2-14,0 0 5,0 0-12,0-2-9,0-10-16,0-4 14,9-2-11,1-2-1,0-2-41,1 1 23,3 3 7,-5 4 35,2 6 5,-4 4 8,2 4 0,-3 0 1,1 7 51,0 8 11,-3 6 22,1 1-20,-3 2 3,-2 0-22,2-2-15,-2-2-13,0-4-10,2-4-3,0-4 1,-2 0-12,5-8-17,-3 0-79,0 0-206</inkml:trace>
  <inkml:trace contextRef="#ctx0" brushRef="#br0" timeOffset="6256">1335 31 91,'0'0'110,"0"0"-61,0 0 3,0 0-19,0 0-10,0 0-23,0 0 16,79-30-15,-71 30 22,1 0-23,0 0 15,-4 0-7,-1 2 11,0 6 30,-2 2-8,1 0 8,-3 2-26,0 2 3,2 0-26,-2 0 21,0 2-12,0 0 20,0 2-10,0 0-9,0 0 13,0 2-14,0 0-2,0 3 3,0 0-16,0 2 8,5-1-2,-1-2 0,1 0 0,-1-2 0,3-2 2,-3-2-5,0 0 10,1-4-14,-2 0 16,-1-8-11,-2 0 3,0-2-1,2 0 0,-2-2 0,0 0 0,0 0 1,0 0 22,0 0-5,0 0 25,0 2-21,-7-2-1,-2 4-21,0-2 6,1 0 0,-2 2-5,3 0-2,-1-2 3,-1 0-5,0 0 16,0 0-23,-2 0 10,2-2-13,0 0-2,2 0-29,3-4-82,2-6-115</inkml:trace>
  <inkml:trace contextRef="#ctx0" brushRef="#br0" timeOffset="10346">1632 211 116,'0'0'73,"0"0"-15,0 0 11,0 0 0,0 0-31,0 0 17,0 0-18,0 0 37,0 0-31,0 0 6,0 0-16,0 0-4,0 0-3,0 0-26,0 0 0,0 0 10,0 0-23,4 0 22,12 0-18,4 0 8,6 0 0,3 0-9,3 0-39,7 0-6,-7 0-59,-8 0-62</inkml:trace>
  <inkml:trace contextRef="#ctx0" brushRef="#br0" timeOffset="11007">1616 328 3,'0'0'105,"0"0"-50,0 0-27,0 0 13,0 0 3,0 0-15,0 0 27,0 0-7,0 0 7,0 0-28,0 0 6,0 0-21,0 0 9,0 0-6,0 0-3,0 1 13,11 4-8,7-1 13,0-2-31,5 1 16,0-3-16,4 3-1,-2-3-32,6 0-5,-6 0-61,-7 0-76</inkml:trace>
  <inkml:trace contextRef="#ctx0" brushRef="#br0" timeOffset="12314">2091 85 26,'0'0'126,"0"0"-41,0 0-22,0 0 30,0 0-36,0 0-6,0 0-27,0 0 18,0 0-16,0 0 0,0 0-9,0 0-4,0 0 9,0 0-15,0 12 29,2 0-21,0 4 17,0 4-24,0 4 14,-2 2-16,3 4-5,-3 1-1,0 1 1,0 0-2,0-5-65,0-2 17,0-3-22,4-6-12,-2-6-41,1-6-97</inkml:trace>
  <inkml:trace contextRef="#ctx0" brushRef="#br0" timeOffset="12742">2055 147 85,'0'0'132,"0"0"-76,0 0-40,0 0-5,0 0 15,0 0-14,0 0 9,49-10-5,-37 10 22,3 0-22,-1 0 40,1 2-23,-1 8 18,1 0-4,1 2-2,-1 1-2,-1-2-21,-1 3 10,0 2-25,-4 1 30,-2 1-28,-5 1 9,-2 2-17,0-1 4,0 0-4,-11 4 6,-5-6-7,-4 0 13,0 0-24,2-2 21,1-4-20,1-4-3,3 0-25,-1-8-9,3 0-5,5 0-28,-2-10-89,6-2-113</inkml:trace>
  <inkml:trace contextRef="#ctx0" brushRef="#br0" timeOffset="13312">2465 159 162,'0'0'115,"0"0"-8,0 0-19,0 0 3,0 0-41,0 0 15,0 0-10,0 0 1,0 0-8,0 0-15,0 12 6,-2 6-38,-5 6 23,-2 6-23,-2 5 21,-2 1-21,-1 2 8,-1-2-9,3-4 0,4-4-7,1-6-44,5-6-2,2-6-38,0-10-6,0 0-112</inkml:trace>
  <inkml:trace contextRef="#ctx0" brushRef="#br0" timeOffset="13672">2459 215 261,'0'0'117,"0"0"-45,0 0 35,0 0-49,0 0-24,0 0-33,0 0-2,6 5 2,3 10 15,2 6 17,0 2-4,0 4 7,3-4-17,-3 4-12,0-1 6,0-2-26,-2-2 5,-3-4-18,0-2-18,-4-6 13,0-2-1,-2-2-39,0-2-33,0-2-46,-4-2-50</inkml:trace>
  <inkml:trace contextRef="#ctx0" brushRef="#br0" timeOffset="14026">2405 388 20,'0'0'110,"0"0"-57,0 0 5,0 0 6,0 0-21,0 0-27,0 0 17,91-12-22,-70 12 18,0-2-20,2 0 7,-1 2-16,1-2-1,1 0-48,-6-1-84</inkml:trace>
  <inkml:trace contextRef="#ctx0" brushRef="#br0" timeOffset="14395">2663 231 108,'0'0'120,"0"0"-59,0 0-28,0 0 12,0 0-11,0 0-5,0 0 3,0-10-26,7 9 16,6-4-21,3 3 13,2 0-13,4 2 15,3-2-15,4 0-1,2-2 4,0 3-2,0-4-4,-2 3-1,-3 2-27,-5 0-68,-9 0-16</inkml:trace>
  <inkml:trace contextRef="#ctx0" brushRef="#br0" timeOffset="14852">2843 227 32,'0'0'157,"0"0"-85,0 0-26,0 0 38,0 0 1,0 0-8,0 0-28,0 0 33,0 0-26,0 0 12,0 8-40,0 10 5,0 3-27,0 2-5,0 5 6,0 1-5,0-1-4,-2 0-15,2-2 15,0-4-61,0-4 20,0-4-35,0-6 22,0-2-101,0-6-184</inkml:trace>
  <inkml:trace contextRef="#ctx0" brushRef="#br0" timeOffset="15572">3180 211 88,'0'0'127,"0"0"-66,0 0 25,0 0-24,0 0 6,0 0-20,0 0 5,-31-9-5,22 9 7,-2 0-35,0 11-20,-2 1 6,1 6 3,1 3-15,0 0 15,2 4-18,0 1 10,3-2-1,4-2 1,2 0-1,0-6 0,2-2 0,13-2 2,5-4 6,3 0-3,-1-6-4,2-2 10,-1 0-11,-1 0 0,-3 0 0,0-8-8,-6-2 7,-2-2 2,-2-2-9,-5-2 20,-4-2-11,0-4 5,0 0 10,-4-5 4,-11 0-18,-3-1 10,-5 2-11,-8-1-2,6 4-51,-1 6-111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2:09.6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 36 22,'0'0'58,"0"0"4,0 0 23,0 0-13,0 0 4,0-3-34,0 3 4,0 0 18,0 0 15,0 0-36,0 0 9,0 0 8,0 0-16,0 0 4,0 0-38,0 0 10,0 0-14,0 0-2,0 0 2,0 0-12,0 3 6,0 9 0,0 5-7,0 5 14,0 4-18,0 4 8,0 2-6,0 2-50,0 0 0,0-2-25,0-6-11,0-6 3,0-6-28,0-8-30</inkml:trace>
  <inkml:trace contextRef="#ctx0" brushRef="#br0" timeOffset="407">0 120 134,'0'0'116,"0"0"-56,0 0-35,0 0 35,0 0-25,0 0-9,0 0-17,39-65-1,-28 58 7,0 3-15,0 3 5,0 1 2,2 0 22,1 0-6,-3 1 16,3 7-19,-6 1 7,-1-1-9,-3-1-1,-4 4 26,0-3-28,0-1 25,0 2-14,-8-1 22,-9 2-38,5 0 4,-5-2-14,7-2-8,-1-2-10,4 2-22,5 0 33,2 0-32,0 4 1,0 0-14,9 0 31,4 2-10,5-4 2,1-4-41,6-2 2,-2-2-26,-6 0-73</inkml:trace>
  <inkml:trace contextRef="#ctx0" brushRef="#br0" timeOffset="877">256 197 48,'0'0'192,"0"0"-123,0 0-39,0 0-20,0 0 16,0 0 12,0 0-24,50-14 9,-39 10-23,2-2 8,-2 0-2,0-2-12,-3 2 2,-4-2-2,-4 2-8,0-2 6,0 2 7,-10 1 2,-3 4 2,-3 1 42,1 0 21,-1 0-34,3 1-9,2 10-16,2 3 2,4 4-9,3 2 3,2 2-10,0 2 14,0-4-16,10-2 22,3-2-24,2-4 18,3-6-14,0-4 1,14-2-48,-9-6-62,-2-6-124</inkml:trace>
  <inkml:trace contextRef="#ctx0" brushRef="#br0" timeOffset="1263">489 89 337,'0'0'192,"0"0"-114,0 0-2,0 0-27,0 0-30,0 0-15,0 0-4,-39 13-10,35 0-23,-1 3 32,3-2-35,0-2 18,2-2-8,0-2 18,0-2-20,0-2-36,4-4-17,3 0-7,-1 0 35,2-2 2,-2-6 44,1-2-29,-1 0 36,-4 4 0,0 4 8,2 2 2,-2 0-9,-2 0 54,2 6 29,0 8 10,0 4-68,0 2 11,0 2-27,3 0 5,-3-2-7,-2 0 4,0-4-5,0 0 2,-2 0 40,-11-2-36,-5 0-13,0-2-3,-4-3-29,4-4-108,2-5-111</inkml:trace>
  <inkml:trace contextRef="#ctx0" brushRef="#br0" timeOffset="1787">620 179 13,'0'0'248,"0"0"-135,0 0-89,0 0 15,0 0-4,0 0-9,0 0-6,0 8 28,0 10 11,0 0-36,0 4-13,0 0-10,0-2-16,0-2-16,0 0-28,0-8-57,0-2-84</inkml:trace>
  <inkml:trace contextRef="#ctx0" brushRef="#br0" timeOffset="2230">851 105 49,'0'0'297,"0"0"-145,0 0-42,0 0-51,0 0 30,0 0-35,0 0-17,-33-3-30,23 8-7,1 4 0,1 2-9,1 3 9,0 0-26,2 0 24,3-2-19,2-2 20,0 0-24,0-4 9,0 0 8,0-2 0,5 2 7,6 2-8,-2 0 2,2 0 7,-2 0-9,-4 4 18,-1 0-5,-4 2-4,0 2 0,0 0 5,-11 0-5,-5-2 8,1-1 1,-1-4-18,1 0-14,-1-8-63,5-1-132,5 0-125</inkml:trace>
  <inkml:trace contextRef="#ctx0" brushRef="#br0" timeOffset="2649">951 34 332,'0'0'133,"0"0"-44,0 0-12,0 0-17,0 0 5,0 0-42,0 0 0,-25-34-17,25 34-6,0 0 1,0 2-1,0 17 0,0 4 8,0 12-8,2 2 8,1 4-19,1 1 3,-2-2-5,-2-4-64,0-4-12,0-2 1,0-10-28,0-5-77</inkml:trace>
  <inkml:trace contextRef="#ctx0" brushRef="#br0" timeOffset="2928">853 237 142,'0'0'187,"0"0"-135,0 0 9,0 0-31,0 0 7,0 0-24,0 0-13,80-36 0,-56 22-23,-3 2-61,-6 2-109</inkml:trace>
  <inkml:trace contextRef="#ctx0" brushRef="#br0" timeOffset="3071">1024 151 67,'0'0'147,"0"0"49,0 0-69,0 0-23,0 0-48,38 110-7,-29-88-29,-4-4-8,-3-4 1,0-2-13,-2-6 0,0-4 10,0-2-20,0 0 10,0 0-12,-6-18-56,0-2 19,4-4 12,2 0-24,0 4 37,0 4-2,0 4-2,18 6-37,-3 4-10,-1 0-86</inkml:trace>
  <inkml:trace contextRef="#ctx0" brushRef="#br0" timeOffset="3356">1238 193 413,'0'0'143,"0"0"-77,0 0-27,0 0 0,0 0-32,0 0 3,0 0-1,-29 88-18,29-66 8,0-4 1,0-4 0,6-4 6,7-4-12,-1-4 1,1-2 3,3 0-23,-3-3 19,-2-14-14,1-5 19,-8 0-18,-4-4 19,0-2 3,0 4-2,-13 0 3,-1 6 3,1 8-14,4 6 7,2 4-208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8:09.7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7 122 110,'0'0'49,"0"0"-17,0 0 1,0 0 43,0 0-31,0 0-16,0-4-22,0 4-5,0 0 5,0 0-6,0 0-2,0 0-5,0-1-1,0 1-34,0 0 1,0 0-3,5 0 18,-1-4 9,-2 2 12,0 2 1,-2-3 6,3 3 11,-3-1 43,0 1 41,0 0-36,0-3 7,0 3-4,0 0-13,0 0-7,0-1-15,0 1 7,0 0-28,0-3 17,0 3-23,0-1 23,0-2-17,0 3 1,0-1 3,0 1-6,0 0 9,0 0-15,0 0-2,0 0 8,0 0-16,0 0 15,0 0-7,0 0 1,0 0-1,0 0 0,0 0 2,0 0 14,0 0-13,0-5 5,0 1 0,0-4-14,0-3 5,0-2-6,0 1-15,-3 1-12,1 0 13,0 4 11,0 0 5,2 3 12,-2 2-18,2 2 11,0 0 1,0 0-21,-2 0-5,2 0 26,-3 4 1,1 10 22,2 4-22,-2 4 24,2 1-24,-2 0 11,2 4-5,0-1 3,-2-2-10,2 0-17,0-2 6,0-2-31,0-4 40,0-4-64,0-6 7,0-4-48,0-2-111</inkml:trace>
  <inkml:trace contextRef="#ctx0" brushRef="#br0" timeOffset="878">5 18 183,'0'0'122,"0"0"-86,0 0-18,0 0 1,0 0 6,0 0-18,0 0 30,38 0-19,-24 0 13,1 0-5,3 0-7,-1 8 0,0 2-18,0 0 17,-3 2-17,-4 1 14,-3-2-15,-5 3 8,-2 3-7,0-1 7,0 0-8,-6-3 0,-9 4 3,-4-3 4,-3 0-14,0-2 3,2 0-3,-1-4-21,6-2 21,4-6-62,4 0-70,3 0-171</inkml:trace>
  <inkml:trace contextRef="#ctx0" brushRef="#br0" timeOffset="1284">248 24 124,'0'0'284,"0"0"-158,0 0-106,0 0 36,0 0-2,0 0-12,0 0-28,2 30 3,-2-9-11,0-3-6,0 2-1,0-2-38,0-4-1,0-1-73,0-4-31,3-5-67</inkml:trace>
  <inkml:trace contextRef="#ctx0" brushRef="#br0" timeOffset="1530">213 58 129,'0'0'98,"0"0"-42,0 0-7,0 0-13,0 0-25,0 0-11,135-36-1,-97 32-66,-7-4-31,-6 4-115</inkml:trace>
  <inkml:trace contextRef="#ctx0" brushRef="#br0" timeOffset="1748">236 111 152,'0'0'49,"0"0"33,0 0-14,0 0-21,0 0-24,0 0-2,121 0-12,-99 0-8,-3 0-2,-4 0-7,-4 0-44,-4-3-75,-7 3-33</inkml:trace>
  <inkml:trace contextRef="#ctx0" brushRef="#br0" timeOffset="1944">234 187 29,'0'0'117,"0"0"-38,0 0 8,0 0-48,0 0 10,0 0-38,0 0 12,133 10-22,-110-10 4,11 0-5,-5 0-65,-7 0-105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8:12.0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68 71,'0'0'209,"0"0"-85,0 0-42,0 0 2,0 0 21,0 0-38,0 0-20,-2 0-19,2 8-9,0 8 7,0 4-19,0 2 7,0 3-5,0-3-15,0-1 6,0 0-17,0-5-48,0-2-28,2-4-49,0-4-26</inkml:trace>
  <inkml:trace contextRef="#ctx0" brushRef="#br0" timeOffset="279">0 114 172,'0'0'167,"0"0"-113,0 0-33,0 0 38,0 0-36,0 0 0,0 0-21,139-28-4,-106 24 2,0 0-8,7-2-51,-6 2-71,-12 0-47</inkml:trace>
  <inkml:trace contextRef="#ctx0" brushRef="#br0" timeOffset="518">68 159 20,'0'0'127,"0"0"-42,0 0 16,0 0-21,0 0-20,0 0-45,131 0 0,-104 0-15,-3-4 0,-2 1 0,-4 2-52,-7 1-54,-4 0-94</inkml:trace>
  <inkml:trace contextRef="#ctx0" brushRef="#br0" timeOffset="1186">377 50 108,'0'0'210,"0"0"-98,0 0-67,0 0-18,0 0 25,0 0-30,0 0 21,-2 46-31,7-18 11,-3-4 3,2 2 1,0 2-14,1-3-13,-1-6 0,3-2-58,4-9-14,0-2-71,-1-6-112</inkml:trace>
  <inkml:trace contextRef="#ctx0" brushRef="#br0" timeOffset="1509">631 22 159,'0'0'159,"0"0"-105,0 0-36,0 0 48,0 0-33,0 0-7,0 0-26,7 72 15,-5-50 16,0-1-10,0-2-5,2-1-15,0-1-1,0-6 0,-2 0-20,0-5-33,-2-2-27,0-4-171</inkml:trace>
  <inkml:trace contextRef="#ctx0" brushRef="#br0" timeOffset="1786">392 124 107,'0'0'123,"0"0"-50,0 0 35,0 0-25,0 0-13,0 0-58,127 45 7,-102-32-19,-2 0 0,3 1-6,-6-4-61,-4-5-137</inkml:trace>
  <inkml:trace contextRef="#ctx0" brushRef="#br0" timeOffset="2146">733 40 33,'0'0'146,"0"0"-82,0 0-27,0 0 24,0 0-11,0 0-8,0 0-28,27-10 8,-4 6-22,1 0 17,2 0-16,1 0 4,2 0-5,-2 0 0,6 2-2,-8 0-57,-7 0-85</inkml:trace>
  <inkml:trace contextRef="#ctx0" brushRef="#br0" timeOffset="2463">889 8 227,'0'0'95,"0"0"-68,0 0 24,0 0 15,0 0-20,0 0-5,0 0-30,8 76 27,-6-58-27,-2 0 20,2 0-23,-2 3 1,0-3-4,2-3-5,-2-2-1,2-1-58,0-6-73,1-2-163</inkml:trace>
  <inkml:trace contextRef="#ctx0" brushRef="#br0" timeOffset="2913">1061 54 49,'0'0'163,"0"0"-70,0 0-37,0 0 4,0 0-12,0 0-3,0 0-21,0 12 35,0 4-21,0 6-2,0 0-19,0 4 6,0-1-21,-2-1-2,2-2 0,0-4-43,0-4-2,0-5-52,0-2-43,0-5-105</inkml:trace>
  <inkml:trace contextRef="#ctx0" brushRef="#br0" timeOffset="3190">1036 76 120,'0'0'115,"0"0"-66,0 0-24,0 0 25,0 0-32,0 0-8,0 0-9,81-60 0,-62 56 9,0 2-8,-2 2 6,1 0 14,-5 0 16,-1 10-20,-3 2 14,-5 2 0,-4 0 2,0 2 0,0-2-21,-13 0 10,-7 2-22,0-2 6,0 0 4,1-2-9,7 1-1,5-4-2,7 0-8,0-1-14,0-2 22,13-1-31,5-1-10,4-1-29,9-3-2,-6 0-54,-7 0-84</inkml:trace>
  <inkml:trace contextRef="#ctx0" brushRef="#br0" timeOffset="3618">1379 16 224,'0'0'182,"0"0"-116,0 0-10,0 0-10,0 0-10,0 0-35,0 0 8,-15 78-9,6-52 3,2 2 3,-4-2-6,3-1 0,0-5 7,4-7-16,0-3-2,4-3-11,0-5-20,0-2-4,0-2-94,0-8-92</inkml:trace>
  <inkml:trace contextRef="#ctx0" brushRef="#br0" timeOffset="3873">1411 26 33,'0'0'101,"0"0"-18,0 0-21,0 0 0,0 0 0,0 0-13,62 102-28,-52-86-20,-4 0-1,1-3-7,-3-2-29,0-3-78,-4-1-58</inkml:trace>
  <inkml:trace contextRef="#ctx0" brushRef="#br0" timeOffset="4098">1373 188 133,'0'0'68,"0"0"-31,0 0 38,0 0-42,0 0-14,0 0-12,0 0-7,129-7 0,-106 4-23,-8 2-81</inkml:trace>
  <inkml:trace contextRef="#ctx0" brushRef="#br0" timeOffset="4316">1654 14 123,'0'0'153,"0"0"-122,0 0-9,0 0 0,0 0 63,0 0-33,0 0 3,0 70 15,0-48-22,0 0-6,-3 1-41,1-4-1,-2-2-25,2-3-25,2-9-70,-2-1-92,2-4-85</inkml:trace>
  <inkml:trace contextRef="#ctx0" brushRef="#br0" timeOffset="4572">1656 4 78,'0'0'108,"0"0"-30,0 0-19,0 0 3,0 0-14,0 0-21,0 0 11,112 115-31,-108-97 14,-2-3-20,-2 2 31,0-2-31,-18 0 11,-4-1-11,0-3 0,-1-3-1,4 1-6,0-8-13,9-1-66,2 0-108</inkml:trace>
  <inkml:trace contextRef="#ctx0" brushRef="#br0" timeOffset="4881">1941 38 130,'0'0'212,"0"0"-108,0 0-10,0 0 20,0 0-26,0 0-22,0 0-41,0 30 5,-5-10-27,-1 4 24,-3 1-26,1-3 18,-2 1-18,4-4-1,-1-3-6,3-6-18,2-5 23,2-2-27,0-3 18,0 0-71,0-11 5,0-14-51,4 3-3,0-3-85</inkml:trace>
  <inkml:trace contextRef="#ctx0" brushRef="#br0" timeOffset="5150">1941 38 88,'18'10'185,"-14"4"-91,3 2 11,0 2-37,0 0-11,-1-4-46,1 0-3,-1-1-8,-1-4 0,0 0-30,-5-4-94,0-2-81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3:42.7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4982 0 192,'0'0'133,"0"0"-110,0 0-23,0 0-69,0 0-205</inkml:trace>
  <inkml:trace contextRef="#ctx0" brushRef="#br0" timeOffset="49319">11082 206 49,'0'0'119,"0"0"-40,0 0-11,0 0-15,0 0-24,0 0-29,0 0-2,127 0-61,-102-1-47</inkml:trace>
  <inkml:trace contextRef="#ctx0" brushRef="#br0" timeOffset="49887">11408 331 51,'0'0'232,"0"0"-154,0 0-19,0 0 46,0 0-17,0 0-50,0 0-20,73 30-18,-64-22-200</inkml:trace>
  <inkml:trace contextRef="#ctx0" brushRef="#br0" timeOffset="483359">0 652 215</inkml:trace>
  <inkml:trace contextRef="#ctx0" brushRef="#br0" timeOffset="485509">1294 584 362,'0'0'130,"0"0"-87,0 0-43,0 0-25,0 0-138</inkml:trace>
  <inkml:trace contextRef="#ctx0" brushRef="#br0" timeOffset="487731">2188 728 15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2:55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24 98,'0'0'87,"0"0"-24,0 0-2,0 0-19,0-2 2,0 2-31,0-2 6,0 2-18,0-2 22,0 2-9,0 0 24,0 0 6,0 0-15,0 0 0,0 0-20,0 0 12,0 0-19,0 0 1,0-4 3,0 4-6,2-2 0,1 0 0,2 0-1,-3 0 2,0 0-2,0 0 9,1 0-18,-1 2 6,-2 0-34,0 0-97,0 0-145</inkml:trace>
  <inkml:trace contextRef="#ctx0" brushRef="#br0" timeOffset="960">78 179 90,'0'0'93,"0"0"-44,0 0 19,0 0 6,0 0-21,0 0-12,0 0-21,0 0 23,0 0-18,0 0 8,0 0-32,0 0 16,0 0-17,0 0 0,0 0 0,0 0 1,0 4 7,5 6-7,-1-2 18,1 6-5,-1 0 30,-2 4-27,-2 0 0,0 0-1,0 0-14,0-2-1,-2-2 2,-9-4-6,-3 2-20,1-6-12,-9 0-25,3 0-21,2-6-127</inkml:trace>
  <inkml:trace contextRef="#ctx0" brushRef="#br0" timeOffset="2042">80 28 15,'0'0'111,"0"0"-52,0 0-20,0 0 24,0 0-28,0 0-5,0 0-28,-7-2 39,5 2-7,2 0 6,0 0-13,-2 0-6,2 0-7,0 0-11,0 2-6,0 6 6,0-4-6,0 0-1,0 0 4,0 0-6,0-2 4,6-2-16,2 0-11,1 0 11,-3 0-10,0 0 14,-1 0-6,-3 0 20,-2-4-13,0-2 7,0 2-12,0-4 13,-2 2 4,-5 0-1,1 4-8,-1-2 5,5 2-19,0 0-112</inkml:trace>
  <inkml:trace contextRef="#ctx0" brushRef="#br0" timeOffset="3310">54 188 39,'0'0'59,"0"0"-36,0 0-5,0 0 2,0 0-14,0 0 12,0 0-17,-8 0 15,8 5-15,0-1 32,0-4-16,0 1-2,0 2-8,0-2 0,0-1 10,0 3-7,3-2-4,2 2 3,-3-3-16,2 0 7,-2 0 0,3 0-6,-3 0 6,0 0 5,0 0-4,0 0 14,-2 0-15,0-3 7,0-1 2,0 0-6,0 3-2,0-3 4,0-2-5,0 3 0,0 3 0,0 0-13,0 0 13,0 0 0,0 0 0,0 0 7,0 9-14,0-4 6,0-1-1,0 0-4,0-4-7,3 0 11,-1 0-18,1 0 18,-1 0-9,-2 0 10,2 0 2,-2 0 7,0 0-8,0 0 0,0 0-51,0-1-53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3:20.4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251 8 7,'0'0'80,"0"0"-24,0 0-1,0 0-15,0 0 6,0 0-2,0 0-21,0 0 13,0 0-12,0 0 24,0 0-26,0 0 14,0 0-19,0 0-1,0 0-12,0 0 3,0 0-14,0 0 10,0 0-9,0 0 12,-5 0-7,0 0 8,1 0-6,-3 0 5,1 0 1,-3 0 2,0 0-9,0 0 9,-2 0-2,-1 0 3,2 0-9,-4 2-2,3 2 2,0 0-1,-1 4 1,4-4-1,1 2 0,1 2 1,4-2-9,0 2 5,2 0 2,0-6-29,0 5 17,0-6-3,0 3-6,6 0-15,5 0 4,0-4 24,2 5-1,-2-1 1,3 1 12,-3 1-9,-2 2 6,-2 2 0,0 1 6,-3 0 4,-2 2 16,0-1-8,-2 2 22,0 0-40,0 0 21,-4 0-21,-10 2 18,-1-6-17,-3 2 0,0-4-1,-4 2 11,1-4-12,2-2 2,-1 0-2,4-4 10,3 0-11,2 0 2,2 0-10,9-14-42,0 2-65,0-2-103</inkml:trace>
  <inkml:trace contextRef="#ctx0" brushRef="#br0" timeOffset="893">351 38 51,'0'0'122,"0"0"-31,0 0-9,0 0 27,0 0-27,0 0-16,0 0-11,0 0-12,0 0 9,0 0-34,0 2 13,0 14-29,0 4 8,0 6-9,-5-2-2,3 5-1,-2-1-11,4-2 0,0-4-20,0-2-5,0-6-22,0-4 24,0-4-83,0-2-65,0-4-128</inkml:trace>
  <inkml:trace contextRef="#ctx0" brushRef="#br0" timeOffset="1306">482 0 101,'0'0'59,"0"0"-11,0 0 49,0 0 1,0 0-29,0 0-42,0 0 18,0 48-42,0-26 29,0 1-31,0 0 17,0 4-5,0-4-13,0-1 0,2 1-5,2-5 4,0-2-25,0-6-42,0-2-89,-4-6-55</inkml:trace>
  <inkml:trace contextRef="#ctx0" brushRef="#br0" timeOffset="1621">342 147 87,'0'0'102,"0"0"-64,0 0 38,0 0-34,0 0-12,0 0-28,0 0 8,96 9-10,-71-4 0,-6-5-44,-3 0-92</inkml:trace>
  <inkml:trace contextRef="#ctx0" brushRef="#br0" timeOffset="1945">658 54 49,'0'0'97,"0"0"-51,0 0-3,0 0 29,0 0-27,0 0-9,0 0-14,0 89-15,0-67 4,0 0-10,0-3-2,0 6-18,2-7-43,3-4-85</inkml:trace>
  <inkml:trace contextRef="#ctx0" brushRef="#br0" timeOffset="2372">937 36 3,'0'0'136,"0"0"-50,0 0 5,0 0-14,0 0 6,0 0-34,0 0 16,0-2-11,-2 2-4,-9 0-28,-5 0-9,-3 0-13,-2 4 6,-2 2-12,1 0 4,0-2 1,4 0 2,7 0-10,2-4 16,6 0-7,1 0 0,2 0-9,0 0 9,0 4-19,0-4 18,0 6-3,0 6-4,5 1 10,4 2-4,-2 6 4,-1 1-2,1 2 0,-5 2 6,0-7-12,-2 4 15,0-3-18,0-2 18,0-4-18,0-6 5,0-2-18,0-2-23,0 0-14,0-4-12,0 0-99,0-6-145</inkml:trace>
  <inkml:trace contextRef="#ctx0" brushRef="#br0" timeOffset="2845">756 205 72,'0'0'107,"0"0"-51,0 0 8,0 0 1,0 0-39,0 0-6,0 0-19,98-4 5,-80 4-6,5 0-4,-4 0-70,-5 0-164</inkml:trace>
  <inkml:trace contextRef="#ctx0" brushRef="#br0" timeOffset="3617">995 26 71,'0'0'143,"0"0"-78,0 0-9,0 0-20,0 0 1,0 0-16,0 0 28,27 0 1,-14 0-2,3 0-12,3 0-23,4 0 1,3 0-5,3-4-4,-2 0-5,-2 2-2,-6-2-19,-7 2-66,-5 2-44,-7 0-120</inkml:trace>
  <inkml:trace contextRef="#ctx0" brushRef="#br0" timeOffset="3935">1128 8 74,'0'0'105,"0"0"-70,0 0 8,0 0-13,0 0 11,0 0 5,0 0-32,-11 107 18,9-75-23,-2-6 24,0 6-32,4-8 11,0-2-11,0-4-2,0-6 1,0-8-19,4-4-109,2 0-200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3:25.1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 0 88,'0'0'166,"0"0"-115,0 0 19,0 0 18,0 0-23,0 0-37,0 0-21,2 88-7,-2-66-3,-4 2 0,-4-3-13,4-3 9,2-4 11,2-6-5,0 2 1,0-6-2,0 0 2,0 0 0,4 0-4,8 2 11,3 0-14,3-2 20,0 4-26,2-4 4,7 0-22,-5-2-31,-6 0-78</inkml:trace>
  <inkml:trace contextRef="#ctx0" brushRef="#br0" timeOffset="467">301 34 82,'0'0'132,"0"0"-75,0 0 7,0 0 5,0 0-18,0 0-5,0 0-23,-14-12 10,5 12-23,-4 0 20,0 0-29,0 0 5,-1 8-6,3 4 0,0 0-1,7 4 1,-2-6-1,6 2-16,0-2 17,0-2-5,0 1-8,10 1 13,1-6 0,0 0-18,3 0-3,-1-4-1,-2 1-5,0-1 17,-4 0-44,-1 0-9,-6 0-18,0 5 32,-2-1-32,-11-3-49</inkml:trace>
  <inkml:trace contextRef="#ctx0" brushRef="#br0" timeOffset="765">201 223 5,'0'0'57,"0"0"-3,0 0-8,0 0-17,0 0 20,0 0 7,0 0-30,89 34 0,-69-34-26,-2 0 0,-1-2-10,1-2-10,-5 2-51,-3-2-61</inkml:trace>
  <inkml:trace contextRef="#ctx0" brushRef="#br0" timeOffset="1092">524 30 85,'0'0'132,"0"0"-44,0 0-13,0 0-31,0 0 23,0 0-43,0 0 17,-40 0-33,24 0 5,3 0-11,-1 0-2,3 0 0,2 0 1,5 0 3,2 0-3,2 2-2,0 2-2,0 2-10,0 4 23,0 4-20,0 3 17,0 1-7,0 1 6,0 2-6,0-2 3,0-1 6,0 3 0,0-5-8,0 0 9,0-2-10,2-4 0,-2-2 0,0-2-1,0 0 0,0-2-48,0-2-44,0 2-105,0-4-73</inkml:trace>
  <inkml:trace contextRef="#ctx0" brushRef="#br0" timeOffset="1502">390 174 29,'0'0'163,"0"0"-92,0 0-42,0 0-14,0 0 30,0 0-2,0 0-14,17 0-17,-5 0-11,1 0 9,3 0-10,1-1 0,6-2-2,-3 2-54,-4-3-128</inkml:trace>
  <inkml:trace contextRef="#ctx0" brushRef="#br0" timeOffset="2140">608 24 62,'0'0'134,"0"0"-53,0 0-38,0 0 14,0 0-8,0 0-25,0 0 15,19-2-16,-2 2 13,1 0-35,2-2 13,0 2-13,-2 0-1,-3 0 0,-2 0 1,-1 0-2,-5 0-54,-5 0-64,-2 0-118</inkml:trace>
  <inkml:trace contextRef="#ctx0" brushRef="#br0" timeOffset="2397">608 24 68,'100'6'157,"-100"-2"-66,-2 6-29,2 6 43,0 4-37,-2 6-17,0-2-37,0 5 10,-2-1-23,1 0-1,3-4 0,0-4-22,0-2-41,0-6-116,-2-6-198</inkml:trace>
  <inkml:trace contextRef="#ctx0" brushRef="#br0" timeOffset="3351">252 160 82,'0'0'65,"0"0"-24,0 0 14,0 0-8,0 0-19,0 0-4,0 0-1,-5-1 10,1 1-27,2 0 30,-3 0-20,-1 0 22,1 0-18,-2 0-9,1 0-4,-1 6-5,1 3-4,0 8-6,4-3 8,2 8 0,0-8-10,0 0 2,0-2 7,27-8-24,-4-4-87,-1 0-239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3:34.7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92-2 3,'0'0'165,"0"0"-63,0 0-18,0 0 5,0 0-5,0 0-3,0-4-35,0 4 14,0 0-29,0 0 5,0 0-28,0 0 13,0 0-10,0 0-9,-6 0-2,-1 10-7,-3 10 6,-2 4-16,-1 10 16,-1 6-41,1 6 20,2 7-18,4 1-2,7-4-7,0-2-16,0-4 50,18-8 1,7-10 11,6-2-4,13-4-8,-6-8-103,-9-4-56</inkml:trace>
  <inkml:trace contextRef="#ctx0" brushRef="#br0" timeOffset="556">237 68 113,'0'0'167,"0"0"-88,0 0-37,0 0-26,0 0 20,0 0 2,0 0 8,27 74-45,-20-45 18,-3 0-17,0 6-1,0-8-1,-2 14-23,-2-7-54,0-10-112</inkml:trace>
  <inkml:trace contextRef="#ctx0" brushRef="#br0" timeOffset="805">242 118 103,'0'0'105,"0"0"-83,0 0-1,0 0-12,0 0 15,0 0-24,0 0 20,37-8 10,-18 22-9,1 2 5,-1 6-19,2 1 19,-5 3-25,-3 2 22,-2 0-16,-4-2 6,-5 0-12,-2-6 0,0 0 15,0-2-15,-9-4 12,-4-2-13,-6-2-1,7-4-91,-2-6-62</inkml:trace>
  <inkml:trace contextRef="#ctx0" brushRef="#br0" timeOffset="1164">438 297 80,'0'0'98,"0"0"-61,0 0-27,0 0 19,0 0-28,0 0 9,0 0-8,82-18-4,-70 14-2,-3-4-24,-5-2-28,-4 1-35,0 4 5</inkml:trace>
  <inkml:trace contextRef="#ctx0" brushRef="#br0" timeOffset="1306">438 297 59,'49'-80'64,"-56"80"-21,1 9-8,2 5 2,4 7-8,0-3-28,0 0 21,0 0-14,0-6 34,6 0-9,1-4-10,3-4-15,2 0-7,1-4-2,7 0-50,-2-6-7,-2-4-89</inkml:trace>
  <inkml:trace contextRef="#ctx0" brushRef="#br0" timeOffset="1555">668 172 240,'0'0'164,"0"0"-102,0 0 12,0 0-41,0 0-7,0 0-26,0 0 0,-9-1-7,2 6-12,0 1 18,5 2-16,0 1 16,2-1-30,0-3 30,0 4-28,0-4 22,0 4-10,6-5 8,4 0 7,-4 1-3,1 4-3,-3-5 16,0 2-18,-1 2 20,-3 2-15,0 2 11,0 0 0,-3 0-5,-5 0 0,-5 2-1,1-2-7,1 2-8,3-8-100,3 2-61</inkml:trace>
  <inkml:trace contextRef="#ctx0" brushRef="#br0" timeOffset="1969">738 203 84,'0'0'169,"0"0"-99,0 0-35,0 0 15,0 0-19,0 0-4,0 0-15,10 106 16,-6-74-26,-1 4 8,-1 0-10,2-4 7,-2-2-7,0-4-28,1-4-6,-1-3-50,1-6-31,-1-11-41</inkml:trace>
  <inkml:trace contextRef="#ctx0" brushRef="#br0" timeOffset="2223">734 257 65,'0'0'88,"0"0"-66,0 0 17,0 0-18,0 0 18,0 0-6,0 0 11,83-49-18,-74 49 13,-3 0 4,-1 13 9,-3 1 7,-2 8-11,0 0 2,0 0-34,-2-2 1,-5-2-11,0-2-12,1-8-25,6-4-73,0-4-48,0 0-154</inkml:trace>
  <inkml:trace contextRef="#ctx0" brushRef="#br0" timeOffset="2548">993 74 179,'0'0'105,"0"0"-67,0 0-38,0 0 18,0 0-17,0 0-1,0 0 0,5 0 0,-5 0 1,0 8 15,0 6 19,0 8-33,0 4 23,0 2-25,0 3 13,0-4-12,0 0 6,0-5-7,0-3-1,0-2 0,8-5-62,1-6-105</inkml:trace>
  <inkml:trace contextRef="#ctx0" brushRef="#br0" timeOffset="2937">1158 189 38,'0'0'105,"0"0"-56,0 0 38,0 0-12,0 0-49,0 0-13,0 0 28,-27 28-22,20-16-10,3 6-4,2-3-4,2 3-2,0-1-2,0-5 3,0-2 1,2-4-1,2-4 0,3-2 1,2 0-2,2 0-15,0 0 14,1-8-18,-1-8-7,-3 0-38,-1-2-40,-5-3 74,-2 8 2,0-5 12,0 8 17,0 3 50,0 6-1,0 1 0,0 0-37,0 13 14,0 10-3,0 3-2,7 2 8,2-2-6,2-2 8,-2-4-30,2-6 16,0-4-16,3-8-2,-1-2-38,-5 0-117</inkml:trace>
  <inkml:trace contextRef="#ctx0" brushRef="#br0" timeOffset="3438">1307 185 90,'0'0'108,"0"0"-88,0 0 13,0 0-26,0 0 34,0 0-24,0 0 8,65-5-24,-52 5 23,1 0-4,-1 0-18,-4 0 18,-2 0-19,-5 0 20,-2 0-11,0 13 47,-5 1-10,-11 5 6,-3 3-37,1 5-5,2-4-2,5 2-9,4-5 0,5-2 4,2-2-14,0-6 5,0-2 3,2 0 1,7-4 0,3-2-5,1-2-42,5 0-24,-3 0-43,-4-2-67</inkml:trace>
  <inkml:trace contextRef="#ctx0" brushRef="#br0" timeOffset="3823">1280 275 68,'0'0'97,"0"0"-66,0 0 33,0 0-35,0 0 11,0 0-27,0 0 0,65 0-13,-47 0 0,1 0-5,0 0-63,-6 0-75</inkml:trace>
  <inkml:trace contextRef="#ctx0" brushRef="#br0" timeOffset="4078">1509 211 121,'0'0'165,"0"0"-92,0 0-41,0 0 24,0 0-18,0 0-25,0 0-2,-46 42-10,42-28 15,-1-1-10,5 4-12,0-7 15,0 2-4,0-6-5,0 2 0,5-4 0,3-4-11,3 0 5,1 0-5,1 0 4,-1-10-11,-2-2-18,-1-2-23,-2 0 26,-2 2-12,-5-2-24,2-3 37,-2 8-38,0-4 68,0 8 2,0 0 27,0 5-24,2 0 8,0 0 14,3 13 40,1 2-20,1 6-19,2-3 8,0-4-12,2-2 14,-2-2-36,0-4 13,-3-2-11,1-4 2,-3 0-3,4 0 8,-4-2-1,0-6-6,0-9-4,-1 2 4,-1 1-12,2 2 13,1-1-5,0 8 2,-1 1-7,3 4 5,1 0 2,2 4-6,-4 5 15,3 10 0,-5-1 4,-2 0 20,-2 0-22,0-2 8,0-6-9,0-2-10,-6-4 9,2-2-9,-1-2-1,1 0-68,2-6-15,0-12-4,2 0 17,0 2 28,0 2-3,8 0 21,5 0 11,1 6 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3:41.8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52 222,'0'0'234,"0"0"-140,0 0-5,0 0 1,0 0-2,0 0-52,0 0-19,0 0-11,2 0-3,0 12 13,2 10-6,2 4 25,-4 8-35,2 2 21,-2 5-20,-2-5-1,0 0 0,0-6-48,0-6 19,0-10-11,0-6 31,0-4-11,0-4 20,5 0-68,-1-6-27,2-10 59,4-2-5,1-6 8,2 0-55,-2 0 7,2 6 29,-1 5 52,-1 9-1,-2 4 1,0 0-1,2 3 1,-5 11 15,1 4 2,-3 1 32,-4-1-1,0 3 25,0-3-32,-6-4-11,-11 0-18,-2-2-12,-3-8-5,2 0-31,0-4-19,0 0-57,4-8-32,8-4-68</inkml:trace>
  <inkml:trace contextRef="#ctx0" brushRef="#br0" timeOffset="608">278 178 162,'0'0'176,"0"0"-110,0 0-54,0 0 38,0 0 21,0 0-22,0 0-13,7 81-4,-5-59 15,-2-3-31,0 4 1,0-3-16,0-2-2,0-8-45,0-2-44,0-8-60,0 0-122</inkml:trace>
  <inkml:trace contextRef="#ctx0" brushRef="#br0" timeOffset="1133">274 0 9,'129'44'82,"-129"-24"-49,0 8 18,0 4-5,2 4 10,0-1-18,0-2-20,2 2 0,0-11-2,-2-4 0,0-6-15,0-6 0,-2-2-1,0-6-1,0 0-68,0 0-120</inkml:trace>
  <inkml:trace contextRef="#ctx0" brushRef="#br0" timeOffset="1366">328 219 124,'0'0'185,"0"0"-139,0 0-11,0 0 22,0 0-13,0 0-26,0 0-17,85-27 0,-64 22-1,12 0-8,-6-3-89,-4 4-85</inkml:trace>
  <inkml:trace contextRef="#ctx0" brushRef="#br0" timeOffset="1614">584 152 204,'0'0'187,"0"0"-115,0 0-10,0 0-13,0 0-39,0 0 1,0 0-3,-29 0-4,20 4-3,2 4 6,2-2-7,3 2 0,2-2-9,0 2 1,0 1 7,0 0-5,12 0 0,-1 0 11,2 0-14,-2 0 18,2 4-12,-3-3 3,-2 6 0,-3-1 12,-5 2-1,0 1 20,0-2-30,-5-2 30,-11 0-20,1-4 19,-3-2-29,3-8-2,3 0-30,3 0-114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3:44.6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139 233 126,'0'0'177,"0"0"-83,0 0-38,0 0-1,0 0 7,0 0-50,0 0 18,-88-46-30,74 46 18,3 0-18,2 4 12,2 14-12,3 2 1,2 6-2,2 5 9,0-8-19,2 0 22,9-3-12,3-6 2,1-6-2,-1-4-6,1-4-6,1 0 2,-1 0 11,-1-16-2,-3-2-4,-3-8 4,0-2 4,-6-3-2,-2 0 2,0-6 2,0 1-4,0-2 0,-7 4-1,-2 4 3,2 10-4,3 6 7,4 10-13,0 4 8,0 0-1,0 6-10,0 16 8,0 6 0,0 8 6,4 0 14,5 4-4,1-4 33,-2-4-40,1-3 12,0-5-16,2-12-2,2-1 1,1-4-1,-1-3 0,5-4 9,0 0-21,0 0 22,-1-6-20,1-8-3,-5 0 4,-1-8-8,-3 4-9,-7-6 2,-2 2-23,0 1 1,-4 3-17,-12 8 45,0 6 18,1 4 16,3 0-1,2 0 18,5 22-27,3 0-6,2 6 9,0 3-8,2-1 1,11-2 5,3-6 0,4-4-7,0-10 0,11-8-8,-4 0-90,-7 0-179</inkml:trace>
  <inkml:trace contextRef="#ctx0" brushRef="#br0" timeOffset="1036">598 31 104,'0'0'185,"0"0"-76,0 0-22,0 0 8,0 0-14,0 0-31,0 0 8,0-4-25,0 4 32,0 0-34,0 8 13,-6 12-42,-5 6-2,-3 8 1,1 2-1,-3 4 0,3-2-3,0 1 2,2-9-45,2-2 7,5-14-20,4-4 22,0-10-41,0 0-75,8-2-162</inkml:trace>
  <inkml:trace contextRef="#ctx0" brushRef="#br0" timeOffset="1418">588 31 155,'0'0'88,"0"0"-57,0 0-6,0 0 11,0 0 10,0 0 0,0 0 16,37 32-23,-27-12 25,1 4-31,-1 0 10,2 4-24,1 4 3,-2-5-12,3 1-3,-5-2-7,-1-4 0,2-4-2,-6-4-21,0-4-10,-4-6-48,0 0-76,0-4-113</inkml:trace>
  <inkml:trace contextRef="#ctx0" brushRef="#br0" timeOffset="1757">530 254 104,'0'0'157,"0"0"-96,0 0-37,0 0 41,0 0-33,0 0 0,0 0-31,91 0 12,-68 0-12,-4 0 0,-1 0-1,0 1-16,0-1-20,-4 0-129,-6 0-109</inkml:trace>
  <inkml:trace contextRef="#ctx0" brushRef="#br0" timeOffset="2043">833 89 46,'0'0'199,"0"0"-85,0 0-24,0 0 14,0 0-35,0 0-10,0 0-34,0-10 14,0 10-18,0 0 8,0 10-6,0 8 3,0 6 5,0 4-31,0 4 24,0 0-24,0 0 10,0-1-10,0-8 0,0-5-13,0-5 12,0-5-6,0-4-14,2-4 20,11 0-28,5 0 7,0 0-20,4 0 12,0 0-40,-1 0-90</inkml:trace>
  <inkml:trace contextRef="#ctx0" brushRef="#br0" timeOffset="33785">1009-3 146,'0'0'115,"0"0"-27,0 0-23,-2 0 2,0 0 13,2 0-49,0 0 5,0 0-25,0 0 17,0 0-7,0 0 11,0 0-2,0 0-17,0 0-10,0 0 7,0 0-20,0 0 10,0 8-7,0 4 5,8 2 2,7 4 0,2-4 0,0 2-1,1 4 3,-3 0-8,1 0 13,-5 6-16,-4 0 4,-4 1-1,-3 5-43,0-5 26,-10 4-3,-5-5 10,-3-2 9,0-4-38,2-6 42,6 0-14,1-8-8,1 0-97,4-4-89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4:22.0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0 102 26,'0'0'13,"0"0"2,0 0-1,0 0 9,0 0-10,0 0-4,0 0 4,9 0-5,-9 0 21,2 0-20,-2 0 14,2 0-6,0 0 19,3 0-11,0 0 1,-1 0-3,1 0-6,-1-6 11,2-2-27,-1 0 19,2-2-19,-2-2 1,-1 2 5,0-2-5,-2 0-2,-2 2 0,0 2 0,0 2 1,0 2-2,0 4 7,0 0-13,0 0 7,0 0-2,0 0-29,0 0 31,0 10 8,2 4 1,1 2 8,1 4-16,-2-2 25,1 2-25,-3 0 20,2 0-20,-2 1 11,0-2-6,0 2-6,0-2 17,0 2-17,3-1 13,-1 0-13,0-2 0,0 0 6,0-4-11,0-4 5,-2-2-11,3 0 9,-3-6-12,0 0 14,0 2 0,0-2-6,0 2 13,0-4-12,-5 0 5,-6 0 0,0 0-18,0 0-6,-3 0 12,3 0 11,0 0-6,5 0 14,-2 0-14,6 0 14,-2-4-4,4 4-3,0-2 12,0 2-5,0 0-6,0-2-1,6 2 0,8-2 10,1 0-4,4 2-4,-2 0 5,6 0-6,-3 0-1,1 0 1,0 0-2,-1 0-12,0 0-15,-6 0-80,-4 4-46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2:13.6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67 46 140,'0'0'188,"0"0"-83,0 0-36,0 0 37,0 0-69,0 0-18,0 0 1,-51 20-18,43-5-1,4 1 12,1 0-26,3-4 21,0-2-16,0-2 16,0-2-4,7-4-4,1 0 6,1-2 10,0 0-16,-2 0 0,2-12 11,0-4-22,-3-4 18,-2-4-14,-4-9-22,0 7-74,-2 4-182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4:24.6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0 349 9,'0'0'114,"0"0"-74,0 0 31,0 0-12,0 0 0,0 0-23,0 0 13,18 0 2,-16 0-2,3 0-2,1 0-16,6 0 2,1-4-24,3-6 17,3-7-26,0-1 8,0-4-8,-1 0 1,-5-2 0,-3-2-1,-4-4 0,-3 6 7,-3-6-16,0 4 21,0 2-15,0 2 4,-5 4-1,-1 4 1,1 4-1,-2 4 0,3 4-21,-3 2 21,1 0-16,-4 6 7,4 12-1,-1 4 4,3 6 6,2 2 0,2 4-1,0 0 0,0 4 0,0-6 2,4-1-7,5-4 16,2 0-4,0-5-5,0-8-2,3 0 1,-1-6-3,5-4-26,-5-4-111,-1 0-189</inkml:trace>
  <inkml:trace contextRef="#ctx0" brushRef="#br0" timeOffset="741">308 234 68,'0'0'94,"0"0"-54,0 0 8,0 0 20,0 0-25,0 0-4,0 0-23,0 18 10,0-1-25,0-5 11,0 3 8,0-1-7,0 3 20,0-3-32,6-5 17,4 2-17,-2-5 8,3-2-8,3-4 2,-1 0-3,3 0 0,-1-10 3,1-6 0,-3-6-6,1-1-16,-5 1 18,-3-1-21,-4 0-19,-2-9-60,0 10-20,0 4-6</inkml:trace>
  <inkml:trace contextRef="#ctx0" brushRef="#br0" timeOffset="1275">590 188 48,'0'0'127,"0"0"-25,0 0-50,0 0 6,0 0-41,0 0 15,0 0-32,-50 26 11,45-12-10,1-4 1,1 2-2,3 1 1,0-2-2,0 2 10,0-8-16,7 2 14,2-1-8,2-6 1,1 0-2,-4 0 1,1 0-19,0 0 1,-2-6-7,-1-1 25,-1 2-21,-1 0 10,-4 4 7,2 1 4,-2 0-6,0 0 7,2 15 49,-2 7 9,2 10-6,-2 7-25,0-3 21,0 4-31,0-4 9,0-4-26,0-6 12,-6-4-11,-3-8 0,3-4 19,-6-3-20,4-7 0,-1 0-25,0-5-119,4-7-98</inkml:trace>
  <inkml:trace contextRef="#ctx0" brushRef="#br0" timeOffset="1876">754 228 42,'0'0'101,"0"0"-48,0 0-9,0 0 16,0 0-22,0 0 12,0 0-27,-12 89 15,12-71-6,0-3-2,2 2-6,3-7-23,2 2 9,-3-8-4,3 0-9,1-4 15,2 0-24,1 0-15,-3-8-2,2-10 9,-4 0-10,-1-3 11,-3-1-17,-2 4 13,0 3-16,0 7 33,0-1-6,0 8 12,0 1 0,0 0 1,0 10 25,0 8-3,0 4-6,2-4-1,8 4 16,-2-10-18,3 0-2,-2-4-12,0-4 7,-2-4-5,1 0 5,-1 0 28,0-10-34,0-6-1,-3-2-11,0-2 11,1 4-30,-1-2-15,1 1 2,0 10 24,1 3 18,3 4-11,0 0 12,0 5 0,-3 12 43,3 2 4,-5 4 10,2-1-18,-2-4 3,-4-2-26,2-4-7,-2-4 5,0-4-11,0-4 17,0 0-20,0 0 22,0-6-5,0-12-17,0-4-20,2-4 8,5 4-28,5 0-16,0 4 30,4 1-25,4 11-11,-4-2-81,-5 8-116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4:27.6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0 222,'0'0'152,"0"0"-92,0 0 31,0 0-23,0 0-25,0 0-4,0 0 10,0 54 8,0-20-30,2 2 25,7 8-40,0-2 18,-2 5-29,-5-2 9,2-4-10,-4-7-10,2-6-16,1-10 11,-3-10 14,2-4-12,0-4 6,0 0-3,3-8-26,2-13 1,-1-6 6,1-5-20,-1 0-43,2 1-37,-2 5 10,3 6 77,-3 12 42,4 4 0,-4 4 1,3 0 0,-3 8 30,4 12 26,-3 2 5,-1 3-10,0-1-5,-1-2-32,0-8-12,-1 0-3,-1-6-35,1-8-16,0 0-77,-2 0-147</inkml:trace>
  <inkml:trace contextRef="#ctx0" brushRef="#br0" timeOffset="512">364 230 55,'0'0'94,"0"0"-8,0 0-25,0 0-2,0 0-10,0 0-13,0 0-17,-58-22 21,48 22 4,2 6-37,2 6-1,1 6 2,3-1-9,2 1 12,0-3-22,0 2 18,0-8-7,2 1 2,5-2-1,2-3 1,-2-1 5,2-4-13,1 0 6,2 0-1,1-13-30,-4 4 9,0-8-13,-4 3 15,-1 8 4,0-2 15,-4 7-9,2 1 20,-2 0-9,3 1 22,-1 9 34,0 7-26,5-5-6,-2 2-18,1-4-7,-2-1-6,5-5-54,1-4-18,-4 0-94</inkml:trace>
  <inkml:trace contextRef="#ctx0" brushRef="#br0" timeOffset="970">572 230 186,'0'0'121,"0"0"-41,0 0-30,0 0 4,0 0-11,0 0-24,0 0 2,-27-4-6,23 8-14,-4 4-2,6 8 7,0 0-11,2 4 7,0 2-4,0-1 4,6-3 3,6 0-5,1-4 0,1-6-2,-3-2-7,2-2-4,3-4-81,-3 0-34,-4-6-86</inkml:trace>
  <inkml:trace contextRef="#ctx0" brushRef="#br0" timeOffset="1322">668 262 84,'0'0'79,"0"0"-5,0 0-12,0 0-15,0 0 2,0 0-36,0 0 5,0 67-17,0-66-1,0 2 0,0-2 0,0 2-12,0-2-32,2 4-61,0-5-71</inkml:trace>
  <inkml:trace contextRef="#ctx0" brushRef="#br0" timeOffset="1600">668 262 32,'15'-130'123,"-15"126"-63,0 0-27,0 2-21,0-2-12,2 2-7,4 2-59,-2 0-25</inkml:trace>
  <inkml:trace contextRef="#ctx0" brushRef="#br0" timeOffset="1879">839 208 172,'0'0'107,"0"0"-37,0 0-6,0 0 17,0 0-45,0 0-2,0 0-8,-47 18-14,45-4-9,2 3 4,0 1-9,0-5 10,0-3-13,9-1 11,-1-4-7,4-2 1,-3-3-1,2 0-6,-3 0-54,2-3 9,-1-16-56,-5 1-61,-2 1-50</inkml:trace>
  <inkml:trace contextRef="#ctx0" brushRef="#br0" timeOffset="2096">839 208 68,'33'8'36,"-31"-2"33,0 8-4,6 2-4,-2 2-38,3 2-9,-1-2-14,0-6-87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4:29.9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0 394 91,'0'0'75,"0"0"16,0 0-2,0 0-2,0 0-39,0 0-25,0 0 13,20 8-9,-9-8 25,2-5-52,1-9 16,1-4-15,-1-3-1,-1-3 0,-2-2 1,-4-6 0,-1-2-1,-3-2 13,-3 0-13,0-4 1,0 4 11,-9 5-22,-3 9 10,4 4 0,1 10-11,1 6-8,-2 2 7,4 5-24,0 17 29,1 10 7,3 8-13,0 6 25,0 2-20,0 0 16,0-4-8,9-6 17,3-6-3,-1-6-5,-3-5-2,2-6-14,-2-2 17,1-8-20,1-5 6,0 0-70,1-5-111,-1-9-28</inkml:trace>
  <inkml:trace contextRef="#ctx0" brushRef="#br0" timeOffset="418">207 290 98,'0'0'149,"0"0"-41,0 0-30,0 0-6,0 0-34,0 0-2,0 0-23,29 90 1,-25-82-14,-1-8 0,-1 4 0,2-4-5,0 0 5,1-4-20,-1-8 20,1-2-75,-2 0-20,-1 2-34,0 6 76,0 2 33,0 4 11,2 0 9,3 0 13,3 10 75,-2 6-16,3 2-23,1-5-30,-4 1 2,7 0-21,-1-9-24,-3-1-175</inkml:trace>
  <inkml:trace contextRef="#ctx0" brushRef="#br0" timeOffset="930">704 188 230,'0'0'174,"0"0"-74,0 0 9,0 0-9,0 0-32,0 0-44,0 0 30,2 22-20,2 0 17,1 6-41,-1 6 12,0-2-22,2 4 0,-2-1-6,0-3-53,-2-6-16,1-8-61,-3-8-5,0-6-83</inkml:trace>
  <inkml:trace contextRef="#ctx0" brushRef="#br0" timeOffset="1214">561 138 341,'0'0'121,"0"0"-74,0 0-22,0 0 31,0 0-24,0 0-25,0 0-4,107 6 4,-78-2-10,0 0 11,-1 2-16,1-2-22,3 4-25,-5-2-54,-7-2-85</inkml:trace>
  <inkml:trace contextRef="#ctx0" brushRef="#br0" timeOffset="1479">652 456 67,'0'0'128,"0"0"-34,0 0 23,0 0-35,0 0-16,0 0-44,0 0-11,127 17-10,-106-25-2,-1-1 1,2 4-75,-2-5-59,-7 3-224</inkml:trace>
  <inkml:trace contextRef="#ctx0" brushRef="#br0" timeOffset="1770">929 272 52,'0'0'98,"0"0"-31,0 0-18,0 0-10,0 0-37,0 0 19,0 0-21,91 18 22,-87-12-11,-4 2 40,0 4 14,0 2-16,-4-2-19,-11 7-27,-1-1 7,-1 1 0,3 2-14,5-2 15,3-2-15,6-3 4,0-4-8,0-2 7,0 0 2,4-4-2,7 0 7,5-2-17,-3-2-10,0 0-18,5 0-40,-7 0-23,-2-6-53</inkml:trace>
  <inkml:trace contextRef="#ctx0" brushRef="#br0" timeOffset="2303">1281 312 337,'0'0'156,"0"0"-68,0 0-26,0 0 46,0 0-45,0 0-6,0 0-51,-67-36 43,60 36-48,3 0-1,-3 14 0,3 2-3,2 4-5,2 2 13,0-4-12,0 0-7,0-4 4,0-1-31,0-8 28,0 2-6,4-6-10,0-1 5,-1 0-25,-1 0 7,-2 0 2,2 0 40,0-4-20,-2 0 8,2 4 1,-2 0 10,0 4 1,0 17 22,2 7 18,-2 4-17,3 6 19,-3 2-32,2 0-10,1-4-5,1-4-37,-2-10-43,-2-8-41,0-6-82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8:37.9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176 48 153,'0'0'214,"0"0"-126,0 0-3,0 0 14,0 0-31,0 0-10,0 0-32,0 0 26,0 0-28,0 0 18,0 0-29,0 0 28,0 0-25,0 0-8,0-3 8,0 2-14,-2-2-4,0 2 2,0-8-1,2 1-42,0 1-22,0-1-56,0 1-6,0 6-66</inkml:trace>
  <inkml:trace contextRef="#ctx0" brushRef="#br0" timeOffset="1090">157 220 98,'0'0'191,"0"0"-116,0 0-13,0 0-13,0 0 14,0 0-41,0 0 10,15 0 12,-9 0 4,4 0-6,-3 4 7,-1 4 9,-2 4-6,-4 4 14,0 4-34,0 6-7,-22 2-25,-9 4-18,-24 13-87,5-9-86,3-9-343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8:41.3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12 62,'0'0'162,"0"0"-73,0 0-11,0 0-22,0 0 14,0 0-34,0 0 16,0 0-12,0 0-1,0 0-1,0 0-17,0 0 11,0 0-23,2 10 40,0 8-16,1 1 10,-3 8-30,2 3 2,-2 2-15,0 0 0,0 0-10,0-4-38,0-2 5,0-8-35,7-2 10,-3-8-94,1 0-132</inkml:trace>
  <inkml:trace contextRef="#ctx0" brushRef="#br0" timeOffset="429">0 23 45,'0'0'147,"0"0"-65,0 0-33,0 0 15,0 0-34,0 0 0,0 0-12,6-1 21,5 1-9,3 0 5,-1 0-17,5 0 3,-1 0 2,1 5-13,1 2 11,-2 3-15,-1 0 32,-3 2-24,1 3 29,-6 3-14,1 3 16,0 1-16,-2 2-16,-2 2-7,-3 0 2,-2-4-16,0 2 9,0-2-7,-14-2 12,-1-2-4,-6-4-1,0 0-1,-2-5 6,1-4-5,1-2 0,4-3 7,1 0-16,5 0-28,2-7-28,5-3-85,4-6-146</inkml:trace>
  <inkml:trace contextRef="#ctx0" brushRef="#br0" timeOffset="1742">316 0 85,'0'0'35,"0"0"13,0 0-4,0 0 31,0 0-16,0 0 19,0 0-16,0 0 0,0 0-23,0 0-8,0 0 3,0 0-9,0 0 14,0 0-26,0 0 14,0 0-26,0 0 20,0 0-21,0 0 7,0 1 5,2 3-11,-2 0 20,0 3-20,2 0 16,-2 1-16,0 5 28,0-1-22,0 6 16,0 6-17,0-2-3,0 8 11,0 0-12,0 2-4,0-2 11,0-2-19,0-4 16,0-2-15,0-4-1,0-5 7,0 1-10,0-5-3,0 0 6,0-1-23,0-2 17,2-5-22,8 2 37,-2-3-28,3 0 7,1 0-1,1 0 7,0 0 14,1 0-18,1 0 13,3 0-51,-5 0-81,-6 0-233</inkml:trace>
  <inkml:trace contextRef="#ctx0" brushRef="#br0" timeOffset="7493">864 106 120,'0'0'72,"0"0"-27,0 0 36,0 0 9,0 0-56,0 0-1,0 0-19,0 0 48,0 0-23,0 0-1,0 0-17,0 0 0,0 0-1,0 0-19,0 0 13,0 0-12,0 0-2,0 0 11,0 0-12,0 0 1,0 0 0,0 0 7,0 6 6,0 4 22,0 0-18,0 4 12,-11 0-29,-3 0 10,-3 2-3,1 0-4,-2-2-3,0-2 0,5-2-1,0-2 4,4 0-6,5-8 13,-2 2-20,6-2 22,0 2-18,0-2 7,0 0-1,0 0 0,-2 0 1,2 0-2,-2 0-6,0 2 7,0 0-30,0 0 29,2-2-36,0 2 9,0 4-2,0-6-2,2 4 11,12 0-7,1-2 27,3 2-12,4 0 7,0-2 9,3 2-11,-3-2 9,0 0-1,-4 2 0,-3-1-1,-3-2 0,-3 3-16,-5-4 17,-4 2-17,0 0 17,0 0-11,0 0 4,0-2 3,-6 0 4,-3 0 6,-1 0-4,4-6 7,-3-6-8,3-4 14,-2-2-12,2 0-6,-1-6 3,3 0-7,2 2-32,0 2-35,2 2 14,0 2-8,0 6-14,0 2-93</inkml:trace>
  <inkml:trace contextRef="#ctx0" brushRef="#br0" timeOffset="8778">895 226 110,'0'0'161,"0"0"-93,0 0-4,0 0 14,0 0-41,0 0-7,0 0-28,0 0 28,0 0-10,0 0 16,0 0-8,0 0 5,0 0-6,0 0-21,0 0-4,0 0 8,4 0-17,7 0 17,5 0-2,5 2-7,0 2 9,4 0-10,2-4-1,0 2-2,-3 0-19,0 0-1,-3-2-30,-5 2 11,-3 0-59,-5-2-20,0 0-104</inkml:trace>
  <inkml:trace contextRef="#ctx0" brushRef="#br0" timeOffset="9934">1450 70 39,'0'0'146,"0"0"-54,0 0-21,0 0-3,0 0 14,0 0-42,0 0 14,-14-2-21,8 2 19,-1 0-2,1 0-27,-6 0-17,3 8 3,-2 4-15,3-1 16,-2 10-18,2-3 16,1 2-14,1 4 7,0 0-1,4 0 0,2 0 1,0-6-6,0 0 13,0-4-16,14-2 13,1-6-15,8-2 20,-1-1-10,5-3 8,1 0-6,-1 0 2,0 0 2,0 0-12,-2-9 15,-3 5-16,-3-8 14,2 4-10,-6-2 3,1 0 0,-3-4 0,-3 0 1,-6 2 12,-2-4-11,-2 0 28,0-2-29,0 0 25,-14 0-13,-1 2 12,-3 2 1,-2-2-3,0 4-6,-3 4-15,4 4-4,-1 0-8,-3 2-30,-6 2-69,8 0-58,-2 6-210</inkml:trace>
  <inkml:trace contextRef="#ctx0" brushRef="#br0" timeOffset="11284">1639 22 38,'0'0'213,"0"0"-87,0 0-47,0 0 3,0 0-1,0 0-43,0 0 11,0 0-22,0 0 25,0 0-13,0 0-6,0 0 3,0 0-2,0 0 10,0 8-32,-4 11 12,-7 6-23,-5 7 10,-2 4-4,-6 6-2,-1 2-5,-4 0 0,2 0 0,5-8-37,2-8 9,2-3-18,7-10 36,2-2-44,2-8-5,5 0-61,0-1-73,0-4-194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1:53.7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8511 0 347</inkml:trace>
  <inkml:trace contextRef="#ctx0" brushRef="#br0" timeOffset="48619">0 962 29</inkml:trace>
  <inkml:trace contextRef="#ctx0" brushRef="#br0" timeOffset="90326">7887 636 74</inkml:trace>
  <inkml:trace contextRef="#ctx0" brushRef="#br0" timeOffset="153016">5751 1199 108</inkml:trace>
  <inkml:trace contextRef="#ctx0" brushRef="#br0" timeOffset="227397">12809 1247 332,'0'0'189,"0"0"-100,0 0 28,0 0-29,0 0-20,0 0-24,0 0-36,0 0-8,0-4 9,0 2-18,0 2-33,0 0-56,0 0-162</inkml:trace>
  <inkml:trace contextRef="#ctx0" brushRef="#br0" timeOffset="234343">16530 1340 362,'0'0'215,"0"0"-84,0 0-27,0 0 22,0 0-84,0 0-20,0 0-22,2 0-34,0 1-94,-2 3-422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2:19.6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4017 594 12,'0'0'122,"0"0"-80,0 0 0,0 0 16,0 0 1,0 0-20,0-6-9,0 6 8,-2 0-8,2 0 7,-2 0-3,0 0 25,-1 0-36,1 0 4,0 0-12,2 0 1,-2 0 4,-1 0 1,1 0-2,0 0-19,-3 0 14,-1 0-13,-1 0 20,-2 0-11,-2 0-5,0 0-4,-5 0-1,3-3 1,-3 2 0,1 1 7,-1-4 2,1 4-10,1-4 6,-1 4-6,1 0 1,3 0 0,0 0-1,2 0 1,0 0 3,3 0 5,1 0-15,-1 0 15,0 0-18,2 0 15,0 0-7,-1 0 1,1 0-6,0 0 6,2 0 0,-4 0 0,2 0 10,0 0-19,-1 0 21,-1 0-21,0 0 16,0 0-7,0 0 0,1 0-3,1 0-3,0 0 12,0 0-13,-2 0 17,2 0-22,2 0 20,0 0-14,-1 0 6,1 0-1,2 0 1,-2 0 0,2 0-1,-2 0 3,2 0-8,-2 0 18,0 4-21,-1-4 10,1 0-2,0 0 1,-1 0-1,-3 4 1,1-4 0,1 1-7,0-1 16,-1 3-18,1-1 18,-1 2-16,0 0 7,3 0 0,0-3 0,-2 4 0,2 3-1,-3-3 2,3 4-9,-3-1 13,3 0-17,0 2 22,-1 0-11,1-2 1,0 2-1,0-2 1,0 0 0,0 0-7,2-2 17,0 0-20,0 2 20,0 0-19,0-2 10,0 2-1,0 2 0,0-2 1,0 4-3,0-4 11,0 2-18,0 0 18,0 2-12,0 2 4,0-4-1,0 2 0,0 2 0,0-1-1,0 0 2,0-3-2,0 3 8,0-8-17,0 4 19,0-5-18,0 1 16,0-1-7,0 1 0,0-1 0,0 1 0,0 4 6,0-1-8,0-2 11,-3 2-14,1 0 14,0 2-13,0 2 4,0-2 0,-1 2 0,0-2 1,1 0-2,0 2 2,2-6-5,-2 2 15,2 2-21,-2-2 16,2 0-6,0 2 0,0-2-1,-2 0 0,2 2 2,0-2-7,-2 2 14,2 0-16,0 2 16,0 2-14,0-2 7,0 2-1,0-4 0,0 2 0,-3-2 0,3 3 6,0-4-15,-2 0 20,2 0-19,-2 0 9,2 0-1,0 0 1,0-1-1,0 6 0,0-4 0,0 4-9,0 2 18,0 2-15,0-4 15,0 4-15,0-4 6,0-2 0,0 2 1,0-6 0,0 2-2,0-6-2,0 0 2,0-2 2,0 0-8,0 0 10,0 2-4,0 0 1,0 0 0,0 2 0,0 2 0,0 2-1,0 2 11,0-2-16,0 2 14,0-2-14,0 2 7,0-2-1,0-2 0,0 2 1,0-2-2,0-4 2,2 2-8,-2-2 19,0 0-21,0 0 15,0 1-12,2-4 6,-2 3 0,3 0 0,1 1 0,-2-1-2,2 1 4,4 4-9,-4-5 17,3 1-18,-1 4 9,3-5-2,0 1 1,0 4 0,0-5 0,0 1 6,0 0-13,2-1 14,-5 0-17,4 0 11,-2-4-1,-1 4 0,2-4 1,0 0 0,0 2 0,-1-2-2,4 4 8,1-4-16,-1 0 21,-2 0-21,-1 4 16,1 0-7,-2-4 0,1 4 0,0-2-1,0 0 2,0 0-8,2 2 15,-2-4-18,2 0 20,2 0-17,-1 0 7,-1 0 0,-1 0 0,-2 0 1,-2 0-2,-4 0 3,1 0-10,-3 0 16,0 0-11,0 0 10,0 0-7,0 0 0,0 0-1,0 0 1,2 0 0,-2 0-8,2 0 15,0 0-9,0 0 4,0 0-4,0 0-3,-2 0 5,4 0 0,-4 0 1,0 0 3,0 0-1,0 0-3,0 0 10,0 0-11,0 0 1,0 0-1,0-6-12,0 2 12,-8-4-5,0 4-19,-3-2 25,1-2-7,2 0 5,1 2 4,1-2-3,1 3 2,0 1 5,3 3 1,0-3-5,0 4 18,2-4-9,-3 4 14,3 0-16,0 0 14,-2 0-13,2 0 14,0 0-12,0 0 2,0-5 5,0 5-10,0 0 7,0 0-15,0 0 1,0 0 8,0 0-17,0 0 7,0 0-2,0 0 1,0 0-17,0 0 12,0 0 2,9 0-2,3 5 12,-2-1-12,1 0 12,-1-4-7,-2 1 1,1 3 0,-3 1 0,2-5 1,-4 4-7,1-4 12,-1 4-14,-2-3 16,2 2-16,-1 3 10,0-6-2,-1 4 0,0-4 0,0 4 0,-2-4 1,2 0-10,-2 0 19,0 0-18,0 0 16,0 0-9,0 0 1,0 0 0,0 0-1,0 0 2,0 0-8,0 0 11,0 4-13,0-4 18,0 2-18,0 2 10,-11 0-2,-2 0-8,0 2-2,-1 2 10,3-4-5,-1 4 5,4-2-8,-1 2 2,0-4 7,2 6-7,0-6 6,3 0 1,2 0 0,0-4 0,2 2-1,0-2 8,0 0-10,0 0 10,0 0-8,0 0 7,0 0-5,0 0-1,0 0-1,0 0 1,0 0 0,0 0-1,0 0 2,0 4-8,-5-4 2,1 4 4,1 0-5,1-4 6,0 0 0,2 0 0,0 0-1,0 0 2,0 0-6,0 0 13,0 0-15,0 0 17,0 0-11,0 0 1,0 0 0,0 0 0,0 0-4,0 0 2,0 0-29,0 0-34,0-8-103</inkml:trace>
  <inkml:trace contextRef="#ctx0" brushRef="#br0" timeOffset="10489">2602 860 55,'0'0'128,"0"0"-25,0 0-15,0 0-15,0 0-9,0 0-25,0-2 10,0 2-25,0 0 10,0 0-3,0 0 27,0 0-13,0 0 8,0 0-5,0 0-18,0 0-7,0 0-21,0 0 8,0-2-9,0 2 12,0 0-11,-2 0-4,-9 0 2,0 0 0,-2 0 0,-1 0-6,-1 0 5,2 4-14,-3 6 13,5 0-11,-1 6 13,3-2-21,3 0 9,2 3 3,4-3-6,0 0 14,0-2-9,0 2 7,6-6 0,7 2-3,1-4-2,1-2 8,3 0-30,-1-4-2,0 0 2,0 0-50,-3-8-65,-6 2-163</inkml:trace>
  <inkml:trace contextRef="#ctx0" brushRef="#br0" timeOffset="11239">2852 856 48,'0'0'117,"0"0"-39,0 0 4,0 0 10,0 0-13,0 0-2,0 0-5,-7-4-13,5 4 16,-2-4-33,-3 4 17,2 0-30,-4-2 0,1 2-16,-1-2-1,-3 2-5,-1 0-6,2 0-2,0 0 7,0 0-14,1 0 16,4 0-14,2 0 14,-1 0-9,5 0 1,0 0-1,0 0 1,0 0-1,0 0-6,0 0 11,0 0-13,0 0 4,0 0 4,0 0-6,0 0 6,0 2 1,0 8 0,0-1-1,0 4 2,0-3-10,0 4 19,0 3-16,0-3 12,0-1-6,5 4 0,-3-3 0,0 4-6,0-8 12,-2 2-12,0-8 4,0 2 1,0-2-28,0-4-3,0 0-49,0 0-27,0 0-51,0 0-83</inkml:trace>
  <inkml:trace contextRef="#ctx0" brushRef="#br0" timeOffset="11893">2700 937 113,'0'0'52,"0"0"4,0 0 19,0 0-7,0 0-32,0 0 13,0 0-13,12-4 14,-4 4-9,1 0-22,5 0-7,-1 0-11,3 0 2,6 0-3,-4 0-39,-3 0-156</inkml:trace>
  <inkml:trace contextRef="#ctx0" brushRef="#br0" timeOffset="13033">2947 910 90,'0'0'168,"0"0"-85,0 0 18,0 0-28,0 0-2,0 0-26,0 0 18,-8 0 2,6 0-3,-1 0 0,1 0-26,2 0 8,0 0-31,0 0 1,0 0-12,0 0-4,0 0-2,0 0-8,0 0-12,5 0 5,8 0 17,3 0-30,-1 0 16,1 0-27,-3 0 1,1 0-33,-6 0-10,-1 0-49,-3 0-55,-2 0-124</inkml:trace>
  <inkml:trace contextRef="#ctx0" brushRef="#br0" timeOffset="14326">2908 995 126,'0'0'82,"0"0"6,0 0-3,0 0 3,0 0-35,0 0 5,0 0-10,-9 0 4,9 0 5,0 0-16,0 0 8,0 0-36,0 0 10,0 0-22,0 0 1,0 0-1,0 0-1,4 0 0,9 0 0,1 0-1,3 0-2,-1 0 3,-3 0-45,1 0 7,-1 0-31,-4 0 11,1 0-53,-6 0-71,-2 4-57</inkml:trace>
  <inkml:trace contextRef="#ctx0" brushRef="#br0" timeOffset="15070">3271 842 84,'0'0'148,"0"0"-47,0 0 12,0 0-19,0 0-15,0 0-43,0 0 9,-18-8-18,16 8 14,-1 0-1,1 0-15,0 0-2,-2 0-23,-1 0 1,0 0 8,-3 0-16,-1 0 8,0 0-2,-3 4-7,4 2 7,-1 2 1,2-4-8,0 5 7,3 4-15,0-4 16,2 5-16,-1 0 16,3-5-13,0 5 11,0-1 1,0-4-3,5 4 1,3-3 6,2-2-13,1 0 16,2 2-8,-2-6 3,2 2-2,1 2 1,-3-8 0,0 4-1,-2-4-15,2 0 16,0 0-20,1 0 19,-4 0-22,1-4 17,1-2-16,-4-2 21,-2-4-6,1 2 7,-3-4 5,-2 1-4,0 0 37,0-1-37,-2-4 23,-9 4-24,1 1 9,0-1-9,1 6 0,-1-4 1,2 6 0,-3 0-2,1 4 7,0 0-13,-1 2-5,-1 0-6,-1 0-34,2 0-29,-1 4-108,6 2-175</inkml:trace>
  <inkml:trace contextRef="#ctx0" brushRef="#br0" timeOffset="16141">3309 856 123,'0'0'154,"0"0"-72,0 0-18,0 0 17,0 0-44,0 0 8,0 0-3,0 0-2,0 0 6,0 0-14,0 0 16,0 0-32,0 0 10,0 0-19,0 0 17,-5 6-15,-3 10 3,-4-2-11,-1 9-1,-5-5 0,3 5 9,-4 2-19,2-3 2,1 2-19,3-6-41,1 0 22,4-4-12,3-2-13,3-8-9,2-2-27,0-2-32,0 0-145</inkml:trace>
  <inkml:trace contextRef="#ctx0" brushRef="#br0" timeOffset="21008">3824 1691 80,'0'0'135,"0"0"-83,0 0-9,0 0 27,0 0-20,0 0-24,0 10 4,0-10 8,0 4 20,-3-4-17,1 0 17,2 0-25,-2 0 8,2 0-17,0 0-12,0 0 2,0 0-14,0 0 0,0 1 4,0 3-5,0 0 2,2 5 12,5-5-3,1 1 3,1 4 5,3-1-8,1-2 3,-2 2-12,5-4 0,-4-2 6,5-2-14,-4 0 5,0 0 2,0 0-11,-3 0 2,-4 0 0,-1 0-5,-5 0 14,2 0 0,-2 0-5,0 0 12,0 0-4,0 0-3,0 0 12,0 0-4,0 0-2,0 0 7,0 0-13,0 0 20,0 0-19,-2 0 10,-7 0-10,2 4 4,-2-4-5,0 4-1,3 0 1,-4-4 0,2 6-1,-3-2 2,1 4-2,-3 0-2,0 2 3,0-2-28,-5-2 10,2 2 6,1 0 11,-1-2-7,5 2 16,-1-4-18,6 2 18,2-2-9,-1 0 2,3 0-1,2-2 0,-2 0-1,2 0 1,0-2-8,0 4 7,0-4-2,0 0 1,0 0-14,0 0-4,0 0-20,0 0 24,0 0 14,0-4 0,0-6 1,0-2-34,0-2 7,0 0-6,0 0 26,0-2-10,0 6-8,0-4-53,0 2-78,0 2-205</inkml:trace>
  <inkml:trace contextRef="#ctx0" brushRef="#br0" timeOffset="22321">3826 1706 67,'0'0'137,"0"0"-49,0 0 11,0 0-4,0 0-18,0 0-60,0 0 15,0 0-22,0 0 4,0 4-13,-5 9 0,3 1 4,0 4-4,-1-4-2,3 2-11,-2-2-21,2-4-57,-2 2-35,2-8-65</inkml:trace>
  <inkml:trace contextRef="#ctx0" brushRef="#br0" timeOffset="22755">3826 1706 29,'-9'35'17,"9"-35"-15,2 0 5,-2 0 29,0 0 16,0 0 22,0-4 12,0 4-38,0-9-22,0 8 3,-2-3-11,-5 0 10,0-1-27,3-3 19,-3 7-19,3-3 9,-3-1 4,2 0-12,1 1 8,0 0-9,2 4-2,-1-5 2,1 5-1,2 0 0,0 0 0,0 0-8,0 0 7,0 5 0,0 3 2,0 6-3,0-5 11,0 4-4,0 1-4,0 0-1,0-2 0,0-2 0,0 0-24,0 2-37,0 2-7,0-6-33,0 2 6</inkml:trace>
  <inkml:trace contextRef="#ctx0" brushRef="#br0" timeOffset="23538">3824 1759 7,'0'0'113,"0"0"-76,0 0-5,0 0-9,0 0 16,0 0-26,0 0 10,0 0-11,6 0 17,-6 0 2,0 0-12,0 0 3,0 0-22,0 0 9,0 0-3,0 0-1,0 0-3,0 0-4,0 0 2,0 0-2,0 0 1,-2 0-5,-2 0 5,1 4 2,1 2-2,0 6-4,2-4-7,-3 2-116</inkml:trace>
  <inkml:trace contextRef="#ctx0" brushRef="#br0" timeOffset="218540">4015 1875 90,'0'0'80,"0"0"-38,0 0-29,0 0 23,0 0 12,0 0 2,0 0-6,0 0 0,0 0 5,0 0-18,0 0 15,0 0-39,0 0 25,0 0-22,0 0 17,0 0-5,-2 0 16,-3 0 5,-1 0-23,-1 4-4,-2 0-15,0 2 9,3 2-8,-6-4 19,3 6-20,-1-6 13,-4 6-14,3-2 1,-3 2-2,3-2 2,-3 0-1,4 2 7,-3-2-14,-1-2 16,3 2-10,-3 0 1,-1 2 0,-1-2 1,1 2-1,-1-2 0,3-2 3,0 2-5,1-4 4,1 0-4,-1 1 9,2-4-8,-1 3 1,-3 5 0,1-5-1,-3 1 2,1 4-8,-1-5 19,1 0-22,-1 1 11,0 0-2,0-1-16,1 1 6,-1 0-15,1 3 1,-1-4 24,-1 0-2,1 2-10,1-2 23,-2 0-20,5 2 8,-5-2 1,2 0-6,-1 0 5,1 0-8,-1-4 6,-1 2-3,-1 2 7,-1 0-8,0 0-13,-1 0-8,0-4-14,0 4 21,-1-2 13,2 2 9,1-4 14,-1 4-3,4-4 38,-1 0-37,1 4-6,-1-4 1,1 0-10,-1 4 5,1-4-2,-3 2 0,-2 2 1,0 0-2,-5-4 10,0 8-12,-1-4 10,0 2-14,-1 2 3,0-4 4,2 2 0,3-2-1,0 0 1,4-4 0,3 0 16,-1 0-2,3 0 1,-1 0-7,1 0-13,-1 0 5,1 0 0,-3 0 3,-1 0-3,-4 0 0,-4 0 7,2 0-10,-6 0 13,2 0-1,-2 0 10,4 0 5,-2 0-22,5 0-2,2 0 0,0 0 6,3-4-7,3 4 11,-1 0-13,3 0 13,-1-4-16,-1 4 13,1 0-7,0-4 0,-3 2 0,1 2-1,-1-4-7,1 0 7,-3-4 2,1 2-9,0 2 16,1-4-8,1 2 1,-1 2 0,3 0-1,-1 0 7,3-2-9,0 2 11,0-4-15,0 4 18,-2-6-9,1 2-2,-3-2-1,1 2 1,-1-6-1,-3 6 0,1-6 7,-4 4-14,1-3 18,0 0-15,-2-1 11,-1 1-14,-1-1 7,0-4 0,-3 4 0,2-4 1,1 2-2,-1-2 14,3-4-26,0 4 26,1-6-14,4 4 2,-1-2 5,3 2-6,-1-2 2,1 0 5,-2-4-6,-3-2-2,1 2 13,-2-5-19,2 3 14,1 2 0,-3-2-7,4 2 1,-1-2 7,5 2-7,-1 4-2,1-4 9,1 0-16,4 2 19,-3-2-22,2-5 21,0 4-11,0-5 1,2 5-1,1-1-1,-2 2 4,4 4-12,0-4 17,0 4-17,1 0-2,1 0 11,2 2-5,0-2 6,0 0-10,0 0-2,0 0 12,2-5-16,3 5 15,1-1-6,1 0-3,2 5 3,0-4 6,-3 4-4,3 2 4,-2 0 0,0 4 2,-1-2-9,1-2 12,0 6-13,2-4 1,0-2 2,-1 2-23,4 0 20,-1-4-5,3 2 2,-1 0 11,0-2-4,0 2-5,0 2 20,-1 0-21,-1 0 18,0 2-9,-2-1 2,0 3-1,0-2 1,0 2 0,2-4-9,-2 2 2,2 2 1,0-4 2,2 0 4,-1 0-10,1 2 3,-1-6 5,1 4 2,-1 2-1,0-2-7,-1 0 6,3 0-10,-3 2 11,2 0-12,-2 2 12,-2 2 0,0 0-10,0 2 10,0-2-3,0 2 3,-1-4 2,2-1-8,1 0 20,3 3-25,-4-4 24,3 2-14,-1 1 2,1 1-1,1 3 0,-1-4 1,0 4-9,3-4 19,-5 5-20,3 0 13,-4 0-9,-1 3 3,1 1-11,-4-5 1,1 4-3,-1 1 16,0-3-3,4 2-4,1-3 10,3-1-13,3 1 17,3-5-7,0 4 0,2-4-8,-1 0 7,1 1 2,-2 2-3,-2-2 12,-3 4-20,-1-2 20,-5 4-17,-3 0 9,-2 2-3,-4 0 1,0 0 0,0 0 8,0 0-7,0 0 27,0 0-18,0 0-10,-10 0 0,-1 0-7,-5 0-16,1 0-25,-4 0-1,1 0 27,1 2 21,-3 0-21,0 0 13,0 2 0,2 0 1,2-4 8,6 2 0,-2-2-8,5 0 8,5 0 2,0 0-1,2 0 31,0 0-31,0-2 6,4-6-5,7-2-4,3 0-5,-1 2 7,1 0 0,-5 0 7,-1 2-14,-3 2 14,-1 0-20,-4 2 19,3 2-12,-3 0 7,0 0-1,0 0 0,2 0-1,0 0 1,0 0 0,3 0-10,1 0 22,1 0-22,2 2 21,2 2-12,0-4 1,1 2 0,1 0 10,-2 0-8,-2 2-1,0-2 8,-1 0-13,2 2 11,-1-4-12,-1 0 11,-1 4-7,2-4 1,-2 0 0,-1 0 0,-2 0 0,1 0-1,-2 0 5,-1 0-11,0 0 14,-2 0-8,2 0 2,-2 0 5,0 0-5,0 0-1,0 0 4,0 0 3,0 0-14,0 0 16,0 0-19,0 0 10,0 0 0,0 2 0,0 2 8,-11 4 24,-7 6-21,-2 2 4,-3 4-8,2 1 0,3-3 3,3-4-14,5-5 5,1 0-1,5-4 1,2-1-1,2-4 0,0 0 10,0 0-20,0 0 20,0 0-20,0 0 3,0-4-6,0-6-37,0-3 6,0-4 5,-5 6-79,-4-2-32</inkml:trace>
  <inkml:trace contextRef="#ctx0" brushRef="#br0" timeOffset="226559">236 959 25,'0'0'86,"0"0"-63,0 0 0,0 0 24,0 0 6,0 0 16,0-4-14,0 4 30,0 0-26,0 0 0,0 0-24,0 0-3,0 0-8,0 0-5,0 0 4,-2 0-23,-7 0 20,0-4-19,-4 4 22,-3-5-23,0 5 36,1-1-14,-1 1-1,-1 0-16,-1 0-5,-1 0 0,2 6-23,1 2 17,3 6-15,2 0 21,2 4-13,0 4 7,5 0-1,2-4-9,0 4 7,2-4-7,0-4 15,0 0 2,0-2-9,0-4 3,0 2 4,4-6-7,4 0 6,3 0-12,1-2 14,1 2 1,3-4 8,1 0-18,2 0 1,1 0 7,1 0-57,-2-4-74,-9 0-142</inkml:trace>
  <inkml:trace contextRef="#ctx0" brushRef="#br0" timeOffset="227422">425 983 202,'0'0'188,"0"0"-76,0 0-24,0 0 16,0 0-45,0 0 3,0 0-28,-11 0-1,5 2-23,-6 8-10,-1 8 0,0-4 9,-1 8-18,-1 0 18,-1 2-18,-1 0 9,3-2-17,1-4-35,1-4 9,4-4-3,1-2-38,1-6-58,0-2-133</inkml:trace>
  <inkml:trace contextRef="#ctx0" brushRef="#br0" timeOffset="227798">261 1009 61,'0'0'47,"0"0"-28,0 0 6,0 0-2,0 0 47,0 0-8,0 0 9,2 0-6,-2 0 3,0 0-13,0 0-13,0 0 4,0 0-17,0 0 14,0 0-43,2 0 20,0 4-19,2 4 19,2 2-9,0 2-1,3 2 6,-1 0-15,2 4 10,-1-4-3,1 4-16,2-2-3,1 6-50,-2-6-105,-4-4-229</inkml:trace>
  <inkml:trace contextRef="#ctx0" brushRef="#br0" timeOffset="228630">452 1053 179,'0'0'216,"0"0"-112,0 0-4,0 0-24,0 0 4,0 0-57,0 0 4,0 0-15,0 0-11,2 0 6,8 0-5,5 0-4,3 0 11,4 0-15,2 0 16,5 0-17,0 0 13,0 0-8,0 0 2,-2 0 0,-2 0-1,-6 0-11,-5 0 2,-3 0-38,-2 0-8,-2 0-28,-2 0-17,-3 0-101</inkml:trace>
  <inkml:trace contextRef="#ctx0" brushRef="#br0" timeOffset="229246">501 1133 62,'0'0'166,"0"0"-87,0 0-14,0 0-7,0 0 8,0 0-32,0 0 18,-8 0-5,6 0-11,2 0-8,0 0-18,0 0 24,0 0-34,0 0 11,0 0-4,0 0 1,0 0-7,0 0 0,0 0 15,0 0-3,0 0 11,0 0-23,0 0-1,0 0 12,0 0-24,0 0 21,2 0-9,11 0 22,3 0-11,3 0 1,4 0-11,1 0-2,0 0 12,-1 0-18,-1 0 14,-3 0-14,-7 0-3,-3 0-23,-2 0-8,-7 6-41,0 6-32,0-2-188</inkml:trace>
  <inkml:trace contextRef="#ctx0" brushRef="#br0" timeOffset="229974">682 919 108,'0'0'243,"0"0"-121,0 0-60,0 0 11,0 0-42,0 0-6,0 0-25,-20 62 23,7-34-3,1-2 15,-1 2-24,-1 2-1,3 2-5,0-6-4,2-2-2,0-2-22,3-6-18,4-10-66,2-2-40,0 0-146</inkml:trace>
  <inkml:trace contextRef="#ctx0" brushRef="#br0" timeOffset="230641">920 923 33,'0'0'214,"0"0"-115,0 0-18,0 0-16,0 0-9,0 0-11,0 0-25,-47 1 8,39 8-17,-2-1 15,4 2-24,-5 8 14,1-4-15,-1 8 1,3 0 4,1 0-5,0 4-1,5-8 0,2 4-1,0-8-11,0-2 11,9 2-4,6-8 5,2 2 6,2-4 4,6-2-4,-1-2 4,1 0-15,2 0 13,-3 0-16,-4 0 14,1-2-6,-4-6 0,-3-2 0,-4 2 0,-1-6 2,-5 0 18,0-2-7,-4 2 26,0-8-28,0 4 12,-8-8-17,-7 4 10,-3-1-7,1 1-8,-2 7 16,4 2-17,-1 0 5,1 8 1,-1 1-12,-2 4-15,0 0-43,-4 13-44,2 1-42,4-5-165</inkml:trace>
  <inkml:trace contextRef="#ctx0" brushRef="#br0" timeOffset="231386">1007 838 195,'0'0'195,"0"0"-70,0 0-30,0 0 6,0 0-31,0 0-18,0 0 14,0 0-21,0 0 13,0 0-34,-2 4 16,-9 14-39,-3 9-2,1 6 2,-5 7-2,0 9-21,2-5-48,-7 14-42,2-10-62,3-10-116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2:09.3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52 65,'0'0'43,"0"0"-34,0 0-8,0 0 19,0 0 8,0 0 18,-36 4 7,34-4 29,0 0-28,2 0-8,0 0-14,0 0 11,0 0-10,-3 0-11,3 0-2,-2 0-14,-1 0 15,1 0-19,0 0 17,0 0-18,2 0 14,0 0-14,0 0 5,0 0 2,0 0-6,0 0-4,0 0-10,0 0 11,0 0-20,0 0 21,0 0-14,2 0 13,10 0 1,-1 0-1,2 0 1,5 0-6,2 0 0,2 0 11,3 0-13,1-4 14,3 0-6,-2-4 0,-2 2 0,-3 2 0,-4 4 0,-5-4-1,-1 4 5,-6 0-14,-2 0 7,-1 0 2,1 0 1,0 0 0,4 0 0,0 0 0,3 0 0,3 0-15,-1 0 14,1 0-9,-3 0 8,-1 0-1,0 0 2,-4 0 1,-1 0-1,-3 0-2,2 0-12,3 0 14,4 0-11,0 0 11,5 0-31,2 0 11,0 0-14,-1 0 24,3-2 5,1 0 4,-2 0 2,2 2-4,-4-2-2,3 0 12,-1 2-12,-2-4 7,3 4-1,-2-4 0,2 2 0,-2 0 1,-1 0-1,4 2 0,-3 0 1,-1 0-2,-1 0 8,2 0-14,0 0 8,-3 0-1,1 0 0,-3 0 0,1 0 0,-3 0-12,-1 0-17,0 0-21,-3 0 1,1 0 13,2 0 21,-2 0-44,3 0 42,-2 0 2,3 0-3,-2 0 9,-1 0 8,1 0 1,-4 0-4,-2 0 2,-1 2-19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3:00.4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32 78,'0'0'188,"0"0"-102,0 0 4,0 0-24,0 0-4,0 0-33,0 0 4,0 0-7,0 0-9,0 0 2,0 0-7,0 0 21,0 0-14,0 0 24,0 0-23,0 0 16,0 0-18,0 0 2,0 0-6,0 0-5,0 0-2,0 0 0,0 0-14,0-4 3,0 0-29,0-2-73,5-6-35,-3 6-252</inkml:trace>
  <inkml:trace contextRef="#ctx0" brushRef="#br0" timeOffset="848">150 176 39,'0'0'170,"0"0"-74,0 0-17,0 0 0,0 0-1,0 0-22,0 0-11,0 0 13,0 0-13,0 0 11,0 4-27,0 0 14,0 5-10,0 5 8,0-2-18,0 6-1,0 0-8,0 4-13,0-4 15,0 4-15,-19 0-2,-16 6-94,-1-10-76,5-4-221</inkml:trace>
  <inkml:trace contextRef="#ctx0" brushRef="#br0" timeOffset="56257">150 782 98,'0'0'49,"0"0"-28,0 0 22,0 0 9,2-4 23,-2 4-9,0 0-1,0 0 6,0 0-21,0 0 1,0 0-34,0 0 19,0 0-17,0-4 7,0 4-13,0 0-7,0 0-6,0-4 0,0 2 0,0-2 1,0-4-2,0 4 13,0 2-21,0-2 9,0 4 0,0 0-44,0 0-38,0 0-55,0 0-87</inkml:trace>
  <inkml:trace contextRef="#ctx0" brushRef="#br0" timeOffset="57412">148 957 93,'0'0'173,"0"0"-55,0 0-11,0 0-22,0 0-10,0 0-35,0 0 14,0 0-27,0 0 12,0 0-19,0 4 28,0 10 1,0 4-20,0 0-6,-3 8-23,-13 0 0,-3 2-41,-22 8-35,6-6-98,1-8-205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1:53.7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3465 0 347,'155'38'117,"-155"-38"-67,-4 0-4,0 2 6,0 12-31,-1 4-10,3 4-1,2-2-9,0 2 7,0-1-7,0-3 8,0-4-8,2-5 7,5 0-8,1-5 0,1-4-1,3 0-18,-4 0-26,1-14-13,1-3 25,-6-2-4,0 1 36,-2 1-3,1 5 1,-3 6 6,2 6 1,-2 0-4,2 8 9,2 16 24,-4 7-21,0 9 21,0 1 10,0 6 9,-4-1-36,-7-6 14,-3-4-21,1-8-9,-9-8 0,4-6-88,2-10-184</inkml:trace>
  <inkml:trace contextRef="#ctx0" brushRef="#br0" timeOffset="75100">92 465 111,'0'0'173,"0"0"-83,0 0 2,0 0-14,0 0-6,0 0-8,0 0-14,0 0 11,0 0-22,0 0 13,0 0-25,0 0 12,-2 0-27,2 0 0,0 0-12,0 0-1,0 8 1,0 10 0,0 10-1,-2 3 10,2 1-14,-4 8 11,2-4-1,0-2-5,0-2-10,0-6-15,0-8-15,2-4 9,-3-6-49,3-8-20,-2 0-95,2 0-147</inkml:trace>
  <inkml:trace contextRef="#ctx0" brushRef="#br0" timeOffset="75596">74 505 201,'0'0'145,"0"0"-64,0 0-9,0 0 16,0 0-49,0 0-4,0 0-22,6-4 10,4 4-6,-2 0 8,7 0 1,4 0-2,1 8 17,-1 2-21,2 8 15,-4 0-19,-1 4 28,-3 1-31,-3-1 12,-6 4-9,-4-4-9,0 0 13,0 2-19,-12-2 7,-5-4 0,-6 4-16,-1-8 2,-2 0-9,-3-2-38,2-8-5,2 0-21,5-4-27,-2 0-40,6-8-99</inkml:trace>
  <inkml:trace contextRef="#ctx0" brushRef="#br0" timeOffset="76197">363 573 146,'0'0'187,"0"0"-70,0 0-10,0 0-2,0 0-47,0 0 4,0 0-33,0 0 20,0 0-26,0 0 3,0 0-11,0 0-14,0 0 2,0 0 4,0 0 0,0 4-5,0 6 28,0 7-20,0 5 12,0 0-12,0 2 6,-4 6-2,-3-2-12,3-2 0,-1 0 6,1-8-14,4-4 13,-2-2-14,2-2 13,0-2-7,0-6 1,0 2-12,0 0-2,0 0-18,2 0 19,5-2-19,3 2 32,2 0-23,1 0 21,3 4-29,-3-2-8,5-2-23,-5 0-53,-2 0-102</inkml:trace>
  <inkml:trace contextRef="#ctx0" brushRef="#br0" timeOffset="84462">589 666 42,'0'0'123,"0"0"-66,0 0 31,0 0 15,0 0-27,0 0 5,0 0-26,0 0 11,0 0-5,0 0 5,0 0-31,0 0 10,0 0-22,0 0-6,0 0-8,0 0-8,0 0-2,0 0 3,0 0-11,4 0 13,13 0-14,6 0 10,6 0-1,0 0 1,2 0-10,0 0-13,-2 0-45,4 0-9,-8 0-56,-4 0-89</inkml:trace>
  <inkml:trace contextRef="#ctx0" brushRef="#br0" timeOffset="85002">620 778 72,'0'0'136,"0"0"-52,0 0 8,0 0-13,0 0-14,0 0-20,0 0 8,42 0-27,-22 0 0,-1 0-24,6 0 8,2 8-4,0 2-6,0-2-1,8 2-50,-8-2-43,-4-4-134</inkml:trace>
  <inkml:trace contextRef="#ctx0" brushRef="#br0" timeOffset="85439">1071 612 82,'0'0'240,"0"0"-84,0 0-52,0 0 4,0 0-13,0 0-36,0 0-21,-6-4-37,4 5 19,2 16-18,-2 7 17,2 6-19,0 10 9,0 0-9,0 0-1,0 0-10,0-8-61,0-2 11,0-7-44,0-14-15,2 0-136</inkml:trace>
  <inkml:trace contextRef="#ctx0" brushRef="#br0" timeOffset="85756">992 608 380,'0'0'147,"0"0"-70,0 0-35,0 0 31,0 0-31,0 0-40,0 0 13,48-39-14,-32 39-2,-1 0 4,4 0-11,1 8 8,-1 9 0,2 1 10,-1 6-10,0 2 3,-2 0 4,-3 2 6,-3 2-4,-4-2 13,-8-2-21,0 0 21,0-2-15,-2-2 2,-14 0 4,-1-8-12,-6 3-2,-1-8 7,0-4-16,1-1-5,5-4-12,1 0-73,3-9-40,5-5-125</inkml:trace>
  <inkml:trace contextRef="#ctx0" brushRef="#br0" timeOffset="86294">1372 618 172,'0'0'281,"0"0"-141,0 0-63,0 0 25,0 0-46,0 0-22,0 0-33,0 8 7,0 6-7,0 8 3,0 0-3,-6 4-1,2 6 2,-3-4-1,3 2-2,1-6 10,3-2-21,0-6 18,0-2-13,0-6 4,5-2 2,8-2 1,3 0 0,3-4-1,2 0 2,1 0-9,0 0-30,7 0-14,-7 0-61,-6-4-119</inkml:trace>
  <inkml:trace contextRef="#ctx0" brushRef="#br0" timeOffset="86835">1622 609 68,'0'0'211,"0"0"-105,0 0-25,0 0 9,0 0-7,0 0-57,0 0 5,2 9 3,-2 3 21,2 8-13,-2 6-16,3 0-4,-3 0-22,0 6 7,0-4 1,0-2-14,0 0 7,0-8-2,0 0-11,0-10-14,0 2-17,0-6-38,0-4-49,0 0-144</inkml:trace>
  <inkml:trace contextRef="#ctx0" brushRef="#br0" timeOffset="87144">1517 770 227,'0'0'213,"0"0"-116,0 0-26,0 0 22,0 0-51,0 0-19,0 0-13,42-2 9,-21 2-17,1 0-1,2 0 0,-1 0 1,-1 0-4,1 0-42,-6 0 15,6 0-27,-8 0-64,-4 0-87</inkml:trace>
  <inkml:trace contextRef="#ctx0" brushRef="#br0" timeOffset="87444">1858 632 397,'0'0'173,"0"0"-82,0 0 17,0 0-5,0 0-76,0 0 11,0 0-28,0 74 14,0-42-23,0-2 5,0 2 0,0 0-5,0-2-2,0-2-29,0-6-42,0-4-120</inkml:trace>
  <inkml:trace contextRef="#ctx0" brushRef="#br0" timeOffset="88758">2041 858 160,'0'0'212,"0"0"-79,0 0-32,0 0-3,0 0-59,0 0-21,0 0 5,11 0 13,-9 0 23,0 4-14,3 2 23,-2 6-25,-3 2 15,0 4-23,0 9-2,-3-4-14,-15 8-12,-4-1-7,0 2-58,-12 4-37,10-6-92,4-12-125</inkml:trace>
  <inkml:trace contextRef="#ctx0" brushRef="#br0" timeOffset="89313">2492 618 124,'0'0'147,"0"0"-95,0 0 0,0 0 12,0 0-15,0 0 14,0 0-14,4 128 0,-4-84-27,0 2-2,0-2-20,0-4-1,0 1-74,0-18-97,0-5-44</inkml:trace>
  <inkml:trace contextRef="#ctx0" brushRef="#br0" timeOffset="89575">2457 618 345,'0'0'120,"0"0"-70,0 0-24,0 0 30,0 0-34,0 0-6,123-59-16,-101 59 0,-1 0 2,-6 9-2,-6 9 28,-6 5-22,-3 8 17,0-5-23,-16 2 15,-4 2-13,2-8 3,0-4-5,3-8-7,1-6-7,3 0-70,2-4-127</inkml:trace>
  <inkml:trace contextRef="#ctx0" brushRef="#br0" timeOffset="89900">2841 636 222,'0'0'225,"0"0"-122,0 0-15,0 0-35,0 0-18,0 0-16,0 0-19,-62 26 14,53-8-12,-1 4-4,4 4 12,2 2-11,1-6 1,3 0 0,0-8 0,3-4-1,12-2 0,3-4 2,2-4-4,2 0 5,0-12-4,1-6-41,-6-2 4,-7-2 9,-8 0-3,-2 0 7,-2 0 8,-19 0 18,-1 0-29,3 8 22,2 4-48,7 6-45,3 4-106</inkml:trace>
  <inkml:trace contextRef="#ctx0" brushRef="#br0" timeOffset="90325">2841 636 74,'91'12'183,"-91"-12"-102,0 4-26,5 10 21,-1 4-1,2 4-35,2 2-9,-2 2-31,-1-4 11,-3 0-11,-2-8 0,0-4-1,0-2 2,0-4 1,-2-4 7,-5 0-18,3-8-7,-1-6 6,2-10-10,3-2-10,0 0-44,0 0-2,19-2 4,1 10-18,-3 0-45</inkml:trace>
  <inkml:trace contextRef="#ctx0" brushRef="#br0" timeOffset="90791">3224 627 199,'0'0'192,"0"0"-82,0 0-44,0 0-7,0 0-36,0 0-10,0 0-5,0 0-7,-60-1-2,49 1 11,0 10-16,-3 2 12,3 2-10,1 0 10,2 8-7,6-8 1,2 2-1,0-2 1,0-4-10,4-2 9,8-4 2,-1-4-7,0 0 12,2 0-12,-2 0 4,-4-8 1,0-6-11,-3 6 2,-4-6 9,0 4-2,0 2-5,0 0 11,0 6-9,0 2 4,0 0-6,0 10-4,0 12 12,0 6-1,3 6 2,-1 4 27,-2 2-21,0 0 12,0-1-17,0-7-2,0-5 0,0-6-9,0-7-21,0-6-54,0-8-91</inkml:trace>
  <inkml:trace contextRef="#ctx0" brushRef="#br0" timeOffset="91281">3057 939 217,'0'0'209,"0"0"-134,0 0 1,0 0 24,0 0-48,0 0-15,0 0-37,136-49 3,-110 39-3,6-6-32,-10 6-141,-7 0-317</inkml:trace>
  <inkml:trace contextRef="#ctx0" brushRef="#br0" timeOffset="91491">3307 708 337,'0'0'134,"0"0"-71,0 0-24,0 0 5,0 0-21,0 0-12,0 0 5,0 62-14,2-40-1,0 0 11,4-4-18,2-4 6,0-2 0,3-4 0,1-6 0,1-2 0,1 0 0,1-4-1,-2-12-9,-1 0-2,-4-6-28,-3-2-5,-3 2-69,-2 4-182</inkml:trace>
  <inkml:trace contextRef="#ctx0" brushRef="#br0" timeOffset="91798">3518 778 383,'0'0'196,"0"0"-145,0 0-30,0 0 17,0 0-1,0 0 5,0 0-32,71-4 21,-55-2-20,-3 2 17,-1 0-27,-5 0 12,-1 0-13,-4 0 0,-2-2 0,0-2 7,0 0-15,-6-2 3,-13 0 4,2 2-20,-1 4 20,3 2-9,-1 2 10,3 0-1,3 6 2,4 16-2,4 0 1,2 4-10,0 2 18,2-2-18,12-4 10,1-4-1,5-8-4,11-6 3,-4-4-52,-3 0-141</inkml:trace>
  <inkml:trace contextRef="#ctx0" brushRef="#br0" timeOffset="92459">4468 475 71,'0'0'144,"0"0"-34,0 0-18,0 0 21,0 0-18,0 0-6,0 0-2,0 0-16,0 0 5,-2-2-31,-6 2 9,-1 0-54,-4 0 13,0 0-6,-5 0-7,0 0 0,-2 6 0,2 6 0,0 11-10,3 4 9,3 4-14,4 5 15,6 0-42,2-4 20,0-6-1,10-4 14,11-4 8,3-4-10,5-6 11,5-4-27,12-4-37,-7 0-67,-6-2-122</inkml:trace>
  <inkml:trace contextRef="#ctx0" brushRef="#br0" timeOffset="93179">4666 487 133,'0'0'179,"0"0"-67,0 0-6,0 0 6,0 0-50,0 0-14,0 0-37,0-4 10,0 10-21,-3 14 12,3 4-5,-2 7-7,0 0 0,2 4 9,0 1-18,0-10 18,0 2-16,0-10 8,0-4-2,7-2-13,4-12-64,-2 0-82,-5 0-144</inkml:trace>
  <inkml:trace contextRef="#ctx0" brushRef="#br0" timeOffset="93616">4634 532 48,'0'0'99,"0"0"-1,0 0 19,0 0-1,0 0-34,0 0-3,0 0-25,0-5 9,0 5-31,0 0 0,0-4-32,14 0 1,4 0 6,4 0-7,5 2 0,0 2 6,0-4-16,-4 4 3,0 0-15,-3 0-36,-7 0-14,-2 0-30,-3 0-50,-6 0-109</inkml:trace>
  <inkml:trace contextRef="#ctx0" brushRef="#br0" timeOffset="94163">4679 608 52,'0'0'133,"0"0"-70,0 0-28,0 0 23,0 0-15,0 0 0,0 0-17,-7 0 25,7 0-5,-2 0-7,0 0-9,0 0-14,-1 0-9,3 1 0,0 4-12,0-1 13,0 0-15,0 0 16,0-4-9,0 1 8,3 4 8,1-1 0,3 0-14,0 0 20,1 2-21,1-2 8,3 0-8,1 0 11,3 0-10,5-4 8,2 0-10,8 0-29,-6 0-98</inkml:trace>
  <inkml:trace contextRef="#ctx0" brushRef="#br0" timeOffset="95500">5038 600 189,'0'0'247,"0"0"-119,0 0-28,0 0-21,0 0-37,0 0-3,0 0-39,0 0 30,0 0-24,0 0 17,0 0-23,9 0 6,4 0-6,7 4 0,6-4-1,9 4 2,2-4-3,3 0 11,-2 0-21,-3 0-28,-8 0-48,-9 0-64,-9 0-102</inkml:trace>
  <inkml:trace contextRef="#ctx0" brushRef="#br0" timeOffset="96010">5112 760 75,'0'0'108,"0"0"-31,0 0 9,0 0-2,0 0-25,0 0-20,0 0 3,108-14-22,-85 14-2,2 0-16,-4 0 2,6 0-4,-7 0-32,-5 0-151</inkml:trace>
  <inkml:trace contextRef="#ctx0" brushRef="#br0" timeOffset="96581">5664 564 38,'0'0'122,"0"0"-58,0 0-8,0 0 28,0 0-14,0 0 7,0 0-34,5 0 6,-3 0-24,4 0-12,1-5-5,2-4-6,2-8-4,-2 3 1,-1-4 1,-2 4-30,-4-4 18,-2 4-7,0 6 18,0 0 1,0 4-6,0 4 5,0 0 2,0 0-8,-2 0 14,-1 4-17,0 10 19,1 2-10,2 2 1,0 0 0,0 0 8,0 4-2,0 1 18,0-4-23,0 3 25,0-1-26,2-1 22,4 0-12,-2 2 10,-2-2-18,2 2 0,-1-4 11,-1 0-12,0-2 1,0-2 8,-2-6-17,2 2 17,0-6-11,-2 0 1,0-2 0,3 2-1,-3-4 2,0 0-1,0 0 0,0 0 17,0 0-15,-5 0 3,-8 0 1,-1 0-6,1 0 0,-2 0 0,-1-4-1,1 2 2,-1 2-8,5 0 14,2 0-14,2 0 8,5 0-2,2 0 1,0 0-3,0 0 3,0 0 0,11 0 12,5 0-11,4 0 27,4 0-27,3 0 11,-2-2-10,1 0-2,-1 2 0,-5 0-17,2 0-31,-4 0-53,-9 0-99</inkml:trace>
  <inkml:trace contextRef="#ctx0" brushRef="#br0" timeOffset="136357">263 1135 9,'0'0'111,"0"0"-52,0 0-10,0 0 35,0 0-25,0-4-10,0 4-26,0 0 26,0-4-13,0 4 2,0 0-22,0 0-14,0 0 14,0 0-15,0 0 20,0-4-10,0 4 20,0 0-19,0-2 21,0 2-10,0 0 5,0 0-2,0 0-8,0 0 8,0 0-20,0 0 19,0 0-25,0 0 11,0 0-4,0 0-3,0 0-4,0 0 0,0 0 7,0 0-7,0 0 8,0 0-1,0 0-7,0 0 8,0 0-8,0 0 1,0 0-1,0 0 0,0 0 0,0 0-1,0 0 2,0 0-7,0 0 16,0 0-20,0 0 16,0 0-7,0 0 1,0 0 0,0 0 0,0 0 1,0 0-6,0 0 14,0 0-18,0 0 18,0 0-16,0 0 8,0 0-1,0 0 0,0 0 0,0 0 0,0 0 4,0 0-10,0 0 12,-4 0-12,-3 0 3,-2-4-7,-2 4-1,-2 0 2,-6 0 9,2 0-11,-3 0 9,-1 4 4,0 10-10,0 4 14,1 0-15,5 8 5,1 2 4,5 2-1,7-2 1,2-6-1,0 0 2,15-4-1,12-5 3,10-8 11,2 0-14,8-5 7,2 0-7,-3 0 0,0-10 0,-4-3-11,-9 4-75,-13 0-145</inkml:trace>
  <inkml:trace contextRef="#ctx0" brushRef="#br0" timeOffset="141627">610 1113 64,'0'0'76,"0"0"-40,0 0 36,0 0 6,0 0-3,0 0-23,0 0-3,0 0-13,0 0-5,0 0 5,0 0-25,0 0 25,0 0-24,0 0 20,0 0-25,0 0 6,0 0-12,0 0 1,0 0 9,0 0-11,0 0 16,0 0-16,0 0 8,0 0 2,0 0-14,0 4 7,0 2-3,0 10 10,0 2-8,-2 4 3,-2 6 3,-1-2-12,-1 2 11,-3-2-10,4 0 11,-2-3-13,3-5 5,2-4 0,0-6 0,2-2 0,0-2 0,0 0 0,0-4-12,0 4 12,0-4-7,0 0 4,0 0 3,0 4-1,0-4 0,13 2 1,3 2 0,6-4-8,2 4 16,3-4-16,4 4 16,-2-4-18,-2 0 7,-2 0-34,-3 0-25,-7 0-88,-8 0-228</inkml:trace>
  <inkml:trace contextRef="#ctx0" brushRef="#br0" timeOffset="143971">1230 1211 49,'0'0'129,"0"0"-46,0 0-18,0 0 36,0 0-6,0 0-12,0 0-34,0 0 14,0 0-11,0 0-1,0 0-11,0 0-17,0 0 15,0 0-27,0 0 1,-2 4-5,-12 6-4,-6 4-2,-2 2-2,-2-2 1,-3 0-15,0-2 4,2-2 6,4-2-5,0-3 20,8 0-18,2-5 18,6 0-11,3 0 1,2 0-1,0 0 1,0 0-11,0 0 10,0 0-13,11 0 14,7 0-7,5 0 1,3 4 12,-2-4-3,1 5-3,-3-1 0,-1 1-1,-6 4 1,1-1-10,-5-3 20,0 4-22,-5 1 18,2-6-6,-4 0 0,-4-4 0,0 0 0,0 0 1,0 0 6,0 0-6,0 0 10,0 0-10,0 0-2,0-8-2,-2-6 3,-5-4 2,2 0-1,1-1-1,-1-3 0,1 4-7,2 0 19,2 0-24,0 10 6,0-2-7,0 6-31,0 4-29,0 0-61,0 0-118,0 4-61</inkml:trace>
  <inkml:trace contextRef="#ctx0" brushRef="#br0" timeOffset="145029">1239 1336 97,'0'0'169,"0"0"-68,0 0 10,0 0-12,0 0 1,0 0-31,0 0 12,-6-4-41,6 4-2,0 0-11,0 0-18,0 0-9,0 0-5,2 0 4,15 0 2,6 0-5,3 0 5,6 0-2,1 0-6,-2 0 7,-2 0-6,-4 0-20,-8 0 8,-1 0-17,-7 0 2,-7 0-50,-2 0-12,0 0-75</inkml:trace>
  <inkml:trace contextRef="#ctx0" brushRef="#br0" timeOffset="149917">622 1207 5,'0'0'54,"0"0"16,0 0-14,0 0 13,0 0-33,0 0 16,0 0-7,2-28 17,-2 24-10,0 4 8,0 0-3,0-4-10,0 4 25,0 0-34,0 0 14,0 0-36,0 0 20,0 0-27,0 0 11,0 0-12,0 0-6,0 0-4,0 0 10,0 0-16,0 0 16,0 0-14,2 0 14,3-4-13,-1 4 5,0-6 0,4 6 5,-6-4-4,2 4-2,-2 0 2,0 0-7,-2 0 16,0 0-18,0 0 9,0 0-1,0 0 0,0 10 1,-2 8 8,-11 4-1,-5 10 13,-5 2-21,-3 2 5,2 0 6,-3-5-7,4-3-4,1-2 0,5-4 0,3-8 0,5-6 6,3-2-5,3-2-2,1-4 7,2 0-12,0 0 6,0 0 0,0 0-13,0 0-29,0-4-13,9-6-20,2-4 39,3-8-52,-6 4-46,-1 6-140</inkml:trace>
  <inkml:trace contextRef="#ctx0" brushRef="#br0" timeOffset="150705">548 1167 88,'0'0'74,"0"0"-25,0 0 43,0 0-17,0 0 3,0 0-3,0 0 6,-15-14-15,10 10-5,3 4 4,-2-4-28,2 2 15,-1 0-31,3 2 9,-3 0-16,3 0 2,0 0-7,0 0-8,0 0-2,0 0-9,0 0 9,0 16 2,6 2-2,4 4 10,3 2-5,4 2-4,-2 0 1,3 1 5,2-4-4,0 4-4,2-9 12,3 0-20,-4 0 23,0-6-23,-5-2 19,-1-2-9,-4-2 0,-4-2-12,-2 0-18,-5-4-58,0 0-52,0 0-133</inkml:trace>
  <inkml:trace contextRef="#ctx0" brushRef="#br0" timeOffset="151575">530 1161 117,'0'0'172,"0"0"-84,0 0 10,0 0-3,0 0-26,0 0-47,0 0 7,0 0-23,0 0 30,3 14-9,5 0 8,2 8-21,1 0 2,2 0 1,1 6-17,1-2 8,1 1-1,1-5-4,1-4-2,0-4 1,-2 0 5,0-2-7,-6-6 0,-1-2 0,-2 0 0,-2 0-3,-3-4-4,0 0-64,-2 0-49,0 0-122</inkml:trace>
  <inkml:trace contextRef="#ctx0" brushRef="#br0" timeOffset="152123">751 1179 2,'0'0'89,"0"0"-47,0 0 24,0 0 1,0 0-18,0 0-39,0 0 20,-11 6 2,2-2 20,2 0-13,3 0 8,-3 0 14,1 2-31,-6 2 5,1 2-15,-5 2 22,-3 2-35,-6 0 26,-2 4-32,0 4 10,-2-4-10,2 0 9,6-1-9,3-3 0,7-4-2,1-2-21,6 0-41,4-2-43,0-2-32,0-4-64</inkml:trace>
  <inkml:trace contextRef="#ctx0" brushRef="#br0" timeOffset="152611">705 1199 111,'0'0'168,"0"0"-62,0 0-31,0 0 21,0 0-40,0 0-16,0 0-4,0-2 2,0 2 7,0 0-22,-4 0 3,-6 0-25,-1 10 0,-5 2 9,1 6-12,-3 0 3,0 4-1,-4 2 0,-1 2 7,1 1-16,2-5 21,0 0-19,5-4 14,3-8-14,5-2 2,3-2-25,4-2-18,0-4 9,0 0 13,0 0-15,0 0 6,0-4 1,9-10 33,3-4-14,3 4-31,5-8-76,-5 4-33,1 4 4</inkml:trace>
  <inkml:trace contextRef="#ctx0" brushRef="#br0" timeOffset="153017">705 1199 108,'-25'-14'84,"25"14"-15,0 0-12,0 0 13,0 0-28,0 0 4,0 0-7,0 0-1,-7 0-9,-4 8-27,-9 14 15,-2 0-16,-5 0-2,0 2 8,2-2-8,4-4 1,5 0-9,5-1-76,3-12-96</inkml:trace>
  <inkml:trace contextRef="#ctx0" brushRef="#br0" timeOffset="153385">506 1199 74,'0'0'141,"0"0"-99,0 0-6,0 0 20,0 0-2,0 0-18,0 0-12,0 0 34,0-2-16,2 2 8,0 0-22,2 0 8,2 0-20,-2 6 15,2 6-12,1-2 6,4 2-12,3 6-13,3 0 11,3 4-9,5-4-4,4 5 8,2-5-6,0 0 0,1 0 0,3-4-41,-6-2-81,-8-2-160</inkml:trace>
  <inkml:trace contextRef="#ctx0" brushRef="#br0" timeOffset="154429">298 1131 14,'0'0'65,"0"0"4,0 0-10,0 0 16,0 0-32,0 0 3,0 0-18,-4 0 11,2 0 0,0 0-12,0 0 5,-3 0-15,3 0 22,-2 0-14,-2 0 2,4 0-15,-2 0 15,-2 0-10,1 0-5,-1 0-5,-4 0-7,1 0 9,3 0-8,-3 0 4,-2 0 4,2 0-1,-2 0-7,-3 4 22,1 0-7,-3-2-6,1 2 6,-5 4-15,3 0 28,-2-2-29,3 6 26,1-2-25,4 4 10,0 2-11,4 2 0,1 0 0,3 0 0,3 0-1,0-4 3,0 0-8,0 3 13,11-8-13,2 5 8,3-1-2,-1-3 0,6 2-1,3-8 1,8-4-11,3 0-22,21 0-51,-8-12-45,-9-2-262</inkml:trace>
  <inkml:trace contextRef="#ctx0" brushRef="#br0" timeOffset="166795">1831 1229 22,'0'0'102,"0"0"-73,0 0 9,0 0-11,0 0 4,0 0-30,3 0 4,-3-4-5,0 4 2,0 0-1,0 0 15,0 0 32,0 0-3,0 0 9,0 0-9,0 0 19,0-4-37,0 4 2,0-2-7,0 2-20,0 0 20,0-4-22,0 4 21,0-4-20,0 4 19,-3-4-19,-3 4 24,-3 0 1,-2 0-26,-2 0 5,-3 0 3,0 0-16,0 0 21,1 8-19,1 2 12,1 2-12,3 2 6,0 0 0,4 4 0,1-1 0,3 1-3,2 0 10,0-4-14,0-1 10,0 0-4,4 1 1,5-6-2,5 2 2,-1-2-5,3 2 4,1-6 2,1 0-2,5-4 10,-1 0-19,-2 0 8,0 0-11,0 0-24,-2 0-28,-5-8-74,-3 4-166</inkml:trace>
  <inkml:trace contextRef="#ctx0" brushRef="#br0" timeOffset="167702">2119 1239 64,'0'0'168,"0"0"-38,0 0-23,0 0 16,0 0-31,0 0-5,0 0-34,0 0 3,0 0-8,0 0-10,-5 0-1,-8 8-37,-3 4 3,-1 6 7,-3 2-13,-3 6 5,4-4-2,0 1 0,6-1-1,2-4-22,4-4-26,3-6 1,4-4-43,0-4-10,0 0-98,0 0-95</inkml:trace>
  <inkml:trace contextRef="#ctx0" brushRef="#br0" timeOffset="168050">1900 1265 189,'0'0'189,"0"0"-98,0 0 6,0 0-31,0 0-21,0 0-39,0 0 11,16 0-17,-7 8 21,3 2-20,1 2 8,2 2-2,3 0-6,0 0 1,2-1-1,0 0-1,-2-4 12,0-4-18,0 4 6,-1-5-26,-3 0-78,-5-4-118</inkml:trace>
  <inkml:trace contextRef="#ctx0" brushRef="#br0" timeOffset="168679">2301 1341 54,'0'0'148,"0"0"-70,0 0 7,0 0 3,0 0-16,0 0-41,0 0 44,-13 4-13,13-4-3,0 0-19,0 0-11,0 0-6,0 0-23,0 0 0,11 5 12,5-5-19,7 0 7,-2 0 0,4 0-16,0 0-7,-1 0-46,-4 0-71,-6 0-160</inkml:trace>
  <inkml:trace contextRef="#ctx0" brushRef="#br0" timeOffset="169391">2647 1318 178,'0'0'109,"0"0"-60,0 0 36,0 0-25,0 0-19,0 0-20,0 0-11,34-35 7,-26 21-5,1 0 6,-5 0-18,-2 2 18,-2-2-17,0 0-2,0 2 2,0 4-1,0 6 1,0-2 1,0 4-2,0 0-15,0 0 14,0 4-5,0 10-1,0 0 8,0 4-1,4-2 3,-2 2 16,2 0 1,0 0-11,1 0 12,1 1-21,-1-6 14,0 1-14,-1 3 8,0-3-7,-1 0 6,1-2-7,-2-2 0,0 0 0,-2-2 1,2-4-2,-2 4 6,3-6-15,-3 2 19,2-4-12,-2 0 6,0 4-3,0-4 0,0 0 0,0 0 2,0 0-2,0 4 3,-9-4 4,0 0-7,-1 0 1,0 0 4,-1 4-5,3-4-13,-4 0 12,3 2-15,-2-2 15,2 4-11,2-4 12,3 0-9,0 0 9,2 0 0,2 0 16,0 0 1,0 0-4,0 0 3,0 0-15,2 0 15,13 0-16,3 0 8,5-4-6,-2 2-4,4-2-1,0 4 3,-1 0 5,-2 0-4,0 0-2,-1 0-19,-2 0-24,-3 0-103,-9 0-58</inkml:trace>
  <inkml:trace contextRef="#ctx0" brushRef="#br0" timeOffset="208035">3391 1273 146,'0'0'124,"0"0"-30,0 0-11,0 0-2,0 0-35,0 0-10,0 0 6,0 0-3,0 0 28,0 0-23,0 0 17,0 0-19,0 0-2,0 0-27,0 0-5,0 0-8,0 0 1,0 0-2,0 0-15,0 0-28,-2 0-109,-4 0-117</inkml:trace>
  <inkml:trace contextRef="#ctx0" brushRef="#br0" timeOffset="208695">3391 1426 68,'0'0'153,"0"0"-52,0 0 13,0 0-26,0 0 1,0 0-50,0 0 0,5-4-14,-5 4-12,2 0 11,2 8 20,-2 6 13,1 4-25,-3 0 4,0 4-23,0 4-7,-9-4-6,-6 0-43,-12-4-40,7-4-71,1-4-155</inkml:trace>
  <inkml:trace contextRef="#ctx0" brushRef="#br0" timeOffset="211849">3750 1175 202,'0'0'188,"0"0"-90,0 0-10,0 0-19,0 0-13,0 0-28,0 0 19,0 0-13,0 0 16,0 0-40,5 4 6,1 10-4,3 4 5,0 0-7,2 0-10,0 0 0,0-6-22,1-2-46,-2-2-65,-1-3-5,-4-5-118</inkml:trace>
  <inkml:trace contextRef="#ctx0" brushRef="#br0" timeOffset="212172">3971 1185 222,'0'0'198,"0"0"-101,0 0-1,0 0 2,0 0-37,0 0 1,0 0-29,-10-4-6,4 8-26,-3 8-1,3 6 1,-4 0-1,2 4 0,-1 0 6,-1 1-8,2 0 4,-1 4-4,0-1 8,0-4-13,4-4 7,1-4 0,0 0 4,2-10-4,2 0 0,0-4-6,0 4-1,0-4-52,0 0-35,0 0-58,0-8-117</inkml:trace>
  <inkml:trace contextRef="#ctx0" brushRef="#br0" timeOffset="212713">4296 1243 87,'0'0'184,"0"0"-81,0 0-4,0 0 1,0 0 2,0 0-42,0 0-16,-29-28-3,18 28-2,-3 0-24,1 0-14,2 4-2,-1 2-7,6 6 6,2-2-13,2-2 2,2-2-19,0 2 23,0-4-2,0 0 5,4 2-1,7 2-13,0-4 19,0 6-6,0-2 5,-4-2-1,-4 7 3,-3-4 0,0 4 7,-8 1-6,-7-5 0,-5 4 4,2-3 2,2-2-10,1-4 10,3 0-14,4-4 1,-1 0-51,5 0-82,2 0-122</inkml:trace>
  <inkml:trace contextRef="#ctx0" brushRef="#br0" timeOffset="213186">4412 1283 283,'0'0'156,"0"0"-65,0 0-8,0 0 5,0 0-44,0 0-13,0 0-29,-45 0-1,36 12 14,0 2-14,3 4-2,-2 0-1,6 0 1,2-5 1,0 1-1,0-10-10,0 2 10,2-6 1,10 0-26,-1 0 25,3 0-9,-1-14 9,0 0-31,-4 0 20,-2-4-1,-3 5 13,-4 4-1,2 0 1,-2 5-1,0 4 0,0 0-5,0 0 11,0 8-15,3 6 20,1 4-8,5-4-1,2 3-1,0-3 10,3-4 1,1-2 4,1-8-14,1 0 24,4 0-25,1-8 25,-1-6-25,-4-9 0,-1-4-5,-5 0-9,-5-5 2,-4-6 12,-2-2 0,0 2 0,-2-6 0,-11 8 6,-1 6-5,2 8-1,3 8 1,1 10 0,2 4-1,2 0 18,-1 26-17,1 6 3,2 4-3,2 8 5,0 0 2,0-4 15,0 0-7,0-8 1,0-10-8,0-4-8,4-4-2,1-1-3,1-9-2,8-4-86,-3 0-67,-3 0-358</inkml:trace>
  <inkml:trace contextRef="#ctx0" brushRef="#br0" timeOffset="214033">4777 1047 214,'0'0'176,"0"0"-61,0 0-20,0 0 27,0 0-17,0 0-43,0 0-27,0 4-15,0 14 7,0 8-14,0 10 6,2 4-17,1 4 9,1 0-10,-4 2-2,0-1 1,0-9-19,0-4-17,0-6-27,0-8 15,0-10-37,2-4-6,-2-4-53,0 0-66</inkml:trace>
  <inkml:trace contextRef="#ctx0" brushRef="#br0" timeOffset="214318">4719 1313 104,'0'0'212,"0"0"-108,0 0-75,0 0 39,0 0-24,0 0-3,0 0-28,29 0-6,-11 0-2,2 0-4,0-4-2,5 4-8,8 0-33,-7-4-103,-5 4-98</inkml:trace>
  <inkml:trace contextRef="#ctx0" brushRef="#br0" timeOffset="214517">4973 1265 173,'0'0'189,"0"0"-82,0 0 3,0 0-6,0 0-24,0 0-62,0 0 25,-42 30-26,36-12 14,2-8-24,4 3 3,0-4-2,0 0-7,0-5-2,0-3 10,0-1-9,10 0 6,-1 0-12,-1-1-10,4-12-11,-1 0-15,-3 0 11,0 3 0,-4 6 15,-2 0 15,1 4-15,1 0 16,0 4 0,3 14 43,2 0-22,0 4 7,4-3-22,1-3-6,1-2-10,7-4-91,-1-2-22,-6-8-402</inkml:trace>
  <inkml:trace contextRef="#ctx0" brushRef="#br0" timeOffset="215063">5565 1309 121,'0'0'188,"0"0"-73,0 0 12,0 0-20,0 0 0,0 0-39,0 0-2,-29-18-17,21 14 8,-1 4-15,1 0-15,-4 0-1,3 4-25,1 10 1,0 4 13,6 0-24,2 4 9,0-3 0,0-7-11,2 2 9,10-6 1,-1-6-15,0 2-5,0-4-24,2 0 17,-1-6-41,-3-6 16,-1-6-31,-4 0 29,-1 0 28,0 4 11,-3 1 16,0 8 0,2 5-1,0 0 2,5 0 6,-1 9 19,3 9 26,2 0-29,2 1-11,-1-1-6,3 4-6,-4-10-77,-4-2-187</inkml:trace>
  <inkml:trace contextRef="#ctx0" brushRef="#br0" timeOffset="216001">5866 1077 152,'0'0'216,"0"0"-79,0 0-40,0 0 12,0 0-38,0 0-22,0 0-20,0 0-22,0 0-7,3 6 12,3 12-19,2 2 18,0 2-22,1 2 11,3-6-32,-2-2-76,-1-2-47,-3-4-156</inkml:trace>
  <inkml:trace contextRef="#ctx0" brushRef="#br0" timeOffset="216369">5943 1095 85,'0'0'179,"0"0"-68,0 0-36,0 0 35,0 0-48,0 0-22,0 0-27,11 4 3,-7 6-3,4 8-6,2-2-1,-3 4 1,1 2-12,-1-4 13,0 0-16,0 4-46,-3-6-103,-4-6-196</inkml:trace>
  <inkml:trace contextRef="#ctx0" brushRef="#br0" timeOffset="216879">6199 1185 5,'0'0'152,"0"0"-74,0 0-10,0 0 13,0 0 21,0 0-32,0 0 9,-2-18-20,-5 14 3,-3 2-16,2 2-11,-5 0-5,1 0-21,-1 0 3,-1 0-5,1 10-14,5-2 7,-2 2-2,6 0 2,2-2-6,2 0-1,0-4-2,0 2 8,0 2-27,0-2 12,11 2-24,0-4 28,2 4-16,1-2 28,-3 2 0,3-2 0,-1 6 0,-3-2 2,2 2 1,-3 2-2,-3-1 23,-4 1-23,-2 0 41,0 4-4,0-4-5,-2 2 0,-13 2-10,-3-4-1,-1 0-21,-4-6-2,3 2-7,-3-6 8,6-4-19,1 0 4,5 0-41,2-10-18,2-2 7,5-6-33,2-4-43,0 0-43,0 8-65</inkml:trace>
  <inkml:trace contextRef="#ctx0" brushRef="#br0" timeOffset="217586">6381 1291 195,'0'0'82,"0"0"-33,0 0 25,0 0 11,0 0-46,0 0 1,0 0-22,0 49-8,0-31 0,0 0-9,0 0 20,0-4-20,0 4 16,0-8-16,0 2-1,0-4 0,0-6-1,0 2-41,0-4-95,0 0-149</inkml:trace>
  <inkml:trace contextRef="#ctx0" brushRef="#br0" timeOffset="218223">6336 1207 146,'0'0'208,"0"0"-94,0 0-3,0 0-7,0 0-24,0 0-6,0 0-22,0-26-1,0 26-50,0-2 9,0 2-10,0 0-9,0 0-60,0 0-103,0 0-179</inkml:trace>
  <inkml:trace contextRef="#ctx0" brushRef="#br0" timeOffset="218681">6577 1259 212,'0'0'150,"0"0"-63,0 0-8,0 0 1,0 0-21,0 0-46,0 0 3,-50-12-15,40 20 7,1 10-7,3 4-1,2-4 1,4 5 0,0-1-1,0-8 3,0 0-9,8-6 13,3-2-14,-1 2 13,-2-8-13,1 0 4,-3 0-7,4 0-13,-4-8-8,-1-6-2,-3 0-22,0 0 16,-2 1-8,0 4 19,0 0 7,2 9 20,0 0-21,3 0 21,0 14 1,-1 8 11,-2 5 25,1 5 21,-3-2 12,0 2-26,0 4 6,-9-6-24,-7-2-11,-1-6-5,-6 0-8,-2-8 9,1-2-9,-1-2-2,8-6-11,1-4-15,9-4-102,3-10-169</inkml:trace>
  <inkml:trace contextRef="#ctx0" brushRef="#br0" timeOffset="219319">6653 1287 136,'0'0'169,"0"0"-87,0 0-26,0 0 28,0 0-41,0 0-1,0 0-23,0 4 11,0 2-7,0 6-4,0 2 15,0-1-13,0 5 16,3-4-21,1 4 3,2-6-13,-1 2-1,1-8-5,2 2 0,-4 0-1,2-6 2,1 2-11,0-4 4,2 0 5,0 0-20,1-6 21,0-12-11,-1 2 11,-3-7 1,-2 4-1,2-3 9,-2-1-8,-2 5-2,-2 6-13,0 6 14,2 2-64,-2 4-38,0 0-117,0 0-142</inkml:trace>
  <inkml:trace contextRef="#ctx0" brushRef="#br0" timeOffset="219824">6867 1390 140,'0'0'165,"0"0"-106,0 0-6,0 0 45,0 0-39,0 0-27,0 0-32,7 0 13,-3 0-3,3 0 27,4 0-14,0 0-1,2 0-8,3-4-8,-1-5 6,-1 4-11,-3 1-2,-2-6 5,-2 6-10,-5-9-4,-2 8 10,0-4-15,0 0-5,-14 0 1,-1 0-30,-5 4 9,3 1 4,-2 4 36,4 0-17,3 9 16,2 10 1,5 7 0,3-3 0,2 3 1,0-2 34,0-2 8,11-4 13,2-2-21,3-6 15,1-2-32,4-8-4,3 0-14,-1 0-38,-10-12-92</inkml:trace>
  <inkml:trace contextRef="#ctx0" brushRef="#br0" timeOffset="220671">7090 1063 88,'0'0'182,"0"0"-75,0 0-18,0 0 21,0 0-38,0 0-1,0 0-21,0-4 25,0 4-10,0 0 0,0 0-8,0 0-31,0 0-16,0 14 0,-9 4-16,0 4 7,-2 0-2,2 0-56,0-4-34,0 4-55,3-8-68,-1-6-290</inkml:trace>
  <inkml:trace contextRef="#ctx0" brushRef="#br0" timeOffset="221301">7186 1077 248,'0'0'142,"0"0"-63,0 0 5,0 0 28,0 0-37,0 0-10,0 0-20,0 0 1,0 10 6,-5 6-33,-1 8 7,-4-2-26,2 4 0,-7 6-31,-2-10-84,5-4-118</inkml:trace>
  <inkml:trace contextRef="#ctx0" brushRef="#br0" timeOffset="226009">7660 1273 136,'0'0'210,"0"0"-136,0 0-13,0 0-11,0 0-18,0 0-19,0 0 4,0 0 39,0 0-14,0 0 9,0 0-18,0 0 10,-4 0-33,-7 0-7,-3 4-2,-3 2-1,0-2 0,0 4 0,1 2-1,3-2 7,5-2-14,-2 2-9,8-3 17,0-1-19,2-3 7,0 3-1,0 0-1,0 5 5,10-5-9,4 1 17,1 4 2,4 1-9,-3-2 16,-1 0-8,-4 2 0,0-2-1,-4 2 0,-3 0 1,-4 2-1,0 2 2,0-2-2,-2 2 10,-11 0-9,-1-2 1,-1-6 15,-1 2-9,3-4-6,-1-4 12,3 0-13,1 0 6,-2 0 3,1 0-18,-1 0-10,4-8-26,1 0-37,1 2-65,4-2-46</inkml:trace>
  <inkml:trace contextRef="#ctx0" brushRef="#br0" timeOffset="226729">7747 1398 140,'0'0'160,"0"0"-59,0 0 0,0 0-33,0 0-13,0 0-42,0 0 29,0 14-13,0-4 25,0 2-10,0 2-14,2 4-12,-2-4-17,2 2 10,-2 2-10,0-8-2,2 0-31,-2-2-30,0 0-81,0-8-154</inkml:trace>
  <inkml:trace contextRef="#ctx0" brushRef="#br0" timeOffset="227914">8108 1309 95,'0'0'104,"0"0"-24,0 0-7,0 0 4,0 0-4,38 107-37,-36-79-1,-2-2-34,0 0 7,0-6-1,0-4-6,0-6 6,0-2-5,0-8-2,0 0 0,0-4-12,0-14-26,4-4 37,8-8-13,-1-2 7,3 0 4,-3-3 3,1 12-7,5 1 7,-5 8 0,2 9-1,-1 1 0,1 4 2,1 0 6,-1 10 7,-1 8 38,-2 3-29,-1 3 22,-4-2-9,-2-4-13,-1 0 2,-3-6-25,0-2 4,0-2-4,0-4-13,2-4-71,6 0-90,0 0-125,-2 0 124</inkml:trace>
  <inkml:trace contextRef="#ctx0" brushRef="#br0" timeOffset="228372">8565 1313 367,'0'0'150,"0"0"-74,0 0 8,0 0-18,0 0-31,0 0 1,0 0-17,-25 0 5,19 14-24,-4 4 6,2 0 1,1 9-7,3-5 0,2 0-1,2-4 1,0-4 0,0-6-10,4-2 15,7-2-11,5-4-9,-1 0-1,3 0-10,-1-10 16,2-8 2,-6 2-8,-2-2 16,-6 0 0,-5 0 1,0 0 1,-2 0-2,-15 5 8,5 8-16,-5 5 8,9 0-78,1 0-136</inkml:trace>
  <inkml:trace contextRef="#ctx0" brushRef="#br0" timeOffset="229561">9124 1175 188,'0'0'197,"0"0"-106,0 0 22,0 0-40,0 0-6,0 0-7,0 0-5,-27-26 12,25 26-31,-2 0 10,-3 0-21,0 0-14,-2 0-1,-2 0-18,2 12 8,0 6-2,5 2-22,0 6-2,4 8 7,0-2-23,0 4 7,0 5-5,0-5 30,8-4-13,-1 2 22,2-8-5,-2 2 4,-5-6-5,0-4-43,-2 0 11,0-6-31,-4-2-46,-7-6-101</inkml:trace>
  <inkml:trace contextRef="#ctx0" brushRef="#br0" timeOffset="229951">8939 1452 309,'0'0'84,"0"0"-40,0 0 0,0 0 28,0 0-32,0 0-15,0 0-5,75-26-14,-48 18 4,5 2-2,-3 2-16,11-4 6,-12 6-77,-3-6-158</inkml:trace>
  <inkml:trace contextRef="#ctx0" brushRef="#br0" timeOffset="230192">9213 1277 333,'0'0'127,"0"0"-99,0 0-11,0 0 29,0 0-5,0 0-15,0 0-12,18 86 8,-11-67-21,0-3 15,1-6-14,3-2 2,-1-2-3,0-2-1,2-4 1,-3 0 0,2 0 2,-3-10-2,2-2-2,-4-2-12,-1-4 7,1-4-50,-2 8-113,-1-3-150</inkml:trace>
  <inkml:trace contextRef="#ctx0" brushRef="#br0" timeOffset="230513">9438 1354 192,'0'0'123,"0"0"-79,0 0 23,0 0-40,0 0 1,0 0-28,0 0 15,120-22-14,-109 13-1,-1-1 2,-8-2-1,-2 2-1,0-4 9,0-2-6,-16 6-2,-3-4 14,-4 6-15,3 8 57,0 0-18,2 0 3,7 4-16,2 14-6,6 8-1,3 6-19,0-1 23,0 5-9,3-4 22,8-6-26,2-4 6,6-4-10,-2-4 3,3-6-9,3-8 0,12 0-21,-4 0-108,-6-12-155</inkml:trace>
  <inkml:trace contextRef="#ctx0" brushRef="#br0" timeOffset="231278">10215 1131 111,'0'0'175,"0"0"-60,0 0 14,0 0-40,0 0 12,0 0-37,0 0 15,-54-28-33,35 28-2,1 0-18,-1 6-5,-4 8 7,3 8-28,2 8 5,5 2 6,4 2-22,5 2 19,4-4-18,0-4 10,13-6 0,7-4-1,7-1-13,2-11-5,2-2-33,-2 0 22,6-4-48,-5 0-32,-10 0-169</inkml:trace>
  <inkml:trace contextRef="#ctx0" brushRef="#br0" timeOffset="231706">10490 1127 375,'0'0'161,"0"0"-55,0 0 18,0 0 0,0 0-52,0 0-15,0 0-41,0 0-11,0 12 3,-7 10-2,-4 6-5,-3 4 4,-3 2-5,-3 2 0,-3 0-3,2-4 3,-4-1-1,5-9-48,4-4 12,5-8-36,9-10-2,2 0-65,0 0-149</inkml:trace>
  <inkml:trace contextRef="#ctx0" brushRef="#br0" timeOffset="231993">10276 1225 380,'0'0'150,"0"0"-111,0 0 32,0 0-21,0 0-9,0 0 3,0 0 19,64 70-4,-43-46-42,-1-2 5,-3 5-21,1-5-2,-2-4-1,-5 0 2,0-4-67,-2-2-32,-2-2-37,-3-6-129</inkml:trace>
  <inkml:trace contextRef="#ctx0" brushRef="#br0" timeOffset="232323">10593 1273 310,'0'0'192,"0"0"-104,0 0-29,0 0 18,0 0-34,0 0-5,0 0-37,115-26 16,-90 26-15,-5 0-2,-1 0 0,-5 0-33,-5 0-73,-7 0-97,-2 4-86</inkml:trace>
  <inkml:trace contextRef="#ctx0" brushRef="#br0" timeOffset="232615">10619 1386 217,'0'0'129,"0"0"-91,0 0 11,0 0 14,0 0-22,0 0-28,0 0 24,20 0-19,-9 0 8,5 0-19,0 0 1,3 0-6,2 0-2,1 0 0,0 0-17,3 0-41,-5 0-89,-5 0-120</inkml:trace>
  <inkml:trace contextRef="#ctx0" brushRef="#br0" timeOffset="232977">11123 1171 221,'0'0'202,"0"0"-88,0 0 4,0 0-28,0 0-41,0 0-16,0 0-20,-81-10 6,68 20-18,-1 8 19,4 4-19,-1 4-2,3 2 2,6 2-1,2-2 1,0-1-1,0-5 0,10 0 0,5-8-5,1 0 13,1-6-9,1-2 9,2-6-13,-2 0 15,0 0-9,-3-2 6,2-10-7,-7-6 0,-1-4-3,-3-1-3,-6-4 12,0 0-9,0-5 4,0 6-1,-8-2 2,-1 6-1,1 4 7,-2 6-8,1 2 0,1 6 3,-4 4-9,1 0-55,-9 0-28,2 8-103,5 6-175</inkml:trace>
  <inkml:trace contextRef="#ctx0" brushRef="#br0" timeOffset="233530">11150 1131 309,'0'0'138,"0"0"-55,0 0 25,0 0-7,0 0-7,0 0-31,0 0 30,0-4-63,-10 12 2,-1 10-32,-2 8 7,-3 10-7,1 0 1,-1 8-4,-4-3 10,2 5-14,2-6 4,3-6-12,5-6-35,2-10 6,4-6-28,2-12-48,0 0-100</inkml:trace>
  <inkml:trace contextRef="#ctx0" brushRef="#br0" timeOffset="235190">9567 975 54,'0'0'220,"0"0"-88,0 0-26,0 0 4,0 0-35,0 0 12,0 0-25,0-5 19,0 5-25,0 0 9,0 0-27,-2 0-9,-7 5-21,-1 8-8,-7 10 0,5-1-41,-5 14-21,5-6-109,2-6-216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2:14.5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0 211,'0'0'195,"0"0"-148,0 0-15,0 0-26,0 0 37,0 0-42,0 0 12,0 53-6,0-33 29,0 4 6,0 6-13,0 4 20,-4 5-32,-3 1 19,-5 0-36,2-4 15,1-5-14,1-7-1,4-8 0,2-8-20,2-6 4,0-2-39,0-12-64,0-4-137</inkml:trace>
  <inkml:trace contextRef="#ctx0" brushRef="#br0" timeOffset="453">154 242 117,'0'0'190,"0"0"-77,0 0 8,0 0-44,0 0 6,0 0-57,0 0 0,-2 34-25,-5-12-1,3 1 0,2-1 1,-1-2-2,3-4 3,0-4-11,0 0 19,0-4-20,7-4 9,4-2 0,3-2-40,1 0-14,1-2 37,-1-12 13,0-4-2,-3-2 14,-4 0-2,-5-1-4,-3 3 29,0 2-17,-9 2 0,-5 6-12,-3 0-1,1 6-10,-2 2-58,2 0-57,8 0-133</inkml:trace>
  <inkml:trace contextRef="#ctx0" brushRef="#br0" timeOffset="1062">383 240 117,'0'0'192,"0"0"-64,0 0-35,0 0 8,0 0-41,0 0 1,0 0-60,-15 6 15,4 8-16,-3 2-1,-1 4 1,1 2 0,3-1-10,5-3 18,4-3-18,2 0-1,0-7-25,0 0-25,10-8-53,1 0-52,1 0-95</inkml:trace>
  <inkml:trace contextRef="#ctx0" brushRef="#br0" timeOffset="1354">495 288 136,'0'0'147,"0"0"-94,0 0 24,0 0 9,0 0-11,0 0-49,0 0 1,-17 0-26,11 8 3,-3 4-4,3 1 0,-2 2 0,4-1 7,2 3-15,2-3 19,0-2-22,0-2 22,0-2-22,0-4 12,0-2-2,2 0-11,6-2-38,0 0-14,1 0-11,-3-10 0,2 0-52,-4-2 28,0 2-27</inkml:trace>
  <inkml:trace contextRef="#ctx0" brushRef="#br0" timeOffset="1584">495 288 12,'2'77'112,"-2"-77"-53,2 0 16,0 2 15,2 10 4,3-2-60,0 0-6,2-2-27,0-4-2,0-2-7,0-2 5,-1 0-7,1-6 10,-2-8-7,2-4 18,-2-3-21,-1-3 22,-2-4-8,2-4-4,-4 0 17,-2 2-6,0 1-5,0 5 29,0 8-5,0 4 9,0 4-30,0 4 21,0 2-23,0 2 8,0 0-14,-6 0-1,2 0 0,-2 14-23,-1 6 21,1 6 2,1 5-13,0 3 19,3 0-13,0-2-12,2-4 0,0-6-18,0-5-11,6-3-4,8-6-59,-3-2-52</inkml:trace>
  <inkml:trace contextRef="#ctx0" brushRef="#br0" timeOffset="2171">726 308 67,'0'0'148,"0"0"-21,0 0-56,0 0-8,0 0 5,0 0-26,0 0-5,0 67-36,0-47 13,0 0-6,0-4-13,0-4 5,0-2-10,2-8-35,2-2-102,-1 0-114</inkml:trace>
  <inkml:trace contextRef="#ctx0" brushRef="#br0" timeOffset="2654">950 298 124,'0'0'172,"0"0"-103,0 0-8,0 0-40,0 0 31,0 0-37,0 0 25,-33-2-38,25 4 12,-1 11 0,-1 1 1,6 4-2,0 4-12,4-2-2,0-2 13,0-2-24,0-4 24,0-4-12,4-4 0,3-2 0,0-2 0,2 0-7,-3-2 1,4-12 12,-4-4-6,-2-6 8,1-5-6,-3-4-1,-2-8 19,0-1 2,0-7 11,0 3-14,-2 2-19,-5 10 9,1 9 2,0 10-3,4 6-7,0 7-2,2 2-1,0 0 2,0 15-2,0 10-6,0 8 7,0 5-6,2 1 5,4 1-25,-2-2-28,0 2-39,1-10-56,-1-10-65</inkml:trace>
  <inkml:trace contextRef="#ctx0" brushRef="#br0" timeOffset="3185">1118 302 150,'0'0'182,"0"0"-110,0 0 3,0 0-33,0 0 1,0 0-31,0 0 1,-47 10-12,34 4 8,-1 0-9,5 4 1,1 3-2,6-1 2,-1-2-6,3-2 7,0-4-4,0-4-7,5-4 7,3-2-28,1-2-15,1 0-11,0 0 24,-1-8 2,5-10-69,-5 2-15,-1 2-64</inkml:trace>
  <inkml:trace contextRef="#ctx0" brushRef="#br0" timeOffset="3411">1118 302 67,'0'85'96,"2"-85"25,3 10-28,-1 2-18,2 4-39,1-2-7,7 0-29,-1-2-39,-4-6-143</inkml:trace>
  <inkml:trace contextRef="#ctx0" brushRef="#br0" timeOffset="3621">1322 326 307,'0'0'159,"0"0"-70,0 0-15,0 0-4,0 0-9,0 0-42,0 0 8,-17-19-26,5 19 3,2 0-4,-1 0-1,-1 7-31,3 8 11,3 3 11,2 2-6,2 2 10,2-2-30,0-2 29,0-4-25,0-5 25,0-4-14,6-3 7,3-2-2,-1 0 6,4-7 9,-1-10 0,-3-5 0,2-2 2,-6-5-2,1-4 8,-5-4-7,0-5 0,0 2 32,0 2 8,-9 7 26,2 9 8,2 8-42,3 8 8,2 4-38,0 2 25,0 0-17,0 8 5,0 14-14,0 6 6,0 8-4,7 1-3,-3-3-7,1-2-64,2-1-23,-3-9-118,0-8-130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1:43.5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17 147,'0'0'145,"0"0"-60,0 0-25,0 0-3,0 0 6,0 0-8,0-12-9,0 12 0,0 0 5,0 0-22,0 0 21,0 0-25,0 0 8,0 0-24,0 0 17,0 0-8,0 0-3,0 0 5,0 0-10,0 0 0,0 0-4,0 0-12,0 0-2,0-2-53,0-1-130,0 2-482</inkml:trace>
  <inkml:trace contextRef="#ctx0" brushRef="#br0" timeOffset="727">112 155 250,'0'0'197,"0"0"-110,0 0-3,0 0-9,0 0-9,0 0-30,0 0 26,7 14-10,-5 2 19,0 4-13,-2 2-25,0 0 2,0 4-29,-9-3 1,-6-4-7,-3-1-1,-13-1-71,4-7-64,4-2-137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1:45.3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0 217,'0'0'298,"0"0"-164,0 0-103,0 0 6,0 0-2,0 0 2,0 0-21,31 0 9,-11 0-25,4 0 13,1 0-12,4 0-1,0 4 0,-2-3 2,0 3-4,0 5-77,-8-5-96</inkml:trace>
  <inkml:trace contextRef="#ctx0" brushRef="#br0" timeOffset="324">165 40 32,'0'0'146,"0"0"-89,0 0 8,0 0-6,0 0 8,0 0-15,0 0 4,0 62-20,0-44 4,0 0-2,0 4-21,-2 2 12,-9-2-28,-3 0 18,-1-2-18,-4-2 9,2-4-9,1-6 7,-1-2-1,3-6 0,1 0-1,1 0-6,4-6-9,1-10-70,7-12-9,0 6-85,0 0-47</inkml:trace>
  <inkml:trace contextRef="#ctx0" brushRef="#br0" timeOffset="799">165 40 215,'127'124'198,"-127"-124"-122,0 0-44,0 0 31,0 0-35,0 0-9,0 4-19,0 10 7,0-4 5,0 4 2,0 2 17,0-2-23,0-2 18,0 2-26,5-8 5,1 2-4,5-4-1,3-2 0,1-2-4,-2 0 3,3-2 2,-1-10-2,-1-2 2,-3-4-2,-1 0 9,-4 0-15,-4-4 7,-2 4-11,0 0-21,0 2-39,0 6-108</inkml:trace>
  <inkml:trace contextRef="#ctx0" brushRef="#br0" timeOffset="1179">503 134 55,'0'0'203,"0"0"-116,0 0-71,0 0 44,0 0 18,0 0-20,0 0-22,0 0-26,0 84 6,0-66-13,0-4-2,0-2 11,0-6-24,0-2 20,0 0-8,0-4 0,0 0 0,0 0 0,0-14-1,10-2-5,3-4 9,-2 0-12,0 0 8,-2 4-5,2 2-4,-4 6 10,2 4 0,-3 4-10,1 0 9,-1 2 1,0 14 5,-2 0-5,-2 2 22,0 0-21,0-6 22,-2-2-14,0-4-9,3-4 0,-1-2 1,0 0-4,4 0 11,4-8-8,1-6 1,0-6-2,2 0-7,0-2-3,1 4-8,1 2-4,2 10 17,-5 2-13,0 4 18,-3 0 2,-3 12-1,-3 8 3,-1 2 23,-2 4-9,0-4-1,0 0-16,0-4-7,-5-4-45,3-6-91,2-4-40</inkml:trace>
  <inkml:trace contextRef="#ctx0" brushRef="#br0" timeOffset="1786">927 160 342,'0'0'180,"0"0"-112,0 0-3,0 0-7,0 0-26,0 0-24,0 0-7,-13 70 4,8-42-4,0 4-2,-1 3-1,-1 1 1,1-4-60,1-2-49,3-8-87,2-8-103</inkml:trace>
  <inkml:trace contextRef="#ctx0" brushRef="#br0" timeOffset="2044">854 164 189,'0'0'172,"0"0"-107,0 0-16,0 0 17,0 0-7,0 0-46,0 0 4,86-44-16,-70 44 9,2 0-8,-5 4 31,-2 6-3,-1 4-10,-8 2 1,-2 2-11,0 0 13,-2 0-23,-12-6 0,-4 0-2,0-4 1,3 0-16,-1-8-18,5 0-68,4 0-184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1:47.9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17 134 310,'0'0'140,"0"0"-34,0 0-4,0 0-12,0 0-34,0 0-46,0 0-3,0 6-5,0 10 24,0 6-26,-4 2 11,0 2-11,1-4-1,1 6-38,0-7-87,0-8-100</inkml:trace>
  <inkml:trace contextRef="#ctx0" brushRef="#br0" timeOffset="632">260 32 160,'0'0'156,"0"0"-100,0 0-1,0 0 16,0 0 20,0 0-58,0 0 2,-35-32-27,28 42 2,-1 12-10,0 4 1,2 6-2,1 4 3,3 4-4,0-4 11,0 4-10,-2-4 2,1-2-2,-2-6 1,3-1 0,-2-9 0,1-5-7,-1-4-26,-5-9-50,0 0-55,0 0-231</inkml:trace>
  <inkml:trace contextRef="#ctx0" brushRef="#br0" timeOffset="940">91 210 347,'0'0'133,"0"0"-90,0 0-26,0 0 48,0 0-42,0 0-9,0 0-14,127-8 0,-102 8-77,-8 0-159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1:49.2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0 179,'0'0'130,"0"0"-36,0 0 18,0 0-38,0 0-31,0 0 32,0 0-37,-11 86 9,2-54-28,0-2 3,1 0-21,-2-4 0,3-2-1,3-11-28,0-4 27,4-5-11,0-4 6,0 0-4,0 0-1,0-16-11,4-4 9,5-6 6,-3-2-12,2-2-11,-4 0-26,-2 2 28,0 6-11,0 8 39,1 6-4,-1 8 3,0 0 1,5 0-10,2 18 10,2 8 0,1 2 17,1 2-17,-3 2 24,4-2-22,-1-8 34,1-4-9,1-4-7,-1-5-14,-1-8-6,0-1 5,-1 0-3,-1-15-4,-3-10 10,0-3-14,-6-4 7,-2-2-1,0 2 0,0-2 0,0 6 5,0 10-4,0 6-2,0 10-5,0 2-26,0 10-5,2 4-63</inkml:trace>
  <inkml:trace contextRef="#ctx0" brushRef="#br0" timeOffset="757">382 32 228,'0'0'185,"0"0"-100,0 0-23,0 0-30,0 0-5,0 0-27,0 0 10,-65 80-3,59-54-2,-1-4-4,7 0 17,0-4 1,0-4-3,0-4 10,13-2-23,5-4 14,0-4-15,2 0-4,0 0-12,0-8-11,-4-10-17,-5 0 6,-5 0 12,-4-4-9,-2 0 33,0 4-3,0 4-4,-4 0 7,-3 8-1,3 4-234</inkml:trace>
  <inkml:trace contextRef="#ctx0" brushRef="#br0" timeOffset="1216">382 32 15,'136'28'127,"-136"-30"-41,0 2-2,2-4 1,7 0-16,7 2-8,1 0-34,1 0 12,2 2-24,-2 0 8,3 0-23,-4 0 8,1 0-8,-1 0 0,-1 4 0,-3 2-95,-5 0-133</inkml:trace>
  <inkml:trace contextRef="#ctx0" brushRef="#br0" timeOffset="1485">662 58 42,'0'0'163,"0"0"-69,0 0-25,0 0-14,0 0-19,0 0-22,-17 120-12,15-94 2,0 2 3,0-6-14,2-3 3,0-1-29,0-6-81,0-2-59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1:51.4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208 34 84,'0'0'187,"0"0"-63,0 0-15,0 0-7,0 0-15,0 0-41,0 0 0,-35-32-30,20 32 17,-3 0-20,-5 0 0,1 6-13,-2 14 1,1 8-2,4 4 3,3 4-8,7 2 7,5-2-2,4-4-7,0-4 7,6-6 0,15-4-5,2-5-2,16-8-67,-8-2-52,-7-3-218</inkml:trace>
  <inkml:trace contextRef="#ctx0" brushRef="#br0" timeOffset="377">285 180 159,'0'0'234,"0"0"-99,0 0-28,0 0-9,0 0-33,0 0-21,0 0-43,-52-16 6,41 16 3,3 0-20,-2 4 10,4 12 0,1 4 0,5 2-1,0 0 1,0 0-4,0-4-3,9-5 14,3 1-14,-4-10 6,3 0 0,-1-4-8,-2 0-29,1 0-6,-3-4-8,2-10 27,-6-3 1,-2-1 24,2 4-12,-2 1 11,0 4-17,0 5 17,0 4-7,2 0-16,0 8 24,3 10 7,-1 5 10,0-1-17,3-3 4,0-1-4,4-1-27,-2-9-30,0-2-93</inkml:trace>
  <inkml:trace contextRef="#ctx0" brushRef="#br0" timeOffset="849">396 150 185,'0'0'163,"0"0"-81,0 0 36,0 0-28,0 0-38,0 0-42,16 106 4,-14-83-13,-2-5 4,2 0-5,-2-4-19,0-6-17,0-7-16,0-1 6,0 0-12,0 0 1,0-9 15,0-9 42,0-5 1,0 0 9,0-2-5,4 1-4,4 6 3,-2 4-2,1 6-2,3 0 0,2 6-80,-3 2-233</inkml:trace>
  <inkml:trace contextRef="#ctx0" brushRef="#br0" timeOffset="1270">584 132 88,'0'0'51,"0"0"5,0 0 9,0 0 13,0 0-18,0 0-5,0 0 10,0 22-20,0-8-2,0 2-24,0 0 11,0 2-28,0 2 19,0-6-20,4 4 7,0-8-2,0 3-6,1-9 1,1-3 6,0-1-14,-2 0 3,0 0-3,5-1-21,-1-12 14,2-1-27,3 0-32,-1-4-53,-1 5-12,-3 0 63,-1 1 50,-2 10 25,-1-2 7,-4 4 11,0 0 9,0 0 9,0 0-36,0 0-26,0 4-8,0 0-62</inkml:trace>
  <inkml:trace contextRef="#ctx0" brushRef="#br0" timeOffset="1854">570 104 87,'0'0'55,"0"0"18,0 0-8,0 0 0,0 0-36,0 0 24,0 0 8,0 16-9,2 0 3,0-2-6,0 4-9,0 4-31,-2 0 13,3 0-21,-3 2 11,0-2-10,0-4 2,0-1-3,0-3 1,0-6-2,0-7-12,0-1 1,0 0-14,0 0 14,3-5-37,1-13 32,0-4 6,0-5 4,3 1-17,3 2-50,-2 2 48,1 4 22,-1 4-4,4 10 13,-3 0-8,2 4 2,3 0-13,-4 0-137,0 0-141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7:41.7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0 22,'0'0'89,"0"0"-66,0 0-7,0 0-14,0 0 3,0 0-5,-8 94 0,5-68-62</inkml:trace>
  <inkml:trace contextRef="#ctx0" brushRef="#br0" timeOffset="14107">3886 571 332</inkml:trace>
  <inkml:trace contextRef="#ctx0" brushRef="#br0" timeOffset="15292">4795 317 348,'0'0'184,"0"0"-118,0 0-34,0 0-31,0 0-1,0 0-75,0 0-117</inkml:trace>
  <inkml:trace contextRef="#ctx0" brushRef="#br0" timeOffset="30159">402 894 183,'0'0'204,"0"0"-74,0 0-44,0 0 7,0 0-36,0 0-3,0 0-47,-7-10 12,4 10-19,3 0-6,0 0-26,0 0-60,0 0-86,0 0-168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7:43.2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140 40 143,'0'0'170,"0"0"-49,0 0-33,0 0 6,0 0-27,0 0-10,0 0 1,-2 0-2,2 0 5,0 0-16,0 0 8,0 0-32,0 0 12,0 0-23,0 0 4,0 0-12,0 0-2,0 0 0,0 0 2,0 0-11,0 0 3,0 0 6,0 0-27,0 0-2,0 0-19,0 0 14,0-4-1,4 3-11,-1-3 12,1-5-28,-1 5 51,-3-1 4,0-4-1,0 5 16,0 4-10,0 0 2,0 0 0,-5 0 10,-4 0-9,-2 4-2,2 9 10,2-3-18,2-6 18,3 1-18,2-1 9,0 1-1,0-5 1,0 0-10,0 0 10,7 0-5,-2 0 4,-3 0 2,3 0 1,-3-5 5,-2 5-3,2 0-4,-2 0 0,0 0-2,0 0-65,0 0-82,0 0-228</inkml:trace>
  <inkml:trace contextRef="#ctx0" brushRef="#br0" timeOffset="788">154 201 68,'0'0'172,"0"0"-74,0 0 0,0 0 6,0 0-22,0 0 0,0 0-34,0 0 20,0 0-34,0 0 7,0 0-30,0 0 7,0 0-17,0 4 41,0 10 1,0 8-42,-12 4 8,-5 6-9,-10 0-30,-11 8-80,7-9-55,2-9-227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7:45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321 46 192,'0'0'175,"0"0"-67,0 0-26,0 0-24,0 0 11,0 0-39,0 0 28,-7-32 4,3 32 2,-2-4-8,0 0-4,-2 4-10,-1 0-32,-7 0 2,1 0-5,-6 0-14,2 0 4,-1 0-7,-1 0 5,6 4 4,1 0 0,3 0-11,3 0 11,0-4-31,2 2 10,2-2-33,-1 4 41,1-4-8,2 0 22,2 0-3,0 0-2,0 0 4,0 4 2,0-4-8,0 4 10,0 2-10,0 6 14,0 2-16,0 4 10,0 9-1,-2-1 0,-4 2 1,0 2-2,-3 6 9,1 0-21,-4 0 26,1-2-23,2-2 20,0 0-10,0-6 0,5-4-1,0-8 1,1-5 0,3-4-8,0-1 18,0-4-20,0 0 14,0 0-10,13 0 12,3 0-4,2 0-2,0-4 0,1-1-1,0 1 2,1 4-7,-3 0 18,1 0-24,-2 0 9,-3 0-10,-2 0-30,-2 4-10,-2 5-4,-2 0-18,-3 5 18,-2-5-52,0 0-65</inkml:trace>
  <inkml:trace contextRef="#ctx0" brushRef="#br0" timeOffset="900">352 219 173,'0'0'155,"0"0"-66,0 0-2,0 0-17,0 0-6,0 0-35,0 0 7,0-12-23,4 8 9,6-2-21,-1-2-1,-1 0 1,4 2 0,1-2 5,0 2-3,1 2-3,-1 0 9,-2 4-11,0-4 4,-2 4-3,-5 0 2,-2 0 29,-2 8 21,0 6-35,0 4 4,-2 4-19,-13 0 14,-3 0-15,-2 0 6,-2 0-5,4-4-1,3-4 0,1-4 1,5-2 5,3 0 1,3-6-13,1 2 14,2-4-16,0 4 7,0 0 0,0 0 1,11-4-2,7 0 2,4 0-16,3 0 5,-1 0-41,3 0 10,2 0-84,-6 0-66,-8 0-202</inkml:trace>
  <inkml:trace contextRef="#ctx0" brushRef="#br0" timeOffset="1473">695 229 192,'0'0'176,"0"0"-35,0 0-47,0 0 14,0 0-28,0 0 5,0 0-4,-46-18-23,34 18-5,1 0-43,0 4 5,-5 10-4,3 12-12,2-2 7,0 6-6,4-4 0,5 2-5,2-6 4,0 0 2,0-8-10,0-6-1,11-4 9,3-4-39,3 0 21,4-4-23,0-14 14,0-4-16,-1 0 4,-7-4 24,-4 4-3,-6 4 18,-3 0 2,0 0 4,-8 8 1,-7 2-2,-1 4 13,-1-2 17,1 6-27,5 0-7,2 0-23,7 4-81,-1 2-106</inkml:trace>
  <inkml:trace contextRef="#ctx0" brushRef="#br0" timeOffset="2163">861 131 124,'0'0'309,"0"0"-158,0 0-67,0 0-15,0 0 17,0 0-36,0 0-34,0 18-4,0 4-11,0 4 6,-8 2-1,4 2 11,-3-2-17,3 2 12,0-8-12,1 0 0,3-8 0,0-4-13,0-2-35,0-4-121,0-4-196</inkml:trace>
  <inkml:trace contextRef="#ctx0" brushRef="#br0" timeOffset="2629">1065 77 140,'0'0'208,"0"0"-101,0 0-40,0 0 4,0 0 1,0 0-26,0 0-30,-2 5 10,2 12-11,-2 5 15,-1 2-29,-1 6 22,0-2-13,-5 6 2,0 2-1,0-8-11,0 2 0,2-8 9,2-8-16,3-4 17,0-2-19,2-8 9,0 0-11,0 0-40,0 0-12,0-14 35,12-4 12,3 0 15,3-4-1,0 4-5,-2 6 12,-1-2-13,-4 6 9,-2 2-1,-2 6 0,-5 0 1,0 0-1,-2 0 1,2 10 53,-2 8-21,0 4 16,0 0-35,0 4 18,0-8-20,0 0-11,0 0-1,0-10-1,2-2-12,-2-2-100,0-4-147</inkml:trace>
  <inkml:trace contextRef="#ctx0" brushRef="#br0" timeOffset="3379">1226 117 209,'0'0'201,"0"0"-110,0 0-2,0 0-24,0 0-14,0 0-31,0 0-13,-5-9 8,7 9-13,10 0 36,3 0-18,3 0 16,-1 0-34,2 0 15,-7 0-17,0 0 1,-3 0-1,-5 0 2,0 0-4,-4 0 6,0 5-4,0 8 21,0 0 36,0 9-35,0 2 1,0 2-10,0 6-11,0-2 8,0 6-9,0 0-1,0 4 12,0-4-8,4-6 5,-4-2 23,2-6-31,0-8 8,0 3-9,-2-7 7,0-2-10,0 2 12,0-2-5,0 0 3,0-2 14,-6 2-19,-6-4 14,-1-2-15,-1-2 0,1 0 14,-3 0-14,3 0-2,-3 0 7,1 0-15,-1 0 2,3 0 7,0 0-17,1 4-2,6 0-14,1-4-27,3 4-12,2-4-38,0 0-28,2 0-141</inkml:trace>
  <inkml:trace contextRef="#ctx0" brushRef="#br0" timeOffset="4385">1731 237 74,'0'0'163,"0"0"-45,0 0-17,0 0 17,0 0-12,0 0-44,0 0-3,0 0-33,-2 4 22,-4-2-28,-4 2 13,-1 4-20,-5-2 7,-3 6-4,-4-2-15,-1 2 23,0-2-23,-1 2 29,5-2-28,-1-2 23,6 2-24,1-6 6,6 0-7,3 2 0,3-6 0,2 0-1,0 0-6,0 0 10,0 4-13,0 4 4,11-2 6,3 2 0,1 4 0,3-2-1,-3-2-13,2-2 12,-5 2-27,0 1 18,-3-4-12,-5-1 17,0-4 7,-4 4-8,3-4 7,-3 0 0,0 0 0,0 0 2,0 0-9,0 0 14,0 0-15,0 0 4,0 0 3,0 0-17,0 0 5,0-12-3,2-2 16,-2 0-4,0-8 11,0 0-13,0-4 15,0 2-15,0-2 12,0 8-7,0 0 1,0 6-6,0 6 4,2 2-21,-2 4 3,0 0-52,0 0-29,0 4-81,0 2-43</inkml:trace>
  <inkml:trace contextRef="#ctx0" brushRef="#br0" timeOffset="5399">1667 363 137,'0'0'129,"0"0"-82,0 0 31,0 0-1,0 0 3,0 0-42,0 0 4,0-4-13,0 4 8,0 0-7,0 0-2,0 0-2,0 0-26,6 0 1,7 0 8,10 0-9,6 0 6,9-2-8,4-2 4,5 4 9,-2-4 8,-1 0-18,-9 4 6,-8-4 3,-11 4-20,-7 0 16,-9 0-12,0 0 12,0 0 3,0 12-8,-11-6 6,2 2-7,2-8-30,3 0-80,2 0-222</inkml:trace>
  <inkml:trace contextRef="#ctx0" brushRef="#br0" timeOffset="26429">333 738 133,'0'0'192,"0"0"-91,0 0-55,0 0 36,0 0-24,0 0-19,0 0-29,0 12 3,2 6-12,2 6 16,0 2 6,1 6-1,-1-6 10,0 5-31,-2-9 22,-2-2-23,3-4 10,-3-6-9,0-6-2,0 0 1,0-4 0,0 0 0,0 0-13,0-4-27,5-14-37,1-8 33,1-6 2,4 1 4,0-1-35,2 6 15,1 8 36,-1 4 14,3 10-1,-1 4 18,2 0 24,0 0-32,-1 18 98,1 0-67,-3 0 4,-1 4-1,-4-4-11,-2 0 5,-3 3-10,-1-7 6,-1 0-24,-2-4-2,0-6-51,-2 0-294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7:52.3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55 160,'0'0'181,"0"0"-67,0 0 10,0 0-39,0 0 12,0 0-30,0 0-3,-17-6-19,17 6-6,0 0-9,0 0-15,0 14 3,0 8-16,0 6 17,0 10-19,0-2 11,-6 4-10,0 2-2,-1-4-14,3-2-40,-2-8-38,-2-1-45,2-9-2,1-10-114</inkml:trace>
  <inkml:trace contextRef="#ctx0" brushRef="#br0" timeOffset="299">0 89 377,'0'0'104,"0"0"-77,0 0-7,0 0-18,0 0 31,0 0-32,0 0 15,129-75-16,-102 66 7,0 4 16,-2 5-4,-6 0 26,-1 0-25,-5 13 29,-3 1-40,-8 8 20,-2 0-22,0 2 13,-14 2-13,-9 0-6,-5 2-1,-1-6 9,2-4-20,5-6 19,7-2-14,3-6 12,8-4-12,2 4 6,2-4-1,0 6 0,6-2 1,12 4-9,7 2 18,-1-2-21,3-2 12,-1-2-1,1 0-73,-8 0-25,-7 0-118</inkml:trace>
  <inkml:trace contextRef="#ctx0" brushRef="#br0" timeOffset="743">366 255 347,'0'0'161,"0"0"-77,0 0-75,0 0 9,0 0-17,0 0 7,0 0 0,48 0-16,-25-4 8,-5-2 0,-5-2 1,-5 0-1,-2 2 0,-6-2 1,0 2-6,0-2 7,-14 0-4,-5 4-1,0 2 3,-1 2 8,0 0-7,4 6 8,5 12-8,2 4 13,4 0-13,5 4 5,0 0 3,0-2 1,5-2-1,9-4-3,-1-5 0,5-8-5,1-1-2,10-4-59,-4-9-48,-5-8-189</inkml:trace>
  <inkml:trace contextRef="#ctx0" brushRef="#br0" timeOffset="1141">642 151 424,'0'0'139,"0"0"-60,0 0-28,0 0 22,0 0-47,0 0-8,0 0-18,-36 0 1,31 6 6,1 2-6,2-2-2,2 6 4,0-6-15,0 6 15,0-2-9,4-2 11,6 6-6,-2-2 1,-1-2 0,-5 4-1,-2-2 8,0 2-17,0 0 23,-9-2-23,-9 2 20,3-6-20,-3 2 8,5-6-32,-1-4-36,3 0-67,7 0-137</inkml:trace>
  <inkml:trace contextRef="#ctx0" brushRef="#br0" timeOffset="1510">702 171 443,'0'0'132,"0"0"-83,0 0-41,0 0 22,0 0-24,0 0 5,0 0-9,22 88-2,-15-70 0,0 0-1,-1-6 1,1-6 0,-1 2-6,1-8 2,4 0 3,2 0-30,1-8 12,-1-10-8,1 0 5,-5 0 15,-5-4 7,-2 4-7,-2-4 3,0 4 3,0 4-22,0 2-44,0 6-123</inkml:trace>
  <inkml:trace contextRef="#ctx0" brushRef="#br0" timeOffset="1878">956 41 352,'0'0'186,"0"0"-97,0 0-25,0 0 27,0 0-64,0 0-2,0 0-24,0 58-1,0-28 0,-2 2 0,-3 4-11,-2 0-17,0 0-4,3-2-41,4-6-8,0-10-115,0-10-145</inkml:trace>
  <inkml:trace contextRef="#ctx0" brushRef="#br0" timeOffset="2156">1068 59 227,'0'0'238,"0"0"-137,0 0-74,0 0 9,0 0 16,0 0-39,0 0-6,4 134 1,-2-100-14,0 2 12,-2-4-12,0-2-36,0-6-53,0-12-48,0-2-92</inkml:trace>
  <inkml:trace contextRef="#ctx0" brushRef="#br0" timeOffset="2370">1005 263 142,'0'0'184,"0"0"-113,0 0-60,0 0 5,0 0 2,0 0-8,0 0-10,91-14-19,-64 10-34,-7 0-85,-4 4-59</inkml:trace>
  <inkml:trace contextRef="#ctx0" brushRef="#br0" timeOffset="2560">1183 237 149,'0'0'200,"0"0"-87,0 0-40,0 0 23,0 0-47,0 0-20,0 0-27,-27 62 8,27-48-10,0-2 0,0-6-1,0-2-12,5-4 12,4 0-24,-1 0 18,1 0-23,3-10 17,-4-6 0,-1 6-19,-3-2-50,-1 6-8,-3 2 21,0 0 69,0 4 9,0 0 37,0 0 4,0 8-1,0 2 28,0 8-54,3-6 0,3 2-16,3-1-6,-1-8-1,6-1-6,-1-4-21,-3 0-197</inkml:trace>
  <inkml:trace contextRef="#ctx0" brushRef="#br0" timeOffset="3064">1417 241 248,'0'0'143,"0"0"-95,0 0 21,0 0 9,0 0-36,0 0-16,0 0-26,-58-32 21,54 32 7,-1 0-14,1 10-5,2 12-16,2 0 8,0 0-1,0-4 7,0 0-7,0-8 0,9-2 7,-1-4-16,3-4 10,1 0-2,-1-12-21,0-6 12,-2 0-39,-3-8 32,-3 2 16,-3 2 1,0-4-7,0-2 14,0-2 2,-5-2-8,-1 6 6,1 8 1,3 5 17,2 12 4,0 1-29,0 0 0,0 0 10,0 14 22,0 8-15,7 6 8,-3-2-24,3 0-2,-3-8 1,2 4-75,4-12-88,-6-2-195</inkml:trace>
  <inkml:trace contextRef="#ctx0" brushRef="#br0" timeOffset="3556">1417 241 332,'156'-88'196,"-162"100"-105,-4-2-13,3 8 20,1 0-34,4 4-27,0 0-37,2-4 10,0 0-3,0-6-14,0-2 4,0-6 3,4-4-16,7 0-11,5-4-4,-1-14-21,-1 0-26,-3-4 21,-3-4 31,-5 8-10,-3-4 24,0 4-18,0 8-8,-11 10 18,2 0-64,0 0-86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7:56.2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226 97 182,'0'0'202,"0"0"-90,0 0-22,0 0-32,0 0 14,0 0-40,0 0 14,0 0-16,-70-62 18,66 62-41,2 13-6,-3 10 0,1 13-1,0 0 0,-1 8 5,2 4-15,1-2 20,0 6-19,0-6 9,0 3-26,2-5-30,-2-12 5,-1-2-60,-1-8-87</inkml:trace>
  <inkml:trace contextRef="#ctx0" brushRef="#br0" timeOffset="329">0 325 312,'0'0'88,"0"0"-73,0 0 16,0 0-16,0 0-3,135-26-12,-106 20-10,4-2-64,-7 4-53,-6-2-33</inkml:trace>
  <inkml:trace contextRef="#ctx0" brushRef="#br0" timeOffset="578">349 213 74,'0'0'169,"0"0"-89,0 0-18,0 0 26,0 0 5,0 0-33,0 0-29,0 94 5,0-80-35,0-2 11,0-8-11,0 2-2,0-6-73,0 0-106,0-6-132</inkml:trace>
  <inkml:trace contextRef="#ctx0" brushRef="#br0" timeOffset="1119">544 159 340,'0'0'116,"0"0"-50,0 0-33,0 0 26,0 0-7,0 116-42,2-94 0,-2 0-2,0-8-10,3 0 12,-3-10-11,0 0 1,0-4 0,0 0 0,2 0-12,0-8 2,4-14-7,2 0 10,0-2-2,5-6 3,1 4-11,-1 2-28,3 6 3,-1 6 29,2 2 12,-5 10-4,0 0 5,-1 0 14,-5 14 39,1 4-21,-3 4 7,-4 0 3,0 0 16,0 0-34,0-4-11,0-8 10,0 2-23,0-6 10,0-6-7,0 0-6,0-4-91,0-10-144</inkml:trace>
  <inkml:trace contextRef="#ctx0" brushRef="#br0" timeOffset="1622">867 169 237,'0'0'144,"0"0"-29,0 0-18,0 0-9,0 0-39,0 0 12,0 0-24,-26-6-24,16 12-10,4 12 3,-1 0-12,1 4 18,4-4-24,-1 0 22,3 0-17,0-6 7,0-6 0,0 2-1,5-8-5,1 0 6,5 0-50,1 0-8,-1-14-8,0-4 46,-5 0-83,1 0 5,-2 2-13,-5 6-13,0 2 124,0 8 19,0 0 56,0 8-62,0 10 33,0 0 20,0 4 52,0 0-76,2-8 6,4 0-19,3-6-2,1-4-4,0-4-22,3 0 22,1 0-23,1-8 5,1-6 2,3-4-9,-4-4 2,1 0-2,-3-4 1,-2-6-11,-4 4 11,-7-6-7,0 2 1,0-3 7,-3 8-7,-8 9 14,3 4 0,-1 10 25,-1 4 32,4 0 14,-1 18-65,3 13-3,0 6-2,1 7 7,3-4 11,0 0 9,0-4-27,0-2-6,9-10-2,8-12-63,0-8-108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2:18.7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119 0 85,'0'0'181,"0"0"-21,0 0-43,0 0 8,0 0-34,0 0-6,0 0-33,0-5-33,0 7-2,0 15-17,0 9 30,0 6-30,0 5 8,0 3 1,-2-1-10,-1-2 1,3-5-2,0-5-9,0-9-6,0-6 16,0-6-19,0-4 12,0-2-32,0 0 11,0 0-4,0-16 23,0-5-5,0-1 14,0 0 1,-9 3 0,0 9 2,-4 5 11,-1 5 27,-1 0-38,-1 5 21,1 14-17,3 1-6,6 4 9,2-1-8,4-1-1,0-2 0,0-4 15,2-1-14,6-5 8,2 0 0,1-2-16,2-2 7,1-2 0,1-2-13,5-2-32,0 0 20,4 0-22,1-12 28,2-6-7,-6-2 24,0-1-29,-8-1 22,-1 3 8,-8 1 1,-4 4 32,0 0-16,0 2 33,-10 3-14,-1 2 27,1 4-46,1 2 7,2 1-23,0 0-2,3 1-4,-1 16-9,3 7 14,2 5 1,0 1-13,0-1 26,11-4-5,3-2-7,1-3 7,8-1-8,-4-9-84,-3-5-141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8:00.3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4 42,'0'0'105,"0"0"-37,0 0-23,0 0 18,0 0-18,0 0 8,0 0 12,0 0 10,0-4 2,0 4-14,0 0 18,0 0-30,0 0 14,0 0-35,0 0 16,-2 0-27,0 0 3,-2 0-11,-3 4-10,-5 14 0,-1 13 8,-2 5-18,-3 18 22,0 8-23,1 14 12,-2 8-2,6 2 0,7-1-6,3-13-23,3-10-16,0-14 28,18-16-14,7-10 14,4-13-61,13-9-10,-9 0-49,-6-13-124</inkml:trace>
  <inkml:trace contextRef="#ctx0" brushRef="#br0" timeOffset="587">444 227 12,'0'0'112,"0"0"-34,0 0-4,0 0 22,0 0-25,0 0 10,0 0-39,0-8 18,0 8-16,0 0-5,0 0-8,0 0-18,0 0 9,0 0-21,0 0-1,0 0 2,0 0-4,0 0-8,0 0 3,0 0-6,0 0 13,0 0-6,0 0 12,0 0-13,0 0 14,0 0-8,0 0 2,0 0-1,0 0 0,0 0 1,0 0 6,0 0-7,0 0 16,0 0-15,0 0 29,0 0-30,0 0 9,0 0 1,0 0-8,0 0-2,0 0 0,0 0 15,0 0-14,0 0 17,0 0-12,0 4-6,0 14 7,0 0-7,0 4 0,0 6 0,2-2 0,-2 4 1,0-2-3,0 8 8,0-1-16,-4-3-9,-3 4-4,2-6-40,5-6-34,0-8-59,0-10-102</inkml:trace>
  <inkml:trace contextRef="#ctx0" brushRef="#br0" timeOffset="1187">367 157 335,'0'0'157,"0"0"-85,0 0-28,0 0 12,0 0-40,0 0 4,0 0-7,63 18 16,-32 0-15,0 0-2,-2 4-1,0 0-11,-4 4 3,-5 6 7,-9 2-10,-4 2 6,-7 1-6,0-1 9,-11-4-9,-10-6 1,-2 0-1,-2-8 4,-2-4-1,2-6-6,5-4 0,3-4-7,6 0-68,6-8-13,5-6-88,0 2-92</inkml:trace>
  <inkml:trace contextRef="#ctx0" brushRef="#br0" timeOffset="1568">731 197 481,'0'0'157,"0"0"-92,0 0-25,0 0-1,0 0-20,0 0-2,0 0-16,31 124 8,-31-88-8,0 4 0,0 1 5,0-5-5,-2-4-2,0-2 2,2-12-2,0 0 7,0-6-16,8-6 8,11-2 2,3-4-33,5 0-35,6 0-4,-7 0-104,-3 0-185</inkml:trace>
  <inkml:trace contextRef="#ctx0" brushRef="#br0" timeOffset="1974">1003 179 342,'0'0'170,"0"0"-116,0 0 16,0 0-16,0 0-25,0 0-28,0 0 0,27-4 6,-12 4-1,3 18 63,0 8-3,-3 6-19,-1 6-36,-5 4 14,-7 2-18,-2 5-3,0-3-4,-20 10-53,-3-14-67,-1-6-157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8:04.8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 3 84,'0'0'148,"0"0"-71,0 0-12,0 0-2,0 0 12,0 0-36,0 0 2,2-4-17,-2 4 14,0 0-11,0 0 3,0 0-1,0 0-13,0 0 13,0 0-22,0 0 9,0 0-9,0 0-4,0 4-2,0 2-2,0 2 1,2-4 0,1 4 0,0-6 3,-1-2-10,-2 0 1,2 0 5,0 0-16,2 0 17,-1 0-22,-3 0 9,2-2 6,-2-6-9,0 4-17,0 0-87,0 4-138</inkml:trace>
  <inkml:trace contextRef="#ctx0" brushRef="#br0" timeOffset="923">126 218 48,'0'0'112,"0"0"-32,0 0 5,0 0 19,0 0-19,0 0-4,0 0-24,0-9 2,0 9-9,0 0-10,0 0 2,0 0-25,3 0 16,2 0-32,1 9 28,1 5-13,1 4 12,2 0-17,-6 4-2,-4 4-3,0 2-6,-6 2-13,-19 6-54,-24 4-34,2-8-101,5-2-149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8:10.4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249 59 176,'0'0'189,"0"0"-98,0 0 1,0 0-34,0 0 13,0 0-29,0 0 0,-21-30-12,13 24-3,2-2 9,-3 4-20,0 0 14,2 2-29,-4-2 8,3 4-1,-6 0-13,3 0 5,-4 0-1,1 0 0,1 0-16,1 0 16,3 6-20,3-6 20,0 0-6,2 0 1,2 4 7,2-4-1,0 0 0,0 0 0,0 0-6,0 4 3,0 4 2,0 6-4,0 12 3,0 6 4,0 8 1,0 4-3,0 2 0,0-1 0,0-1 1,-2-4-2,-2-8 8,-1-6-16,1-8 19,2-4-17,0-6 7,2 0 0,0-6-62,0-2-45,0 0-60,0-14-162</inkml:trace>
  <inkml:trace contextRef="#ctx0" brushRef="#br0" timeOffset="512">0 252 189,'0'0'152,"0"0"-92,0 0-22,0 0 34,0 0-36,0 0-2,0 0-33,122-10 14,-97 10-15,0 0 1,-3 0 0,0 0-1,-4 0 0,7 0-65,-6 0-35,-5 0-117</inkml:trace>
  <inkml:trace contextRef="#ctx0" brushRef="#br0" timeOffset="896">352 185 93,'0'0'194,"0"0"-90,0 0-48,0 0 34,0 0-38,0 0-5,0 0-29,0 18 15,0 3 9,0 2-6,0 4-6,0 3-17,0-2 13,0 0-24,0-6 5,0 0-6,-2-10-2,2-2-31,0-2-46,0-8-42,0 0-89,0 0-170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6:53.0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8 444 39,'0'0'45,"0"0"7,0 0 3,0 0 50,0 0-60,0-4 51,-2 4-16,-1-2-40,1 0 6,2 2 3,-2 0 0,2 0-37,0 0 17,0 0-28,0 0 12,0 0-12,0 0-1,0 0 0,0 0-7,0 0 5,0 0-20,0 0 11,0 0-21,0 0 23,0 0-17,0 0 19,0-4-22,0 0 2,7-2 7,7-4 5,1 0 8,3-4-20,-1-2-8,3-4-7,1 0 36,-2-4-24,4 2 23,-1-2-2,5 2 1,0-2 7,2 2 1,2 0-10,1 4 20,1 1-22,-2 3 19,0 4-7,-2 1 0,-2 0 0,1 1 0,-1 0-1,2 0 1,0 0 0,2 0-2,3 0 7,-3 0-7,2 0 4,0 0-2,0 0 0,-5 2-1,-1 2 1,-1 2 0,-1 2-1,2 0 2,-4 0-9,2 0 16,0 0-15,0 0 7,0 6 0,-1 0-9,-2 0-27,0 2-21,-1-2 18,-4 2 29,1 2-42,-5-2 40,3 2 7,-5 2 5,3-2 0,-3 1 1,0-2-2,2 0 2,0 0 6,1 1-4,-1 0 3,-2 1-5,3 0 21,-3 3 7,-2 1 23,0 1-9,0 2-21,-3 2-8,-2 2-14,4 2 24,-2 2-24,1 0 9,-1 0-8,2 0-2,-4 0-4,3-2 4,-1 0 0,-2-2-7,1-2 7,2 1 1,-5-5 0,3-2-4,-1 0-3,-2-4 8,2-2-1,-2 0 0,3-4-1,-3-1 1,1 0-41,-3-3-84</inkml:trace>
  <inkml:trace contextRef="#ctx0" brushRef="#br0" timeOffset="1164">1296 497 67,'0'0'34,"0"0"4,0 0-5,0 0 13,0 0-13,0 0-7,0 0 17,0 4-28,4 1 28,1 1-4,2 2-7,-3 5-32,3-2 16,1 1-9,0 5-6,0-3 10,1 0-10,1-2 2,-2-1-1,1 0-4,-1-3-24,2-2-8,-1-4-54,-3 0-55</inkml:trace>
  <inkml:trace contextRef="#ctx0" brushRef="#br0" timeOffset="1721">1534 470 25,'0'0'99,"0"0"-34,0 0 32,0 0 15,0 0-27,0 0 6,0 0-36,0-4 16,0 4-36,0 0-11,0 6-24,-6 8 1,-3 4-2,-2 2 2,0 3-7,-1-4-3,1 2 8,3-6-61,1 3-12,0-5-62,0-5-103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29:58.2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187 1394 88,'0'0'176,"0"0"-114,0 0-10,0 0-13,0 0 7,0-6-24,0 6-16,0 0 21,0 0-1,0 0 25,0 0-24,0 0 8,0 0-8,0 0 18,0 0-13,0 0-2,0 0-4,0 0-13,0 0 8,-2-2-19,-3 0 5,-1-2 3,-3 2-17,0 0 14,0 0-9,-2 2 2,-3 0-8,3 0-2,-2 0-12,0 4 21,0 4-18,1 4 18,3 2-23,1 0 24,1 4-14,2 0 12,3 5 2,-1 0-3,3 1-4,0 1 8,0-3-7,0-2-7,0-4 12,3-5 2,8-2-2,7-3-10,6-4 1,5-2 9,19 0-41,-9-6-56,-5-6-188</inkml:trace>
  <inkml:trace contextRef="#ctx0" brushRef="#br0" timeOffset="1066">415 1368 143,'0'0'87,"0"0"-59,0 0 11,0 0-8,0 0-11,0 0 6,0 0 4,-48 48 26,40-36-22,-5 2 19,-1 4-44,-3 0 19,0 4-22,0-1 6,-1-2-12,4 2 0,1-3 0,0-3-7,4 2 6,0-5-47,2 2-6,1-7-85,1 0-64</inkml:trace>
  <inkml:trace contextRef="#ctx0" brushRef="#br0" timeOffset="1457">201 1434 136,'0'0'187,"0"0"-81,0 0-37,0 0-11,0 0-19,0 0-37,0 0 7,2 0-1,0 0-16,2 0 18,3 4-2,4 8 10,2 5-5,4 1-1,0 1-11,3 2 1,5 0-2,6 9-6,-2-5-82,-7-3-88</inkml:trace>
  <inkml:trace contextRef="#ctx0" brushRef="#br0" timeOffset="26103">230 2058 110,'0'0'55,"0"0"10,0 0 4,0 0 12,0 0-40,0 0 1,0 0-24,0 0 0,0 0-5,0 0-12,0 0 7,0 0-2,0 0-1,0 0 2,0 0 27,0 0-12,0 0 18,0 0-14,0 0-13,0 0 5,0 0-11,0 0 23,0 0-29,0 0 25,0 0-17,-5 0 20,-4 0-16,-2 14-12,-2 6-1,-5 6 4,-3 6-10,2 2 12,-1 0-16,1-2-10,4-2 20,2-6-18,2-3 17,0-3-11,4-4-17,-2 0 6,2-5-22,3 2 9,-3-4-32,5 0 3,-2 3-34,1-2-63,1-2 25</inkml:trace>
  <inkml:trace contextRef="#ctx0" brushRef="#br0" timeOffset="26810">190 2094 91,'0'0'66,"0"0"-28,0 0 8,0 0-1,0 0-3,0 0-15,0 0-10,0-12 17,0 10-11,0 0 11,0 0-33,0-2 19,0 2-19,0 0 6,0 0-7,0 0 1,0 0 3,0 0 4,0 2 3,0-2-11,0 2 10,0 0-9,0 0 0,0 0-1,0 0 7,0 0 6,0 0-13,0 4 12,0 10-11,4 6 20,0 2-21,1 4 13,1 4-10,-1 2 1,2 0-4,-3 1 0,3-1-1,-3-5 4,0 1-13,3-3 1,-2-1 2,-3-4-49,3-6 24,-3-2-43,-2-4 25,0-6-37,0-2-43</inkml:trace>
  <inkml:trace contextRef="#ctx0" brushRef="#br0" timeOffset="27636">114 2298 49,'0'0'42,"0"0"1,0 0-30,0 0 2,0 0 12,0 0-2,0 0 11,-9-2 4,9 2 34,0 0-34,0-2 12,0 2-27,0 0 22,0 0-22,0 0-1,0 0-2,0 0-21,0 0 7,0 0-1,0 0-14,4 0 15,7 0-9,3 0 2,3 0-1,-1 0 1,2 0-1,0 0-13,0 0-55,-5 0-31,-4 0-112</inkml:trace>
  <inkml:trace contextRef="#ctx0" brushRef="#br0" timeOffset="28574">379 2112 65,'0'0'56,"0"0"-1,0 0-3,0 0 9,0 0-40,0 0 3,0 0-23,0 2 1,0 8 4,-2 2-3,2 2-3,-2 0 0,2 4-1,-3-2 2,0 2-6,3 1 13,0-1-12,0 0 10,0-3-5,0 2 0,0-6-1,0 0 0,0-6 0,0 1-1,0-3 2,0 1-2,0-3 8,0 2-8,3-2 2,2 2 0,-1-1-1,1-2-1,1 1 1,0-1 0,6 0 7,-1 0-6,3 0 9,1 0-8,3 0 2,-3 0-4,8 0-10,-8 0-22,1 0-82</inkml:trace>
  <inkml:trace contextRef="#ctx0" brushRef="#br0" timeOffset="44874">93 1763 32,'0'0'23,"0"0"20,0 0 5,0 0 27,0 0-12,0 2 11,0-2-37,0 0 2,0 0-13,0 0-8,0 0 5,0 0-15,0 0 18,0 0-24,0 0 34,0 0-19,0 0 15,0 0-23,0 0 11,0 0 0,0 0-18,0 0 4,0 0 6,-2 6-24,0 8 24,0 6-21,0 6 16,-3 3-7,3 0 0,0 3 1,0-2-3,0 1-25,-1-8-9,3 0-38,0-7 6,0-6-51,0-6-80</inkml:trace>
  <inkml:trace contextRef="#ctx0" brushRef="#br0" timeOffset="45400">56 1801 114,'0'0'77,"0"0"-43,0 0 28,0 0-1,0 0 4,0 0-25,0 0 11,0-2-17,0 0 7,0 2-15,0-2-13,2 0-3,0 0-3,0-4-10,5 2 10,-2 0-14,3-2 14,-1 0-8,2 2 1,-2 0 0,-1 2 0,1 0 0,-1 2-1,4 0 2,-4 0-11,1 0-4,-1 0 13,4 2-12,-4 4 13,1 2 0,-1 2 0,-1 0-1,0 2 2,-3 2 1,-2 2-1,0 2-2,0 2 0,0 0-6,0-2 8,-7 0-1,-2-3 0,0-1 2,3-4-4,-6 2 8,4-2-18,-1-2 18,-1-1-13,2 0-19,1-3-19,-1-2-18,-2-2-12,4 0-49,1-2-55</inkml:trace>
  <inkml:trace contextRef="#ctx0" brushRef="#br0" timeOffset="46360">328 1707 38,'0'0'127,"0"0"-77,0 0-11,0 0 27,0 0-22,0 0-5,0 0-21,0-2 27,0 2-20,0 0 19,0 0-25,0 2 14,0 10-12,0 4-19,0 0 7,0 2-2,-3 2-11,-1 0 14,2-2-16,-2 2 12,1-2-6,3-4 0,0 0 0,0-4-1,0 1 2,0-6-7,0 1 10,0-2-14,0 3 3,0-3-5,7-2-12,2 2 11,-1-3-7,6 2 12,-1-2 7,3-1 2,1 3-10,2-3 9,7 0-8,-6 0-99,-2 0-177</inkml:trace>
  <inkml:trace contextRef="#ctx0" brushRef="#br0" timeOffset="52801">80 14 23,'0'0'87,"0"0"-32,0 0-22,0 0 17,0 0 5,0 0-10,0-14 0,0 14 4,0-1 7,0 1-45,0 0 9,0 0-19,0 0 7,0 0-7,0 0-1,0 0 0,0 0-10,0 0 9,0 5-21,-2 9 21,-2 11 2,-3 8 5,-2 8 0,-2 9-12,0 0 4,-1 2-37,4-6-7,-1-8-29,7 1 2,2-13-14,0-11 8</inkml:trace>
  <inkml:trace contextRef="#ctx0" brushRef="#br0" timeOffset="53244">69 76 62,'0'0'111,"0"0"-60,0 0 8,0 0-17,0 0-8,0 0-26,0 0 2,61-55 1,-44 48-10,1 1-1,-3 5 7,3 1 1,-2 0-7,-3 0-1,-4 3 0,-2 9 0,-5 5 0,-2 1 0,0 4 20,-7 0-19,-10 0 20,-1-2-20,-3-2 16,2-4-16,3-6 11,3-2-5,3-4 6,4 0-3,2-2-2,-1 0 4,5 0-11,0 0-1,0 0 2,0 0-4,0 2-11,0 0 13,0 4-15,0 4 14,0 2 1,2 2 0,7 0-7,1 0 6,0 0-1,6-2-5,2 2 5,0 0-36,8 0 3,-6-2-83,-4-6-124</inkml:trace>
  <inkml:trace contextRef="#ctx0" brushRef="#br0" timeOffset="53830">312 273 97,'0'0'169,"0"0"-84,0 0-45,0 0-27,0 0 8,0 0-20,0 0 1,28-12 5,-11 8-6,-2-2-1,1 0 1,2 0-1,-5-2 1,-2 0-2,-2 2-2,-4-2-5,-5-2 16,0 2-4,0-2-3,-3 0 14,-8 2 11,-2 2 8,2 2 7,-1 2-40,1 2 19,0 0-18,0 0-4,0 10-1,1 6 2,2 4 1,4 0-6,4 2 5,0-2 2,0 2 0,0-2 7,12-2-9,2-4 11,-1-2-20,3-6 0,2-1-10,11-5-32,-5 0-75,-1 0-71</inkml:trace>
  <inkml:trace contextRef="#ctx0" brushRef="#br0" timeOffset="54288">591 205 159,'0'0'124,"0"0"-40,0 0-12,0 0 6,0 0-47,0 0 8,0 0-29,-8-26 18,2 26-27,-1 0 0,1 0-1,-4 0-10,4 2-2,-1 10-11,3 4 23,0 0 0,4 0-14,0-2 13,0-2 0,0-2-10,4-2-3,5-2-18,-1-4 0,2-2 31,1 0-51,0 0 29,0-6-35,0-6-14,-4-2-12,-5 0 15,1 4 21,-3 0 48,0 4 12,0 4 30,0 2 1,0 0-27,0 0-3,0 12-7,0 4 12,4 6-9,-4 0 10,0 2-5,0 3 2,0 0 19,0 0-24,-9-4 11,-4 1-21,-6-3 7,2-2-8,-5 6-16,3-7-62,4-2-57</inkml:trace>
  <inkml:trace contextRef="#ctx0" brushRef="#br0" timeOffset="55174">209 494 52,'0'0'172,"0"0"-60,0 0-24,0 0-10,0 0-4,0 0-14,0 0-29,0-8 11,0 8-16,0 0-13,0 0-13,0 4-9,0 12-36,0 12 38,0 10 6,0 8-6,0 6-4,0 4-30,0-1-8,0-1-20,0-6 7,0 8-32,0-16-31,0-10-21</inkml:trace>
  <inkml:trace contextRef="#ctx0" brushRef="#br0" timeOffset="55640">101 789 36,'0'0'114,"0"0"-63,0 0-5,0 0 4,0 0-27,0 0 35,0 0-22,35 47 3,-24-22-30,3-1 5,-1 0-12,-2 0 6,2-2-7,-4-2-1,2-4 0,-4-4 1,2-4 0,-5-4 7,3-4-9,-3 0 2,6-4 7,-2-12-8,1-8-1,3-4-5,1 0-2,9-4-5,-1 6-71,-4 5-93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5:08.0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314 108 90,'0'0'121,"0"0"-42,0 0-17,0 0 12,0 0-41,0 0 0,-4 0-10,4 0 9,0 0-5,-2 0-12,2 0 2,0 0-17,0 0 20,0 0-20,0 0 24,0 0-18,0 0 20,0 0-16,-3 0 0,3 0 0,-2-2-4,0 2 21,0 0-26,-2-2 11,2 2-11,-4 0 16,2-2-17,0 2 16,-3 0-7,1 0-9,-6 0 0,3 0 9,-2 0-18,0 0 19,0 2-20,0 6 11,-1 2-2,2 2 1,-1 0-7,-1 2 6,1 2-4,-1 3-2,8-1 10,0-3-12,4 2 4,0-2-1,0-2 5,4-1 1,8-1 0,-1-2 0,3-1-2,1-2 10,5 0-11,2-4 9,2-2-12,3 0-17,7 0-39,-5 0-45,-9 0-96</inkml:trace>
  <inkml:trace contextRef="#ctx0" brushRef="#br0" timeOffset="916">532 120 87,'0'0'111,"0"0"-35,0 0-21,0 0 19,0 0-30,0 0-2,0 0-7,0 0 4,0 0 4,0 0-11,-4 0-2,-5 0-29,1 0 9,-4 0-3,1 0-11,3 2 4,-4 2 0,5-2-1,1-2-5,-1 2 5,0-2-7,5 0 7,-3 0 1,5 0-9,-2 0 9,2 0-1,0 0 0,0 0-15,0 0 5,0 0-9,0 0 20,0 0-4,0 0-6,0 3 10,0 0-8,0 3 7,0 0 1,0 2 0,0 1 0,0 0 0,0 4 8,2-2-18,1 1 20,-1 2-15,0 0 13,1 3-4,-1-1 3,0 0-5,-2-2 6,3 0-8,-3-2 0,0 0 8,0-4-13,0 0 5,0-4 0,0 0-39,0-4-16,0 0-34,0 0-60,0 0-37</inkml:trace>
  <inkml:trace contextRef="#ctx0" brushRef="#br0" timeOffset="1599">453 245 87,'0'0'20,"0"0"22,0 0-9,0 0 10,0 0-30,0 0 16,0 0-6,73 6-10,-53-2-11,3 0-2,-8 2-38,-4-4-229</inkml:trace>
  <inkml:trace contextRef="#ctx0" brushRef="#br0" timeOffset="2832">305 6 98,'0'0'100,"0"0"-12,0 0 7,0 0-20,0 0-17,0 0-34,0 0 24,-33 0-18,27 0 2,-4 0-31,-1 0 7,-2 2-7,-1 2-2,-1 0 1,-1-2 0,-1 2-1,1 0 2,-1-2-2,1-2 8,3 0-7,1 0 0,3 0 0,-2 0-12,4 0 12,-2 0 0,3 0 1,-1 0-10,0 0 3,0 0-2,1 0-15,0 0 14,1 2 5,3 0 3,0-2 1,-1 2 0,3-2-1,0 0 3,-2 0-8,2 0 4,-3 0 1,3 0-21,-2 0 21,2 2-6,0-2 6,0 0 0,0 0 0,0 0 1,0 2-3,0 0-5,0 4 16,0 0-15,0 2 14,0 0-8,0 2 1,0 2-1,0-2 1,0 0 0,0-2-6,0 2 16,0 0-20,0 3 20,0-4-17,5 4 8,0-3-1,-1 2 2,3-1-2,-1 3 0,1 0 9,2 1-16,0 1 18,-1 0-21,-1-2 18,3 2-9,-2-4 1,-1 0-1,-1-4 1,-1 0 0,2 0-5,-3 0 11,3-2-12,-1 0 12,-2 0-12,4 0 7,-6-2-1,2 0 0,-1-2 0,-1 2 0,0-2 1,0 0-7,0 0 19,-2 0-23,2 0 18,-2-2-16,0 2 8,2-2 0,2 2 0,-2-2 1,2 0-8,-2 2 8,3-2-8,-5 0 14,2 0-8,-2 0 1,0 0 0,2 2-2,-2-2 2,2 0-1,-2 2 2,0-2-8,2 0 16,-2 0-17,0 0 17,0 0-15,0 2 6,0-2 0,0 0 0,0 0 6,0 0-9,0 0 10,0 0-5,0 2-1,0 2 4,0 0-4,0 0-1,0 0 0,0 2 0,2 0-1,-2-2 4,2 0-6,-2-2 13,0 0-21,0-2 19,0 2-16,0-2 8,0 0 0,0 0 0,0 0 0,0 0 4,0 0 2,0 0-3,0 0 4,0 0 4,0 0-5,0 0 9,0 0-14,0 0-1,0 0 0,0 0-8,0 0 7,3 0-35,0 0 20,1 0-19,0 0 35,-1 0-8,-1 0 8,0 0-1,0 0 2,0 0-2,-2 0 2,2 0-11,-2 0 20,0 0-20,3 0 10,-1 0 0,-2 0 0,2 0 0,-2 0 0,0 0-2,3 0-4,-3 0 12,2 2-13,0-2 14,0 2-14,-2 0 5,3 0-6,-3 2-2,0 0-7,0 0 16,2 0-3,-2 2 2,2-2 2,0 2 0,2 0 0,-1-2 2,-1 2-2,0 0 10,0 2 4,1-1-13,-3 0 16,0 4-16,0-1 22,0 2-17,0 2-6,0 0 1,0 0-1,0-2 0,2-5 0,0 2 0,-2-5 1,3 0-7,-3-2 13,0-2-13,0 2 12,2-2-7,-2 0 1,0 1 0,0-1 0,0 0 0,0 0 9,0 0-3,0 0 12,0 0 7,2-9 12,-2-5-36,0-4 5,0 0-6,0-4 0,0-1-7,0 4-27,0-2 34,0 3-37,0 2 28,0 2-12,0 4 20,4 4-11,3 0 11,2 2 1,-2 0 0,1 2-7,1 2 14,1-2-17,-2 0 6,-1 0 4,1 0-14,0 0 13,-4 0 0,0 2-4,-4 0 4,3 0 2,-3 0-3,0 0 8,0 0-12,0 0 8,2 0-3,0 0 1,0 0-1,2 0-6,2 0-10,-2 0 16,0 0-17,1 0 18,-3 0-16,2 0 14,-2 0-5,0 0 7,1 0-13,-1 0 1,1 0 3,-1 0-12,0 0 21,3 0-8,-3 0 2,2 0 4,-2 0 1,2 0 1,1 0 0,2 0 0,0 0 0,3 0 0,2 0 1,-3 0-2,2 0-1,-5 0 1,4 0-54,-6 0 29,0 0 12,-1 0 5,-1 0 9,0 0 0,2 0-1,0 0 3,2 0-8,0 0 2,1 0 4,-1 0 0,2 0 0,0 0 0,-1 0 0,-1 0-1,4 0 9,-4 0-16,1 0 18,-1 0-10,1 0 1,0 0 5,-3 0-6,3 2 0,-3-2 0,1 0 0,-1 0-2,1 0 9,0 0-16,-3 0 18,0 0-10,0 0 1,0 0 0,-2 0 0,2 0 1,0 0-2,1 0 2,-1 0-2,0 0 7,0-2-12,0 2 12,1-2-4,-3 2-2,0-2 0,3 0 1,-3 0-1,0 0 39,0-2 11,0 0-9,0 0-1,0-2-10,0 0-29,0-2 6,0 0-6,0-4 0,0 0 3,0 0 2,-3-4-10,-2 0 11,1-2-13,-3-3 6,1 2-7,-1-2-7,2 3 14,1 0 0,-1 4 1,1 0 5,2 2-5,2 2 12,-2 2-12,2 0 14,0 0-5,0 2 1,0 0-10,0 0 0,0 2 2,0 0 7,0-2-20,0 0 20,0 0-18,0 0 15,0 0-9,0 0 3,0 0-1,0 2 0,-2 0 1,2 2 1,0 0 5,0 0-4,0 0-1,0 2 11,-3-2-13,3 2 11,0-2-10,0 0-1,0 0 1,0 0 0,0 0-2,0 0 11,0 0-14,0 2 10,0-2-7,0 0 1,0 0 0,-2 2 9,2 0-2,-2 0 19,0 0-23,-1 0 0,3 0 7,-2 0 6,2 0-15,-2-2 15,2 2-15,-3 0 0,1 0-1,0 0 1,0 0-5,0 0 11,-3 0-7,1 0 0,-5 0-9,2 0-2,-4 0 11,3 0 1,-2 0-1,-1 0 0,-1 0 9,0 0-12,-1 0 10,1 0-14,-1 0-10,-1 0 15,3 0-8,0 0 10,0 0 0,2 0 9,-2 0-12,2 0 9,0 0-2,3-2 3,1 0-14,1 0 13,-1 0-6,-2 0 1,3 0-1,-3 2 0,1 0 1,-2 0-10,-2 0 14,1 0-12,-1 0 9,0 0-4,-1 0 1,-1 0 1,1 0-1,-2 0 0,-3 0-11,-1 0 1,1 0 5,1 0-43,-6-2-13,5 0-36,3-2-32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4:48.7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240 20 104,'0'0'216,"0"0"-96,0 0-25,0 0 25,0 0-30,0 0-24,-27-14-23,25 14 37,-2-2-27,0 0-5,-2 0-10,2 2-11,-3 0-24,-1 0-3,-4 0-9,-1 0-25,2 4 9,-3 6-33,4 2 18,-2 2-18,5-2-14,5 2 8,2-4-5,0 2 18,0-2 5,2-2 36,10 2-26,1 0 36,0 2-7,3 0 7,-1 0 0,-1 1 0,-1-2 0,-1 1 1,-4 1 1,-1 1-1,-5-2 15,-2-1-3,0 2 59,-4-4-7,-13 0-16,-8 0-20,-2 0-12,-2-1-9,0-2 5,0-2-22,6-3 9,4-1 0,5 0-81,5 0 3,9-5-56,0-8-52,0 2-87</inkml:trace>
  <inkml:trace contextRef="#ctx0" brushRef="#br0" timeOffset="691">367 26 116,'0'0'164,"0"0"-56,0 0-7,0 0-21,0 0-8,0 0-48,0 0 4,-12-2-21,12 2 10,-2 2-16,0 12-1,0 4 12,0 6-11,-3 4-1,1 4 9,0 1-16,-1-1 7,3-2-22,-1-5-37,3-3 4,0-4-16,0-4-38,0-5-96</inkml:trace>
  <inkml:trace contextRef="#ctx0" brushRef="#br0" timeOffset="1119">456 60 195,'0'0'179,"0"0"-93,0 0-9,0 0-17,0 0-34,0 0-23,0 0 6,0 22-18,0-2 18,0 6-15,0 4 16,0 2-11,-2 0 1,2 1 0,0-4 0,0-6-11,0-10 4,0-2-34,0-9-15,2-2-91,0 0 20</inkml:trace>
  <inkml:trace contextRef="#ctx0" brushRef="#br0" timeOffset="1411">336 215 137,'0'0'201,"0"0"-100,0 0-57,0 0 24,0 0-35,0 0-32,0 0-1,0 0 9,11 0-18,7 0 21,1 0-21,4 0 18,2 0-18,-1 0-28,7 0-40,-9 0-18,-2 0-114</inkml:trace>
  <inkml:trace contextRef="#ctx0" brushRef="#br0" timeOffset="1698">604 94 162,'0'0'189,"0"0"-71,0 0-44,0 0 14,0 0-48,0 0-15,0 0-24,0 0 1,0 12-1,0 4 0,0 6 13,-4 0-13,4 2-2,-2 1 11,0-3-17,2-2 8,0-4-1,0-5 1,0-2-1,0-4 0,0-2-4,2-2 2,10-1-11,1 0 12,5 0-44,11 0 16,-7-1-59,-2-2-76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4:52.0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 6 54,'0'0'151,"0"0"-20,0 0-28,0 0 9,0 0-35,0 0 15,0 0-20,0-5-34,-2 5-14,-1 0-22,-1 5-4,-3 13 11,-2 6-16,-2 4 14,0 6-8,0 2 1,1-2-2,2-4-28,4-5-37,-1-10 36,3-5 12,2-6 19,0-1-57,0-3-7,0 0-38,9-11-53,-1-3-158</inkml:trace>
  <inkml:trace contextRef="#ctx0" brushRef="#br0" timeOffset="323">68 42 114,'0'0'237,"0"0"-126,0 0-33,0 0 5,0 0-31,0 0-37,0 0-9,6-2-6,-1 8 0,2 8 29,4 2-29,0 4 21,1 2-20,0 2-1,-1 0 6,1 0-6,-1-1-2,1-5-32,-2-4 21,-1-3-58,-3-4 19,-6-7-62,0 0-37,0 0-82</inkml:trace>
  <inkml:trace contextRef="#ctx0" brushRef="#br0" timeOffset="646">6 210 133,'0'0'125,"0"0"-84,0 0-18,0 0 23,0 0-1,0 0-37,0 0 4,60-12-11,-40 12-1,2 0 0,0 0 0,5 0-48,-4 0-74,-8 0-115</inkml:trace>
  <inkml:trace contextRef="#ctx0" brushRef="#br0" timeOffset="900">266 18 114,'0'0'195,"0"0"-78,0 0-54,0 0 25,0 0-62,0 0-12,0 0-13,0 16-1,3-2 13,-1 4-13,-2 0 7,0 2-6,0 2 4,0-2 5,0 0-14,0-2 4,0-4 0,0-4-2,0-2 2,4-4-7,3 0-14,6-4-50,7 0-50,-2 0-18,-2 0-150</inkml:trace>
  <inkml:trace contextRef="#ctx0" brushRef="#br0" timeOffset="1381">504 190 139,'0'0'179,"0"0"-83,0 0-32,0 0 5,0 0-29,0 0-28,0 0 2,5 30-14,-5-8 13,0 3-7,0 3-12,-17 10-34,-8-4-71,2-8-287</inkml:trace>
  <inkml:trace contextRef="#ctx0" brushRef="#br0" timeOffset="3011">667 110 186,'0'0'192,"0"0"-107,0 0 5,0 0-27,0 0-15,0 0-47,0 0 11,0 0-11,5-4 9,4-4-4,-3 0-6,3 0 3,-2-2 4,0-2-5,-1 0 6,1 0-13,-5 2 13,0 2-8,0 2 0,-2 4 0,0 0 0,0 2-4,0 0 3,0 0-23,0 0 23,0 6-29,0 8 30,0 4-14,0 2 14,0 4 0,0-2-1,0 0 1,0-2 0,0-4-6,3-2 5,-1-2-1,3-2 4,-1 0 1,-2-2-3,0 0 0,1 0-1,-3-2-12,0 1 12,0-2-33,0 1 27,0 1-45,0-2 40,0 1-25,-5 1 8,-3-3-7,-4-1-18,-1-3 54,2 0 23,2 0 0,0 0 2,2 0 70,5 0-82,0 0 22,2 0-16,0 0-6,0 0-13,0 0 0,0 0 0,11 0 0,2 3-6,5 1 12,0-3-12,2 3-1,7-1-27,-7 0-78,-7 0-167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4:38.0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37 32,'0'0'114,"0"0"-62,0 0 13,0 0 27,0 0 13,0 0-28,0-6 9,0 6-22,0 0 5,0 0-34,0 0 1,0 0-7,0 0-19,0 0-7,0 0 8,0 0-21,0 0 20,0 0-20,0 0 20,-4 0-17,-8 7 7,-1 10-5,0 3 4,-3 4-5,6 2 5,0 0-21,6 0 22,4-2-16,0-2 15,0-2-4,9-4 5,8-2 0,2-2 0,2-4 0,0-4 0,1-4-10,-1 0 13,-4 0-9,1-10 2,-5-4 3,-2-4 2,-6-2 12,-3 0 23,-2-4-13,0 0 19,-7-2-7,-10-2-12,-6 0-14,0 2-11,2 2 2,-2 3 0,5 9-23,5 9-49,0 3-25,4 1-104,2 12-175</inkml:trace>
  <inkml:trace contextRef="#ctx0" brushRef="#br0" timeOffset="774">457 60 68,'0'0'154,"0"0"-50,0 0-3,0 0-10,0 0-56,0 0 15,0 0-41,-53 0-8,44 15 0,0 1 9,3 6-10,1 0 6,2 0-12,3 0 14,0-2-17,0-4 10,0-4-2,10-2-9,3-2 10,5-4 0,-3-4 2,6 0 6,-4 0-2,1 0-12,-3-12-11,-1-2 16,-5-4-14,-5 0 15,-4-4 0,0 0 0,-4-3-1,-9 4 7,-5-1 11,0 2-16,2 6 3,3 5-4,2 9 0,4 0-68,5 0-177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4:39.3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11 166,'0'0'257,"0"0"-132,0 0-35,0 0 12,0 0-47,0 0-46,0 0 1,0 15-20,2 10 20,3 3-17,-1 2 14,0 2-7,-2 0 0,3 0 0,-3-2 0,1-4-12,1-4-27,3-8-46,-1-5-17,-1-8-112</inkml:trace>
  <inkml:trace contextRef="#ctx0" brushRef="#br0" timeOffset="358">238 0 59,'0'0'257,"0"0"-118,0 0-89,0 0 32,0 0-33,0 0-40,0 0 0,0 25 1,0-6 17,5 6-26,-3 3 19,3-2-19,1 2 7,0 0-7,1-4-1,0-2 0,4 0-35,-4-8-47,-3-6-113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2:19.70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87,'0'0'145,"0"0"-18,0 0-10,0 0 2,0 0-21,0 0-26,0 0-4,-3-4-39,3 4 2,0 0-25,0 0-12,0 12 19,3 10 6,4 9 17,-3 6-8,0 2-1,-2 0-15,-2-2-12,0-6 3,0-9-9,0-6-6,0-8 11,0-4-19,0-4 19,0 0-14,0-8-14,5-12 19,0-7-16,-1-5 20,1-1-33,1-1-9,-2 6-15,3 8 53,0 6-2,2 7 12,0 7-1,0 0-4,2 4 5,0 13 13,1 5 44,-2 3-24,0 2 49,-1 0-49,-5-5 2,0-3-25,-2-5-10,1-4 0,-3-6-7,2-4 0,-2 0-11,0 0-3,5-18-31,-1-7 1,3-5-2,1-1-2,2 6 4,1 4 14,-3 11 30,2 6-6,-1 4 13,-3 0 1,-2 18 43,-1 5 17,2 4 18,-5 0-28,2-1-38,0-4-9,3-3-4,-1-5-23,2-9-19,-1-5-72,0 0-241</inkml:trace>
  <inkml:trace contextRef="#ctx0" brushRef="#br0" timeOffset="676">319 139 222,'0'0'205,"0"0"-143,0 0 36,0 0-8,0 0-4,0 0-48,0 0-9,11 17 3,-1-15-31,-2 0 20,5-2-20,1 0-2,-1 0-26,1-4 10,-1-12-31,-4 0-15,-2 0 9,-2-3-9,-5 3 37,0 0 4,-3 4 14,-11 1 16,1 7 36,-3 4 2,3 0 14,0 10-41,4 15-19,2 4 7,5 1-6,2 4 1,0-6 8,2-5 1,9-5-2,1-6 13,3-3-22,-1-7-12,13-2-54,-3 0-27,-2-12-228</inkml:trace>
  <inkml:trace contextRef="#ctx0" brushRef="#br0" timeOffset="1076">607 71 499,'0'0'180,"0"0"-144,0 0 9,0 0 19,0 0-27,0 0-28,0 0 1,0 13 4,0 7 14,0 4 12,0 6-34,0-4 13,0 1-19,-2-7-13,-2-3-2,2-7-19,2-4 18,0-6-17,0 0 17,0 0-68,0-14 49,0-7 1,2-3 26,2-5-2,1 3-16,-1-2 0,0 4-1,1 7 27,2 7-8,2 6 1,-1 4 14,4 0 1,1 8 7,-1 11 8,-1 3 23,-3 1 10,2 0 5,-2-6-42,-3-3 7,-1-6-19,-4-4-4,2-2 3,-2-2 2,0 0-8,0 0-7,0-12-21,0-9-50,0-3 12,0-4-50,0 6 15,8 3 54,2 9 46,1 6-6,3 4 7,-1 0 57,1 8 11,-3 6-14,-5 7-23,2-3 27,-6 4-5,-2-4 8,0-2-51,0-1-10,0-5-7,0-6-42,0-2-64,0-2-193</inkml:trace>
  <inkml:trace contextRef="#ctx0" brushRef="#br0" timeOffset="1688">947 92 424,'0'0'184,"0"0"-79,0 0 16,0 0-2,0 0-53,0 0-15,0 0-43,-37 0 39,27 16-46,1 4 1,3 6 9,4-1-18,2-1 7,0-4-9,0-2 8,13-5-24,1-7 15,1-2-46,3-4 35,-3 0-18,-1-2-4,-1-15-42,-5-3 1,0-2 25,-6-2 7,-2-3 39,0 1 7,0 4 5,-6 6 2,0 1 8,2 7-3,2 4-12,2 4-17,0 0-150,4 0-6</inkml:trace>
  <inkml:trace contextRef="#ctx0" brushRef="#br0" timeOffset="2024">947 92 54,'143'-17'183,"-141"20"-30,3 3 7,-1 4-3,0 2-14,4 2-17,-4 5-90,2-2 6,-3 1-42,-1-3 17,-2-1-17,0-2 0,0-4-29,0-4-23,0-2 27,0-2-5,-2 0 17,-3-8-62,5-12 43,0-2-6,0-5 11,0-1-11,2 6 15,9 1 9,3 5-64,4 6-19,-2 4-95</inkml:trace>
  <inkml:trace contextRef="#ctx0" brushRef="#br0" timeOffset="2299">1231 45 136,'0'0'241,"0"0"-84,0 0-59,0 0-49,0 0-21,0 0-26,0 0 6,0 0 0,-4 88-13,4-71 5,0-5-6,0-6-74,0-2-119,0-4-205</inkml:trace>
  <inkml:trace contextRef="#ctx0" brushRef="#br0" timeOffset="2621">1347 71 370,'0'0'166,"0"0"-54,0 0-15,0 0 1,0 0-66,0 0-19,0 0-4,-20 72-18,20-47 9,0-4 0,0-5-14,0-6-27,11-8 15,2-2-23,1 0 48,1-6-25,1-8 10,-3-1-12,-4 3 28,1 4 0,-6 6 0,2 2 0,1 0 0,-2 12 60,-5 19-60,0-3-16,0-5-377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4:41.5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0 111,'0'0'205,"0"0"-71,0 0-14,0 0-16,0 0 10,0 0-59,0 0-3,-4-4-39,4 4-12,0 12 0,0 9 0,0 7 2,0 2 5,0 6-9,0 2 8,0 0-14,0 0-8,0-4-24,0-6-4,0-6-15,0-6 6,4-10-24,1-4-19,-1-2-123</inkml:trace>
  <inkml:trace contextRef="#ctx0" brushRef="#br0" timeOffset="413">198 69 234,'0'0'186,"0"0"-115,0 0 12,0 0-26,0 0-26,0 0 1,0 0-10,-9-3-3,2 9-17,-2 12 1,1 3 3,1 5-12,4 2 14,1 0-10,2-2 2,0-2-4,0-4 2,5-2 4,6-2-12,2-6 20,1 0-19,1-6 11,-1-2-4,1-2-14,-1 0-14,1-6-6,-1-10-2,-3-2 30,-1-4 3,-5-2-6,-5-2 22,0 0-18,0-4 14,-11 0 5,-4 3-11,-3 4 0,-3 2 18,6 10 0,-1 7-19,1 4-39,3 1-7,4 13-172</inkml:trace>
  <inkml:trace contextRef="#ctx0" brushRef="#br0" timeOffset="1021">479 65 189,'0'0'178,"0"0"-43,0 0-31,0 0-10,0 0-2,0 0-25,0 0-2,-5-7-39,5 7-26,-2 7-3,2 11 3,0 6-1,0 6-6,0 2 7,0 2-1,0-2 1,0-2-31,4 0 1,1-6-36,1-4 8,4-4-49,-1-7-36,-5-6-164</inkml:trace>
  <inkml:trace contextRef="#ctx0" brushRef="#br0" timeOffset="1449">651 76 192,'0'0'163,"0"0"-84,0 0 11,0 0-47,0 0 8,0 0-30,0 0 7,0 93-14,2-67-4,2 4-2,0-4-7,-1 2-2,1 2-3,0-8-77,-4-8-194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5:00.6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716 13 20,'0'0'15,"0"0"24,0 0-22,0 0 2,0 0-8,0 0 28,0 0 59,0 0-49,0-14 15,0 14-31,0 0 9,0 0-29,0 0-1,0 0-11,0 0-1,0 0 0,0 0 1,0 0 13,0 0-13,0 0 38,0 0-14,0 0 24,0 0-25,0 0 4,0 0-5,0 0-16,0 0 10,0 0-17,-4 0 17,-7 4-17,-5 6 3,-6 2 6,-7 2-10,-2 1 1,-2 2-2,-6-2 2,3 4-5,3-3-4,0 0 18,4-2-17,4 0 17,3-2-10,4-2 1,7-2 0,2-2 7,2 0-6,3-2-2,2 2-9,0 2 9,2 0-7,0 2 7,0-2 1,0 0-6,0-4-4,0 2-5,0-2 8,0 0 0,0 0 5,0 0-6,0-2 8,0 0-16,0 0 8,0 0-30,0 0-37,0 0 6,0 2 23,4-2-44,2-2-25,-1 2-22</inkml:trace>
  <inkml:trace contextRef="#ctx0" brushRef="#br0" timeOffset="812">266 205 23,'0'0'113,"0"0"-84,0 0 8,0 0 19,0 0-2,0 0-37,0 0-4,0-4 19,-2 4 4,2 0-4,0 0-31,0 0 18,0 0-18,0 2 17,0 8-16,0 4 7,0 0 1,0 2 0,0 2 4,0-2-12,0-2-2,0-2 7,0-4-4,0-4 5,0-4-13,0 0 5,0 0-2,9 0 2,4 0 0,5-8 25,15-14-25,-4 2-35,-4 4-141</inkml:trace>
  <inkml:trace contextRef="#ctx0" brushRef="#br0" timeOffset="16160">200 411 28,'0'0'124,"0"0"-36,0 0-2,0 0 5,0 0-32,0 0-4,0-4-20,0 4 24,0 0-22,0-1-2,-2 1 3,-2-3-17,0 0 8,0 0-20,-3-1 28,-1 0-27,-2 0 22,4 2-22,-3 2 8,0 0-18,-2 0 0,-2 0-1,-1 6-20,-1 6 21,-2 5-30,2 5 11,1 2-9,2 4 5,1 2-34,3 0 2,6 0 20,2-4 8,0-4 14,2-4-7,12-2 18,3-4 1,6-4-12,0-2 20,-1-2-7,2-2 0,1-2 0,-3 0 3,1 0 4,0-6-14,-2-4 14,-1-2-15,-3-2 19,-3 0-15,-3 2 10,-4-2-3,0 2 14,-5-2-7,-2 0 15,0 0 16,0-2 4,-2 0-26,-10-2 29,-1 0-22,-3 2-11,-1 0-15,-1 2-3,1 4-3,-2 2-14,3 4-17,3 1-31,-3 3 0,3 0-76,5 0-27</inkml:trace>
  <inkml:trace contextRef="#ctx0" brushRef="#br0" timeOffset="17209">264 396 71,'0'0'190,"0"0"-76,0 0-37,0 0 1,0 0-35,0 0 12,0 0-16,-9 18 5,-7 4-23,-2 7 0,1 4-21,-6 3 1,1 0-1,2 0-6,-2-2-55,-1 2-8,4-6-40,5-10-153</inkml:trace>
  <inkml:trace contextRef="#ctx0" brushRef="#br0" timeOffset="21069">1079 253 3,'0'0'98,"0"0"-34,0 0 3,0 0 8,0 0-20,0 0-17,0 0 17,0-6-19,0 4 8,0 2-25,0 0 24,0 0-18,0 0 4,0 0-9,0 0 5,0 0-7,0 0-6,-2 0-6,-2 0-6,-3 0-12,1 0-7,-4 0-5,2 10-14,-3 2 7,-3 2 29,1 2-28,-1 4 10,3 2-22,-2 0 27,4 2-7,2-3 21,5-2-12,2-2 12,0-5 2,0-2 0,15-2 24,3-4-25,3-2 30,0-2-7,4 0 23,-2-4-37,1-9 9,-4-2-17,0-2-1,-4 2 13,-7-3-6,-3 0 12,-6 0-7,0-3 15,0 3-18,-8-2 21,-8 0-30,0 2 8,-2 2-8,3 2-10,-1 6 9,-1 4-65,3 4-57,1 0-170</inkml:trace>
  <inkml:trace contextRef="#ctx0" brushRef="#br0" timeOffset="22691">1378 169 228,'0'0'165,"0"0"-83,0 0 19,0 0 23,0 0-49,0 0-4,0 0-19,-4-12 13,4 12-38,0 0 6,0 0-8,0 0-16,0 0-9,0 0-22,0 10 13,0 8-2,0 8-2,0 6 6,0 4 7,0 5-37,-2-1-41,-1 3-44,1-8-127,-1-13-260</inkml:trace>
  <inkml:trace contextRef="#ctx0" brushRef="#br0" timeOffset="23449">1708 126 82,'0'0'198,"0"0"-87,0 0-10,0 0-1,0 0 1,0 0-51,0 0 14,-2-1-25,-1 1 8,3 0-19,0 0 1,0 0-25,0 4-1,0 12-6,0 6 6,0 8-10,0 4 15,0 6-16,0 0-5,0 0-28,0-6-15,0-5-49,12-7 37,1-8-46,-2-6-59</inkml:trace>
  <inkml:trace contextRef="#ctx0" brushRef="#br0" timeOffset="24824">2006 147 10,'0'0'132,"0"0"-53,0 0-27,0 0 17,0 0-5,0 0-2,0 0-28,0 0 14,0 0-22,0 0 3,0 0-8,0 0-15,0 10 14,0 2-18,0 4 27,0 4-28,2 4 31,-2 4-22,2 2 7,1 0-16,0 0 1,-1-2-1,2-6-1,0-4-6,3-4-62,-3-5-51,0-5-67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5:26.8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40 136,'0'0'78,"0"0"-49,0 0 14,0 0-16,0 0-3,0 0-23,0 0 14,-44 50 0,38-30 16,1 2-29,0 0 14,1 0-5,4-2-10,0-3 10,0-4-11,2-3 43,10-2-27,3 1 12,3-4-15,2 0 17,2-4-10,-2-1-4,3 0-5,-6 0-10,-1-1 0,-3-12 9,-2 1-3,-1-4-6,-4-2 13,-4-4 0,-2-2-4,0 0-10,-2-2 1,-12 0 4,-3 2 5,1 4-20,-1 1 17,1 8-19,3 3 11,-3 8-48,3 0-106,4 4-316</inkml:trace>
  <inkml:trace contextRef="#ctx0" brushRef="#br0" timeOffset="3267">449 30 5,'0'0'111,"0"0"-57,0 0-3,0 0-22,0 0-6,0 0-23,0 0 0,0-2-14,0 2 13,0 0-12,0 0-20,0 0-5,0 0 15,0 0 22,0 0-3,0 0 1,0 0 6,0 0 1,0 0-2,0 0-2,0 0 8,0 0 5,0 0 10,0 0 3,0 0 9,0 0-12,0 0 19,0 0-12,0 0-1,0 0-13,0 0-2,0 2-2,0 4-5,0 4 12,0 2-13,0 0 11,0 4-16,0 2 10,0 0-10,0 2 8,0 2-9,0-2 2,0 0-4,0-2-2,0 0-19,0-4-47,0-4-70</inkml:trace>
  <inkml:trace contextRef="#ctx0" brushRef="#br0" timeOffset="15910">772 22 59,'0'0'129,"0"0"-63,0 0-10,0 0 11,0 0-31,-7 0-2,7 0-8,0 0-14,0 0 15,0 0-15,0 0 24,-2 0-20,2 0 3,0 0-19,-2 0 13,2 0-11,-2 0 10,-3 0 2,-2 0-14,3 0 3,-3 0 7,1 0-18,-1 0 16,3 0-8,-3 0 0,2 0 0,-1 0 0,1 0 0,-1 0-1,-1 4 2,0 2-8,1 0 14,-1 2-17,1 2 11,0 0-1,2 4 0,2 0 0,2 2 0,0 0-1,0 0-6,0 0 14,0-2-17,0 0 18,0 0-9,6-1 1,2-2-1,-2-3-1,1 0-14,-1 1 15,4-5-20,-2-3 21,1 1-26,2-2 26,1 0-6,1 0 6,0 0 0,0 0-2,-1 0-5,-1-3 14,0-4-17,-2 1 10,-2-2-1,-3 0 2,3-2-8,-5-2 7,2 0 0,-4 0 8,0 0-1,0-2 8,0 0-15,0 0 33,-2 2-32,-7 0 24,3 2-23,-6 0 11,3 2-12,-1 0 0,-6 4-1,3 0-14,-6 2 0,-3 2-41,5 0 0,-2 0-139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5:45.7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465 273 20,'0'0'135,"0"0"-56,0 0 5,0 0-9,0 0-5,0 0-32,0 0 4,-16 0 28,14 0-18,2 0-3,-2 0-31,0 0 16,-1 0-33,-1 0 4,0 0-5,-6 2-6,-1 2 4,-2 2-16,-3 0 17,-4 0-28,-4-2 16,-3 0-25,-2 2 12,-2-4-31,-2 2 48,2-2 6,2-2-1,2 0 2,4 2 4,8-2-11,1 0 8,3 0-1,3 0-38,0 0-2,4 0-43,-3 0 10,1 0-19,0 0-46</inkml:trace>
  <inkml:trace contextRef="#ctx0" brushRef="#br0" timeOffset="604">100 247 98,'0'0'75,"0"0"-53,0 0 11,0 0 0,0 0-15,0 0-17,0 0 1,0 0 7,0 0-9,0 0 30,0 0-8,0 10 13,-3 0-5,-3-1-1,-4 4-23,2-3 7,-3-2 2,-1 0-14,3 0 14,1-4-14,1 0 3,2 0 4,-1 0-15,1 0 10,1 0-3,2 0 0,0-2 0,0 2-2,2-2 1,0 0-1,0 0 4,0 0-8,0-2-6,0 2 5,0 0-23,2-2-3,6 0 24,1 2 9,1-2 14,0 0-14,-1 0 6,3 2 2,-1 0-6,1 2-2,0-2 0,-3-2 0,-1 2 1,-2-2-2,-2 0-5,-4 0 4,2 0-15,-2 0 16,0 0 2,0 0-2,0 0 1,0 0-23,0-2-19,0-8-1,0-2 35,0 0 4,0-2 4,0 2 2,0 2 39,0 0-18,0 2 6,0 0-19,0 2-10,0 0 0,0 2-1,0 0-12,0 0-94</inkml:trace>
  <inkml:trace contextRef="#ctx0" brushRef="#br0" timeOffset="2299">712 116 101,'0'0'211,"0"0"-100,0 0-53,0 0 28,0 0-25,0 0-21,0 0-21,-2 0 16,0 0-24,0 2-1,-3 4-10,0 2-8,1 5 7,0 2 2,-1 3-2,3 3 8,0-2-9,0 3 2,2-1 0,0-3 0,0-3-2,0 0 2,4-3 0,7 2-8,3-4 18,1-2-20,3 0 8,2-6 1,0-2-22,3 0 16,-4 0 7,-3 0 0,-1-6 1,-3-6 2,-3 0 16,-5-4-19,-4-2 41,0-5-20,0 0 7,-9-5-20,-2-1-8,-2 4 0,0 0 6,-1 5-18,3 7 19,0 4-14,-1 5-35,-1 4-14,-1 0-19,-7 14-38,3 7-54</inkml:trace>
  <inkml:trace contextRef="#ctx0" brushRef="#br0" timeOffset="3095">899 70 173,'0'0'201,"0"0"-90,0 0-27,0 0 12,0 0-29,0 0-33,0 0-5,0 0-29,-6 14 3,-10 8 10,-4 7-19,0 3 16,-5 1-10,3 6 0,0-3-9,0-2-8,1 0-68,6-8-8,6-4-55,6-8-37</inkml:trace>
  <inkml:trace contextRef="#ctx0" brushRef="#br0" timeOffset="4183">494 145 26,'0'0'87,"0"0"-25,0 0-25,0 0 34,0 122-31,0-90 2,0 2-35,0-4 2,2-4-7,0-2-2,3-4 0,1-2 0,1 0-2,-2-6-53,-1-4-70</inkml:trace>
  <inkml:trace contextRef="#ctx0" brushRef="#br0" timeOffset="4508">534 142 12,'0'0'17,"0"0"-16,0 0 43,0 0-18,0 0 12,0 0-9,0 0-6,0-50-5,0 46-17,0 2 12,0 0-7,0 2-7,0 0 9,0 0-16,0 0 9,0 0-1,0-2 1,0 2 0,0-2-1,4 0 5,1 0-6,2 0 2,-1 0-2,1-2 7,-1 2-12,1-2 6,0 2 0,2-2 6,2 0-5,3 0 16,-1 0-16,3-2 17,1 2-18,3 0 9,3 0-8,1 2 0,5-2 0,2-2-1,0 2 6,2 0-5,-1 0-2,-3 4 8,-3 0-8,-1 0 2,-4 0 20,-2 0-5,-3 0 18,-3 2 2,3 2-17,-3 2 22,3-4-26,-3 2 24,3-2-21,-3-2 15,-1 2-19,-4-2 9,1 0-10,-5 0-12,1 0 5,-5 0 1,2 0-8,-2 0 10,0 0-15,0 0 14,0 0-6,0 0-2,0 0 0,0 0 0,0 0 0,3 2-10,-1 0 20,-2 0-20,0 0 22,0-2-11,0 2-1,0 0 29,0-2-3,0 2 0,0 0-2,0 2-23,0 4 6,0 2 3,0 6-10,0 4 8,0 4-14,0 4 6,0 3 0,0-1 0,0-1 5,0-2-11,0-3 12,0 0-14,2-4 23,-2-2-24,2-2 18,-2-2-10,0-4 1,3 0 0,-3-4 0,0 0-16,0 0 10,0-2-10,0 0-4,0 0-11,0 0 31,0 0-1,0-2-1,0 2 2,0-2 0,0-2-6,0 0 12,0 2-13,0-2-2,0 0 8,0 2-30,0-2 24,0 0-7,0 2 1,0-2 13,0 2-15,0 0 14,0 0-7,0 0 1,-3 0 13,-1-2-12,2 0 12,-3 0-2,0 0 13,-1 0-5,-5 0 2,-1 0-14,-1 0 25,-5 0-24,1 0 5,-1 0-5,-3 0-1,4 0 0,-1 0 3,-2 0 0,2 0 3,-2 0 2,0 0-8,0 0 18,3 0-17,-2 0 20,1-2-21,1 2 17,-6 0 3,1 0-20,-2-2 0,-3 2 9,3-2-19,-1 2 20,2-2-19,4 2 18,3 0-10,3 0 1,1 0-2,6 0 2,-1 0 0,3 0-1,2 0 8,2 0-13,0 0 13,0 0-14,0 0 4,0 0-13,0 0-21,0 0-35,-3 0-31,-1 0-103,1 0-127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6:10.4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167 67 72,'0'0'51,"0"0"-31,0 0 3,0 0 20,-8 0 6,8 0-21,-2 0 18,0 0-14,0 0 8,0 0-8,-1 0 8,1 0-2,0 0 1,-2 0-13,2 0-15,-6 0-6,4 0 10,-3 0-23,-1 1 16,-1 6-13,-3-1 12,2 2-8,-2 2 1,-1 0-9,2 2 8,-3 0 2,3 2-11,3 0 20,0-2-17,6-2 9,2 0-4,0 0-4,0-2 5,2 0 0,10 2-2,1-4-4,3 0 7,1-2-8,2 0 0,3-4 7,0 0-19,0 0 18,1 0 1,-2 0-5,-2 0 5,-3 0 1,-1 0-6,-2-6 12,3 0-11,-5-2 14,3 0-11,-4 0 2,1 2 0,-1-2 8,1 2-7,-5 0 2,1 0 4,0 0-7,-5 0 10,0 0-5,-2 0-4,0-2 22,0 0-12,0-2-10,-6 2 12,-8 0-12,1 0 20,-3 1-21,-1 2 13,0 1-13,0 2 0,-1 0-26,1 2 5,-2 0-18,-1 0-48,5 8-141</inkml:trace>
  <inkml:trace contextRef="#ctx0" brushRef="#br0" timeOffset="1109">313 0 71,'0'0'182,"0"0"-93,0 0-15,0 0-9,0 0 1,0 0-21,0 0-22,0 0 11,0 0-21,0 0-10,0 0 7,-4 10-7,-5 8-1,-2 4 6,-1 3-8,0 3-1,0 0 0,-3 2 1,2-2-8,-1-4-25,3-2 7,1-6-41,2-2 15,3-6-47,1-4-86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6:15.9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6-4 117,'0'0'48,"0"0"2,0 0-5,0 0-5,0 0-17,0 0 0,0 0 16,0-4-7,0 4 26,0 0-28,0 0 18,0 0-40,0 0 20,0 0-9,0 0 12,0 0-2,0 0-13,0 0 8,0 0-23,0 0-2,0 0 8,0 13-7,0 6 6,0 5 10,0 6-8,0 2-7,0-1-2,0-3-9,0-4-5,0-6-27,0-6 16,0-6-50,5-2-14,-1-4-130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6:18.2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4 32,'0'0'33,"0"0"-14,0 0 0,0 0 7,0 0 24,0 0-7,0 0 11,0-8-25,0 8 18,0 0-11,0 0 2,0 0-5,0 0-13,0 0 13,0 0-14,0 0 19,0 0-30,0 0 20,0 0-27,0 0-2,0 0-2,0 0-8,0 4 11,2 12 1,0 2 23,2 4-23,-2 4 5,1 5 8,0 2-27,-1 3 13,0-1-46,2 7 12,3-12-62,-3-6-85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6:19.5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0 55,'0'0'160,"0"0"-70,0 0-40,0 0 35,0 0-26,0 0-4,0 0-33,0 0 18,0 0-4,0 0-7,0 0 9,0 0-27,0 0 19,0 0-29,0 0 3,0 0 8,0 0-19,0 0 7,0 0 0,0 0 0,0 0 1,0 0-2,0 0 3,0 0-8,0 6 12,0 4-8,0 4 3,0 6-1,0 2 1,0 6 0,0 7-1,0-2 0,0 6-1,0-6-38,2-2 8,5-5-13,1-2 5,2-8-36,-4-6-83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6:22.8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96 2 111,'0'0'179,"0"0"-84,0 0-12,0 0-10,0 0-41,0 0 7,0 0-26,-11-2 20,9 2-30,-3 0 17,0 0-19,1 0 6,-3 0-6,1 0 0,-3 0-1,-3 10 1,4 4-3,-1 3 4,2 1-11,0 1 6,5 3 2,0-1-4,2-1 4,0-2 1,0-2-9,2-2 8,9-4 2,-2 0-9,4-4 15,1 0-17,-1-5 8,0-1-9,3 0-11,-1 0-5,-1 0 5,-1 0-4,-1-5 19,-3-5 14,-3-2-3,-2-1-3,-1-2 43,0 1-11,-3-4 7,0 1 1,0-1-25,-6 0 8,-4 0-15,-3 2 11,-1 2-19,1 0 1,-1 6-2,1 0 0,-1 4-19,3 4-24,-7 0-21,5 0-57,2 0-123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6:24.8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18 13,'0'0'108,"0"0"-72,0 0 22,0 0 20,0 0-7,0 0-21,0 0-15,0 0 10,0 0-18,0 0 22,0 0-22,0 0 7,0 0-23,0 0 9,0 0-12,0 0-7,0 0 17,0 0-17,0 2 16,0 12-17,0 2 26,0 6-25,0 2 22,0 4-22,0 0 13,0 3-14,0-2 0,0 0-1,0-5-73,0-5 15,0-4-91,0-8-227</inkml:trace>
  <inkml:trace contextRef="#ctx0" brushRef="#br0" timeOffset="2966">341 26 67,'0'0'154,"0"0"-73,0 0 2,0 0-2,0 0-25,0 0-9,0 0-29,-9 0 36,7-2-33,0 2 24,0 0-28,-3 0 1,3 0-18,0 0 0,-3 0 0,-2 0-10,1 0 9,-3 6-19,-3 4 20,1 6-23,1 2 16,-2 4-11,3 2 10,3 0-8,2-2-6,4 2 22,0-3-5,0-2-2,0-2-7,10-5 13,5-2-17,4-5 16,-1-2-41,1-3 2,0 0 11,-4 0 7,1 0 20,-6-8 3,-1-2 6,-1-4 17,-4-2 33,-4-2 6,0 0 28,0-1-37,0-1 11,-2 0 6,-8 2-58,-1 0 15,-2 2-25,-1 2-4,4 2-6,-4 4-10,3 0-61,-4 4-21,1 0-87,1 2-314</inkml:trace>
  <inkml:trace contextRef="#ctx0" brushRef="#br0" timeOffset="4332">629 0 46,'0'0'165,"0"0"-87,0 0-34,0 0-3,0 0-9,0 0-5,0 0-27,-8 0 17,4 0-16,0 0 19,-1 0 1,-1 2 5,-1 4-19,0 4-6,-2 0 4,3 4 3,-3 0-16,2 2 21,-2 0-21,5 0 14,-1 0-6,3 0 0,2-4-1,0 2 1,0-2 0,0 0 0,0-1 7,9 0-15,0 0 18,0-4-17,0 1 14,-1-1-14,4-3 7,-1-2 0,2-2 0,1 0 1,1 0-2,3 0 11,-3 0-17,-1-4 14,-1-2-8,-1-5 8,-3 1-6,-3-1 20,-4-1 15,-2-5 20,0 2-14,0-2 26,0-1-47,-6 0 26,-5 0-32,-1 2 9,1 0-24,0 0 2,0 4-2,-2 2-7,-10 2-29,3 4-113,1 2-45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2:24.3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1851 671 348,'0'0'167,"0"0"-67,0 0-9,0 0 26,0 0-45,0 0 4,0 0-32,-14 0 28,14 0-23,-2 0 15,2 0-32,0 0-25,0 0-7,0 0-22,0 0-43,0 0-123,0 0-177</inkml:trace>
  <inkml:trace contextRef="#ctx0" brushRef="#br0" timeOffset="4830">79 0 103,'0'0'93,"0"0"10,0 0-28,0 0 0,0 0-30,0 0-22,-15 14-2,11-9-20,0 2 30,-2 0-11,2 2 20,-2 1-31,1 0 15,1 4-12,-4 0-3,4 4-3,0 2-5,0 0-2,-1 0 8,3 2-16,0-2 27,0 2-31,2-4 14,0 2-1,0-1 0,0 0-8,0-1 6,6 3 0,1-1-6,-1 0 8,2-2-10,-2 2 13,1-4-10,-1 0 2,1-2 4,0 0-4,2-2-1,-1-2 0,2-2 5,-4 2-11,3-2 20,0 0-17,0 0 6,-2 0-3,1 0 6,-1-2 0,0 0 0,0 0 0,-1 0-8,1 0 18,0 0-19,0-2 12,-1 2-5,3-2 2,0 0-11,2 1 11,0-4-2,1 1 1,-2 0 2,-1 0-11,1-2 3,0 0 6,-1 2-21,1-2 22,-2 0-8,1 0 0,1 0 6,-2 0 4,1 0-4,-1 0 8,2 0-13,1 0 18,-3 0-11,4 0 0,-5 2 0,1 0 0,2 3 1,-4-2-1,3 1 9,-3 0-16,4 3 8,-3-4-2,1 3-2,-1 0 3,0 1 0,0-2 1,-5 1-1,2 1 0,0-1-1,1 2 9,2 0-13,0 2 7,1 1-4,-1 0 4,2-1-2,-4-2 0,-1 0 0,0-1-1,-2 2 2,1-4 1,-1 4 6,-2-1-3,2 2 2,-2 2 25,0 0-12,0 2-6,0 2 2,0 0-6,0 2 27,0 0-36,0-2 1,2-2 5,3 0-14,-3-4 14,1 1-7,-1-2 0,0 1 0,-2 0-1,2-2 7,-2 2-16,0 1 26,2 0-16,-2 3 1,0 4 5,2 3 26,-2-2-9,3-1-13,-3-3-9,0-5-1,2-2 12,-2 0-27,2-4 25,-2 0-20,0-2 8,2 0 1,-2 0 1,0-2-10,3 0 10,-3 2 0,0-2 8,0 0 0,0 0-7,0 2 9,0 0-8,0 0-1,0 2-1,0-2 6,0 0-5,0-2-2,2 0 8,-2 0-17,0 0 16,0 0-7,3 0 2,-3-6 19,2-8-14,0-2-4,2-4 14,0 0-14,3 0 7,0 2 6,4 2-28,0-3 23,3 3-16,1 2 7,1 0-1,-1 0 0,3 2 0,1 2 0,-2 2 0,3 0-7,0 2 17,2 2-20,3 0 19,2 2-16,0-2 7,2 0-8,0 0 7,-2 0-42,-1 0 43,-2 2-8,-6 2-2,-1-2-4,-7 2 14,-3-2-17,-1 2 10,2-2-5,0 0-7,3 0 11,3 0 2,3 2-6,4-2 17,3 0-15,1 0-19,-1-2-7,1 2-31,-3 2 18,-1 0-1,-6 0-1,1 0 17,-3 0-11,3 0 10,1 0 8,3 0-28,5 0-29,2 0-4,2-4 44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6:52.2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0 12,'0'0'166,"0"0"-54,0 0-41,0 0-3,0 0-24,0 0-8,0 0-35,0 0 15,0 0-16,0 0 18,0 0-1,0 0 10,0 0 11,0 0-15,0 0 9,0 0-24,0 0 11,0 0-16,0 0 6,0 0-8,0 0-1,0 0 0,0 2 0,0 9 8,0 0-7,0 6 11,0 2-3,0 3 17,0 7-25,0 1 13,0 2-13,0-2 0,0-2 0,0-4-1,0-6 0,0-2 1,0-6-7,0-4-20,0-2-14,0-2-54,2-2-18,0 0-54,0 0-103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01.1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0 88,'0'0'77,"0"0"-44,0 0 36,0 0-13,0 0-11,0 0-16,0 0 14,0 0 0,0 0-14,0 0 0,0 0-13,0 0 24,0 0-21,0 0 14,0 0-27,0 0 9,0 0-14,0 0 6,0 0 3,0 0-8,0 0-2,0 0 7,0 0-4,0 11 3,0 5 28,0 4-21,0 6 2,0 7 2,0 3-8,0 2-5,0 0 5,-2-4-12,0-6 10,2-6-13,0-4 7,0-4-2,0-5-14,0-6-51,6-3-32,3 0-101,-2-6-123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02.1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0 23,'0'0'189,"0"0"-102,0 0-32,0 0-8,0 0 17,0 0-35,0 0-6,4 0 4,-4 6-7,0 6 9,0 2-6,2 4 23,-2 3-17,0 2 9,0 4-30,0 1 7,0 2-14,0-2-1,0-4 5,0-2-5,0-6-8,5-2-51,1-6-16,2-4-101,-4-2-153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03.4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108 1 35,'0'0'105,"0"0"-63,0 0 10,0 0 16,0 0-6,0 0-31,0 0 7,-27 0-21,20 4 19,1 3-20,-3 1 6,-2 2-11,2 5 8,-2 3 0,2 0-12,0 4 12,2 0-19,3-1 19,4 0-19,0-3 45,0-2-13,4-2 1,7-2-17,5 0-15,2-4 6,2-2-5,2-4-4,0-2-11,1 0 12,-3 0-32,-1-10 17,-2 0-23,-7-2 4,-3 0 6,-5-4 29,-2 0 3,0-4 6,0-2 21,-9-1-5,-6 1 21,-5 0-17,-5 4 7,0 0-20,2 7-15,0 0-1,-4 4-43,5 3-72,4 1-508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05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16,'0'0'154,"0"0"-76,0 0-42,0 0 12,0 0-6,0 0-5,0 0-27,0 0 32,0 0 4,0 0 18,0 0-14,0 0 5,0 0-9,0 0-24,0 0-5,0 0-15,0 0-4,0 0 7,0 12-14,2 4 18,1 6-10,-3 2 2,0 4-1,2 2 5,-2 2-3,0-1-4,3-3 9,-3-2-14,0-4-14,0-4-32,2-4-104,-2-6-139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06.9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84 71 150,'0'0'87,"0"0"-51,0 0 30,0 0-18,0 0 2,0 0-21,0 0 20,-8-2-11,6 2-2,0 0-3,-2 0-20,-1 0 4,-1 0-15,-4 4-2,1 10 7,1 4-10,-2 2 3,4 6 0,-1-1 0,3 1-8,2-5 7,2 0-20,0-5 20,0-2-7,2-4 2,9-2 3,1-4 1,3-2 2,1-2 0,1 0-1,-1 0 2,1-4-9,-3-6 16,-3 0-13,0-2 12,-4-2-1,-2-3-5,-5 2 7,0-2 2,0-1-10,0 0 8,-5 0 0,-2 0-15,-4 0 17,2 2-20,-5 4 6,2 0-24,-7 8-48,4 0-14,3 4-54</inkml:trace>
  <inkml:trace contextRef="#ctx0" brushRef="#br0" timeOffset="856">408 69 208,'0'0'118,"0"0"-21,0 0-15,0 0 0,0 0-31,0 0-15,0 0-4,-22-8-9,20 8 11,-1 0-33,-1 0 7,-2 0 0,-1 12-15,0 4 9,2 4-2,1 2 0,2 2 0,2-2 0,0-1-27,0-3 12,4-4-17,8-2 18,3-5-22,3-3-9,2-4-20,0 0 0,1 0 2,-2-5-4,-1-9 49,-3-3 0,-3-1 18,-8-1 8,-1-2 48,-3 2-3,0-4 1,-9 1 6,-7 0-8,-1 2-10,-2 2-26,1 2 11,5 6-26,2 2-1,2 6-44,4 2-150</inkml:trace>
  <inkml:trace contextRef="#ctx0" brushRef="#br0" timeOffset="1666">709 17 87,'0'0'125,"0"0"-83,0 0 4,0 0-26,0 0 8,0 0-21,0 0 13,-47 106-5,45-85-5,2-2-2,0-1 5,0-1 41,4-6-43,8 2 7,1-4-17,1-2 4,1-3-4,1-2-1,-3-2 0,3 0 1,-5 0-1,2-13 1,-1-1 32,-6-4-6,-2 0 31,-1-4-13,-3 3 7,0-4-2,-7-1-5,-9 2-20,-3 0-12,-2 4-6,-14 6-7,8 6-58,-2 6-154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15.6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0 84,'0'0'169,"0"0"-77,0 0 9,0 0-13,0 0-14,0 0-40,0 0 4,0 0-7,0 0-9,0 0 6,0 0-17,0 0 21,0 0-22,0 0 25,0 0-17,0 0 11,0 0-11,0 0-4,0 0 9,0 0-22,0 0 11,0 0-5,0 0-10,0 0 12,0 0-12,0 0 3,0 0-1,0 6-9,0 6 7,0 6-4,0 4 14,0 2-10,0 2 12,0-2-9,0 0 1,0-4-1,0-2 0,0-3 0,0-4 0,0 0 0,0-4-1,0 0 8,0-2-17,0 1 10,0-2 0,0 3-16,0-1 0,0-1-27,0 2-13,2-3-9,-2 2-36,3-2-38,-3-3-135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17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0 123,'0'0'95,"0"0"-62,0 0 21,0 0 0,0 0-28,0 0-8,0 0-18,0 0 18,0 0-18,0 0 19,0 0-12,0 0 14,0 0-6,0 0-4,0 0 7,0 0-3,0 0 15,0 0-14,0 0 16,0 0-31,0 0 21,0 4-22,0 12 11,0 2 5,0 2 0,0 2 5,0 2-20,-2-2 5,-2-2 2,-1-4-16,3-2-7,2-2-13,0-2-31,0-4-78,0-2-120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21.0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9 78,'0'0'45,"0"0"-35,0 0 27,0 0-16,0 0-7,0 0-1,0 0 16,0 0 4,0 0-11,0 0 8,0 0-13,0 0 19,0 0-15,-2 0 10,2 0-9,-5 0 7,1 0-12,-5 0-14,1 0 4,-2 2-5,-1 4-4,-1 2 12,4-1-18,-1 6 9,1 1-1,-2 2 3,1 6-3,3 0 0,2 0 0,4 0-2,0-4 4,0-4-9,4-4 14,11-2-9,3-2 4,3-4 3,-2-2 4,1 0-9,1 0 0,-4-4 1,-1-6-2,-3-2 2,-2 0 0,-1-2 0,-6-2 9,-4 2 12,0-4 11,0 2-5,0-2-7,-14 2 11,-1-1-20,-3 3-4,-2 1-8,0 3-11,-3 2-28,6 2-51,1 2-89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22.2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19-1 49,'0'0'156,"0"0"-64,0 0-48,0 0 13,0 0 0,0 0 5,0 0-19,-2 0 7,2 0-22,0 0-8,0 0-7,0 14-10,-3 4 20,3 4-21,-2 6 24,0 5-26,-1 1 15,1 0-14,2-2 4,0-2-5,0-8 0,0-4-1,0-4-9,2-10-37,5-4-127,0 0-237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2:30.7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14,'0'0'41,"0"0"-23,0 0-18,0 0-33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23.6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94 29,'0'0'169,"0"0"-87,0 0-36,0 0 23,0 0-5,0 0-31,0 0-10,-2-2-3,0 2 27,2 0-23,0 0 9,-2 0-21,2 0 14,-2 0-13,-3 0-3,0 0-6,1 0-2,-3 8-4,1 6 9,-1 2-15,3 7 14,1-1-12,3 1 7,0 2-2,0-3 0,3-2-19,6-6 19,3-2-17,2-6 17,-1-2-25,1-4 12,1 0-16,-2 0 24,3 0-1,-5-10 7,1-2 5,-3-2-3,-5 0 14,-2-2 10,-2 0 11,0-2-12,0 0 15,-11 0-31,-3 1 8,1 1-4,-3 2-12,1 4-1,2 2-28,-7 2-23,2 4-110,3 0-360</inkml:trace>
  <inkml:trace contextRef="#ctx0" brushRef="#br0" timeOffset="1180">407 86 150,'0'0'139,"0"0"-80,0 0 6,0 0-12,0 0 15,0 0-42,0 0 16,-16-4-18,12 4-5,-3 0-2,0 3-16,0 8 9,1 3-8,1 6-4,1 3 8,4-1-7,0-3 1,0-1 0,0-3-1,4-3 1,9-4 0,1-2 1,1-4-2,1-2-6,0 0 5,0 0-4,-1-2 6,-4-10 0,-2 0 1,-5-2 12,-1-3 26,-3-1 2,0-1-31,0-2 27,-7-1-28,-4 2 17,-3 2-26,1 4 7,0 2-7,2 4-5,0 4-14,-1 4-43,4 0-36,1 8-290</inkml:trace>
  <inkml:trace contextRef="#ctx0" brushRef="#br0" timeOffset="1997">721 22 84,'0'0'166,"0"0"-93,0 0-5,0 0-7,0 0-9,0 0-44,0 0 9,-27 38-16,23-20 11,-1 0-11,2 2 0,1 0 18,2 1-3,0-2 20,0 2-26,12-6 9,3 0-18,1-3-1,3-6 7,4-3-7,0-3 0,-3 0-7,2 0 6,-4-9-3,-5-3-3,-1-4 12,-8-1-6,-4-2 2,0-2-1,0-1 1,-16-2 0,-2 2 22,-2 2-21,2 2 14,3 2-15,2 2-2,3 4-61,4 4-165</inkml:trace>
  <inkml:trace contextRef="#ctx0" brushRef="#br0" timeOffset="2704">1062 10 35,'0'0'148,"0"0"-71,0 0-32,0 0 9,0 0-20,0 0-6,0 0 7,-34 102-10,34-79 22,0-4-18,0 2 11,3-3-24,7-3 4,2-2-18,3-5 8,1-4-10,-1-4 10,4 0 3,-2 0-13,-1-10 16,-1-10-16,-1-3 29,-8 0-10,-6-5 60,0 2-34,0-3-16,-20 5-18,-22 0-11,4 8-35,-2 6-142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42.0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21-3 65,'0'0'51,"0"0"-4,0 0 38,0 0-21,0 0-9,0 0-12,0 0 32,-2 0-32,2 0 11,0 0-23,0 0 11,0 0-16,0 0 17,-3 0 18,3 0-39,0 0-11,0 0-2,0 0-18,0 0 11,0 0-4,0 0-8,0 4 10,0 10 4,0 2-2,0 7-4,0 0 10,-5 5-14,3 4 12,-2 1-6,2-3 1,0-2-2,2-4-4,0-6-7,0-2 11,0-6-40,0-4-9,0-2-58,0-2-30,2-2-86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44.7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14 101,'0'0'169,"0"0"-103,0 0 2,0 0 6,0 0-25,0 0-6,0 0-14,0-4 20,0 4-19,0 0 19,0 0-24,0 0 14,-2 0-15,2 0-2,-5 0 0,-1 0-22,-6 2 0,-1 8 3,-3 2-9,1 4-15,-1 2 9,1 2-18,2 4-2,3 2-27,2-2-15,6-2 27,2-4 5,0-3 41,0-5-18,13-2 19,7-5 2,0 0 23,4-3-25,1 0 0,2 0 5,-1-10-4,1-4-2,-4-1 2,-8-1-7,-4 0 12,-6 2-6,-5-2 2,0 2 34,-3-2 3,-12 0-5,-6 0 4,2 0-21,-1 0-4,-1 2-4,4 0-18,3 4-34,5 2-120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46.3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0 29,'0'0'205,"0"0"-113,0 0-23,0 0 14,0 0-14,0 0-16,0 0-37,-7-6 29,7 6-19,0 0 20,0 0-13,0 0 16,0 0-18,0 0-7,0 0-24,0 0 2,0 0-4,0 9 2,0 9-7,5 7 14,1 5-8,1 4 2,-3 0-2,0-2-46,-2 8-71,-2-12-47,0-6-135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48.1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 24 87,'0'0'189,"0"0"-74,0 0-31,0 0 21,0 0-33,0 0 5,0 0-28,0-6 13,0 6-22,0 0 2,0 0-4,0 0-22,0 0-3,0 0-5,0 0-13,0 0 12,-5 2-14,-4 12-6,1 4 13,1 6-6,0 2-10,2 0-12,3 0-32,2-6 27,0-2 0,0-6 32,5-2-32,6-4-2,2-2-7,3-4 31,-1 0 3,2 0 0,-2-8 8,-1-4 0,-4-2 6,-1-2-4,-5 2 37,-2-2-1,-2 0 1,0 0-12,0 0-5,-4-2-3,-11 0-19,-1 0 6,-1 4 2,-4 2-16,6 3-7,-1 4-27,3 3-75,4 2-285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49.4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78 67,'0'0'160,"0"0"-97,0 0-20,0 0-17,0 0 25,0 0-28,0 0-10,-54 40-6,47-19-6,5-1-1,0 2 7,2 0-13,0-4 16,0-2-7,4-2-3,7-2 19,3 0-12,1-4 10,1-2-17,-1-4-3,4-2 1,-1 0 4,-3 0-12,3-10 15,-5-6-7,-2 0 4,-1-2 22,-8-2 27,-2 0 22,0-2 10,-5-2-49,-11 0 33,-1 2-43,-1 1 18,3 6-32,-1 5-10,3 6-10,1 1-90,3 3-175</inkml:trace>
  <inkml:trace contextRef="#ctx0" brushRef="#br0" timeOffset="789">430 13 182,'0'0'131,"0"0"-63,0 0 1,0 0 2,0 0-44,0 0-27,0 0 9,-25 41-2,21-21-14,2 6 20,0 3-20,2-1 8,0 0-1,0-4 0,2-4-10,13-4 9,3-6-17,-1-6 17,4-2 2,-1-2-5,-5 0 13,1-4-1,-5-12-7,-4-4 9,-2 0-3,-5-4-6,0 0 5,0 2 3,-10-2 15,-5 3-1,-1 2 15,1 2-37,1 3-1,1 5-19,1 0-102,2 5-197</inkml:trace>
  <inkml:trace contextRef="#ctx0" brushRef="#br0" timeOffset="1440">769 34 160,'0'0'181,"0"0"-66,0 0-40,0 0 17,0 0-35,0 0-17,0 0-28,-36 4-12,27 12 0,2 4 2,1 6-8,-1 5 16,7-3-23,0 0 3,0-4 9,0-6-19,13-4 14,5-4-11,4-6 4,3-4 12,-1 0-10,-1 0 10,-1-10-8,-4-8 9,-2 0-23,-8-4 13,-3-2 1,-5 2 9,0-3 20,-5 3-2,-11 3 26,-1 1-15,1 4 13,1 5-41,3 4-1,-1 5-55,4 0-117</inkml:trace>
  <inkml:trace contextRef="#ctx0" brushRef="#br0" timeOffset="1968">1165 28 192,'0'0'179,"0"0"-107,0 0 20,0 0-22,0 0-13,0 0-49,0 0 3,-33 6-11,26 6 0,-2 5 0,0 2 0,3 3-1,4 3 3,2-3-4,0-1 1,0-2 1,6-5-1,9-4 1,3-4 0,-2-4 0,2-2-1,-3 0 7,-1 0 4,-3-10-10,-5-4 21,-1-4-21,-2-2 14,-3-1-14,0-1 0,-14-1 9,-22-13-9,5 5-38,2 3-120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54.9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18 28,'0'0'158,"0"0"-84,0 0-21,0 0 14,0 0 16,0 0-42,0 0 2,-2-5 0,2 5-2,0 0-2,-2 0-22,2 0 10,-3-3-26,-1 3 18,2 0-19,-2-1 12,-1-1-12,1-1 7,-3 3-1,2-1-5,-1 1 10,-1 0-10,-1 0 24,-4 0-24,1 0-2,-1 6 1,2 2-1,1 0 1,-1 6-1,2 0-1,1 4-19,3 2 19,2 0-24,2 0 13,0-2-13,0-2 25,2-4-21,9-2 15,3-2 6,1-2 1,1-2-8,-1 0 16,3-4-9,-3 0 7,-1 0 1,-1 0 0,1 0 13,-3-6-12,-3-4 2,-1 0 1,-2-2 2,-3-2 28,-2-2-23,0 0 21,0-2-31,-9-3 13,-4 3-21,-5-1 5,3 2-5,-4 2-24,4 2-31,-1 9-29,5 3-59,3 1-359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56.7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8-3 113,'0'0'111,"0"0"-55,0 0 28,0 0-9,0 0-6,0 0-34,0 0 6,-6 0 4,6 0-10,0 0 8,0 0-11,0 0 14,0 0-17,0 0 11,0 0-38,0 0 14,0 0-16,0 0 0,0 0 0,0 0 4,0 0-14,0 0 20,0 0-20,0 0 3,0 4 5,0 12-8,0 4 10,0 8 2,0 5-2,0 3 12,0 1-5,0-2-11,0-6 4,6-4-1,-2-7-46,4-10-2,-1-4-72,-3-4-144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58.2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56 58,'0'0'221,"0"0"-99,0 0-12,0 0-2,0 0-11,0 0-25,0 0-23,0 0 22,-2 0-32,-7 0 7,1 0-33,-2 0 6,-1 8-19,-1 8 0,2 4 0,1 6-5,3 4 3,3 2 4,3 0-11,0-2 2,0-6 6,0-6-25,11-6-2,0-2-15,3-6 20,1-1 16,-1-3 7,-1 0-9,3 0 19,-3-14-20,0-2 20,-4-5-7,-2-3-3,-7 1 21,0-6 31,0 1-22,-13-2 6,-7 2-20,-3 2 3,4 4-13,3 6-12,5 6-14,3 6-60,6 4-168</inkml:trace>
  <inkml:trace contextRef="#ctx0" brushRef="#br0" timeOffset="722">433 34 98,'0'0'169,"0"0"-64,0 0 4,0 0-21,0 0 1,0 0-51,0 0-4,-63 2-18,51 12 1,6 6-16,0 4 0,6 2-2,0 2 6,0 0-14,2-4 12,13-4-3,3-6 0,0-2 13,2-8-13,0-4-1,-1 0 1,0 0 0,-3-18-7,-3-4 19,-7-2-19,-4-4 14,-2 0 6,0 2-5,-10-2 8,-9 2-1,0 2-15,-1 8 0,-1 8-12,6 4-48,4 4-216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7:59.6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44 121 114,'0'0'191,"0"0"-116,0 0-29,0 0-17,0 0-1,0 0-11,0 0-16,-42 52 6,40-30-5,2 2-4,0 0 8,0-2-12,5-4 1,11-2 3,1-4 2,5-6-12,1-6 11,-4 0-9,2 0 8,-4-10 4,-1-6 3,-5-4-4,-5 0 36,-2-4 15,-4 0-8,0 0 6,-6 0-17,-9 0 21,-5 4-37,3 2 16,3 5-33,3 8 0,2 5-50,2 0-94,2 0-401</inkml:trace>
  <inkml:trace contextRef="#ctx0" brushRef="#br0" timeOffset="494">477 75 149,'0'0'193,"0"0"-69,0 0-62,0 0 25,0 0-25,0 0-7,0 0-41,-20-10 11,13 10-18,-2 0-7,0 4 0,1 7 1,-2 6-2,4 3 7,-1 4-15,5 2 14,2 2-12,0-4 7,0-2-1,7-2 1,9-8-13,1-2 11,3-6-17,0-4 11,2 0 9,-1-4-8,-6-12 7,-1-2-2,-6-4-11,-5-2 13,-3 0 0,0 0 19,-3 0 8,-13 0-27,1 2 5,-1 4-5,-1 4-9,6 5-118,1 8-254</inkml:trace>
  <inkml:trace contextRef="#ctx0" brushRef="#br0" timeOffset="1486">829 4 146,'0'0'203,"0"0"-80,0 0-15,0 0-21,0 0 5,0 0-46,0 0 3,-16-4-14,5 4 3,1 0-14,-4 14-23,3 5 2,-3 5 7,5 4-20,5 2 4,4-2-7,0-2-39,0-4 31,13-6 5,5-6-10,5-4 10,0-2-3,0-4 19,2 0-26,-3-4 19,-7-10-12,-1-4 19,-7 0 0,-7-4 9,0 0 24,-2-2-5,-17 2 2,0 1-28,-1 3 11,-1 4-13,6 6-8,3 4-81,6 4-122</inkml:trace>
  <inkml:trace contextRef="#ctx0" brushRef="#br0" timeOffset="2137">1166 7 90,'0'0'111,"0"0"-64,0 0-19,0 0 18,0 0-7,0 0-20,0 0 12,-83 58-16,76-36 11,3 2-25,4-2 26,0-2-15,0-6 31,13-2 3,3-6-20,1-4-8,4-2-17,-4 0 21,-1 0-21,-1-12 25,-3-4-24,-5-2 17,-3-2-6,-4-2-11,0-1 4,-2 4-5,-13 1-2,-20 1-26,7 7-55,-3 5-262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3:24.5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172 1 98,'0'0'139,"0"0"-47,0 0-46,0 0 13,0 0-44,0 0 0,-35 0-14,29 0 8,1 0 18,1 0-2,-2 0 8,0 3-32,2 1 17,0 1-11,2 1-11,-1 2 11,3 0-8,0 0 1,0 0-6,0 0 5,0-2 2,7 0-9,5 0-3,-4-2 9,1 0-44,1 0 22,-6 0-14,-4-2 9,0 4-2,0 0 3,-10 4 28,-7 2-4,-6 3-3,1 6 14,-3 6-14,6 3 2,1 4-67,9-4-30,5-6 67,4-4 35,0-8 33,0-3 32,15-2-16,1-5 6,1-2-37,3 0-16,5 0-2,-4-10-78,-9 0-190</inkml:trace>
  <inkml:trace contextRef="#ctx0" brushRef="#br0" timeOffset="773">269 242 188,'0'0'153,"0"0"-99,0 0-2,0 0-20,0 0 0,0 0-21,0 0 17,3 18 11,-3-2-15,2 4 20,-2 2-26,2 2 14,-2-1-31,0 2 19,0-2-19,0-1-1,-4-2 2,-5-4-2,-3-4 0,1-4-23,1-4-3,-2-4-30,1 0-2,5-10-83,-2-4-129</inkml:trace>
  <inkml:trace contextRef="#ctx0" brushRef="#br0" timeOffset="1336">336 252 35,'0'0'104,"0"0"-35,0 0-4,0 0-2,0 0-19,0 0-4,0 0-30,41 20 16,-35-20-17,1 0 14,1 0-17,2 0 2,-1 0-8,-3-8-19,-1-4-1,-3 0-32,-2-2 16,0 0 1,-2 1 35,-9-2-19,0 5 18,-1 2 1,4 5 0,1 3 0,0 0-8,2 2 7,3 15 2,2 5-1,0 6 1,0 2 12,0 0-12,0-2 21,7-5-6,2-5 2,2-3 4,1-6-22,-1 0 0,2-9 0,-2 0-46,-2 0-103</inkml:trace>
  <inkml:trace contextRef="#ctx0" brushRef="#br0" timeOffset="1795">522 246 7,'0'0'176,"0"0"-112,0 0-38,0 0 27,0 0 19,0 0-36,0 0 13,4 42-40,-4-26 20,3 0-28,-3-2 15,0-5-16,0 2 0,0-5 0,0-2 2,0-4-11,0 0 15,0 0-16,2 0-9,0-4 0,0-9-67,2-4 6,1-11-2,0 0-59</inkml:trace>
  <inkml:trace contextRef="#ctx0" brushRef="#br0" timeOffset="24382">274 129 48,'0'0'125,"0"0"-73,0 0-6,0 0 6,0 0 15,0 0-20,0 0 7,0 0-23,0 0 31,0 0-11,0 0-5,0 0-7,0 0-19,0 0-4,0 0-9,0 0-14,0 0 6,0 0-1,14-4-37,1 2-18,-7-4-95</inkml:trace>
  <inkml:trace contextRef="#ctx0" brushRef="#br0" timeOffset="25533">589 260 82,'0'0'78,"0"0"-33,0 0 20,0 0-22,0 0 21,0 0-43,0 0 11,0-12-23,0 10 15,0 2-8,0-2-1,0 0 12,0 0-21,0-2 28,0 2-19,0 0 9,0 0-24,0 2 0,2 0-2,0 0 2,0 0-10,2 0-12,1 0 21,0 0-10,-1 0 1,-1 2 10,-1 6 17,0 0-16,2 4 22,-2 0-16,3 0 0,-3 0-2,1-2-4,-3-2-2,0-2 2,2-2-2,-2 0 11,0-2-10,0-2 2,0 0-2,0 0 7,0 0-6,0 0-2,0 0-7,0-2-27,4-12-17,3-2 16,-1-4-42,6 0 13,-1 2 34,2 0 6,1 4 16,1 5 9,1 1-10,-3 1 20,-1 5-8,-2 1-2,-3 1 16,-2 0 31,0 0-12,-1 6 37,0 3-37,-2 1-9,1 2-25,-1 0-2,-2 0 16,0 2-30,0 2-14,0-2-20,0 4-1,0-2-18,0-6-58</inkml:trace>
  <inkml:trace contextRef="#ctx0" brushRef="#br0" timeOffset="26298">975 170 189,'0'0'149,"0"0"-119,0 0-8,0 0-14,0 0 24,0 0-29,0 0 19,0 48-14,0-18 30,0 0-21,0 4-17,0 0 0,0-4-19,-5-3 8,5-3-61,0-6 7,0-6-54,0-4-25</inkml:trace>
  <inkml:trace contextRef="#ctx0" brushRef="#br0" timeOffset="26569">933 178 95,'0'0'100,"0"0"-63,0 0 38,0 0-27,0 0-16,0 0-18,0 0 2,100-23-15,-86 23 27,-6 2 23,-1 10 15,-5 1-35,-2 5 3,0 0-11,-2 4 0,-13-2-9,-4-4-13,4-2 13,1-4-13,1-4-2,4-2-2,-2-4-31,5 0-115,3 0-145</inkml:trace>
  <inkml:trace contextRef="#ctx0" brushRef="#br0" timeOffset="26920">1171 18 97,'0'0'81,"0"0"-31,0 0-15,0 0 15,0 0-11,0 0 4,27 109-11,-27-79-12,0-3 1,0 3-20,0-2 16,-6 0-17,-4-4-18,6-2-62,2-8-21,2-4-59</inkml:trace>
  <inkml:trace contextRef="#ctx0" brushRef="#br0" timeOffset="27184">1366 206 310,'0'0'142,"0"0"-83,0 0-29,0 0-8,0 0-11,0 0-5,0 0-12,-25 96 12,25-72-16,0-7 9,0-2 0,7-5-15,4-6 0,-2-3 16,2-1-4,-2 0-3,0-9 14,-5-9 36,-4-4-33,0-2 9,0 0-19,-10 2 21,-15 4-21,2 8-23,3 8-94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9:38.2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-2-3 35,'0'0'128,"0"0"-77,0 0-11,0 0 5,0 0-5,0 0-5,0-5-21,0 5 18,0 0-18,0 0 14,0 0-28,0 0 11,0 0-11,0 0 6,0 0 4,0 0 0,0 0 28,0 0-9,0 0 24,0 0-27,0 0 12,0 0-30,0 0 8,0 0-16,0 0 0,0 4 1,2 11 17,0 7 29,0 5-30,1 3 18,0 0-33,-1 0 19,-2-2-21,2-2 0,-2-4 0,0-6-7,2-6-23,0-8-69,-2-2-67,2 0-235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9:40.7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0 126 22,'0'0'79,"0"0"-21,0 0-2,0 0 12,0 0-23,0 0-35,0 0 19,0-4-16,0 4 30,0 0-13,0 0 32,0 0-4,0 0 5,0 0 5,0 0-14,0 0 15,0 0-24,0 0 23,0 0-55,0 0 15,0 0-26,0 0 4,0 0-6,0 0-1,0 0 0,0 0-10,0 6 2,0 12 18,0 4-22,5 2 26,-1 4-19,2 3 6,-3-1 0,1-2 6,0-2-4,2-4-4,-2-4-6,-2-4 6,0-4-46,-2-6-14,0-2-69,0-2-47,0 0-107</inkml:trace>
  <inkml:trace contextRef="#ctx0" brushRef="#br0" timeOffset="1747">283 92 168,'0'0'160,"0"0"-77,0 0 5,0 0-11,0 0 2,0 0-40,0 0 22,0-2-28,0 2 22,0 0-26,0 0-3,-4 0-22,-6 12 3,-1 2-14,1 6 14,0 4-20,1 4 18,5 0-17,2 1 9,2-4 2,0-3-4,2-1-12,11-7 17,3-4-21,1-2 0,-1-6-8,2-2 20,-2 0 18,-1 0-9,1-10 0,-3-6 0,-3-4 9,-4-2-9,-6-2 6,0-1 4,0 0-4,-2-1 1,-12-1 5,-1 3-12,-1 0 13,3 4-13,0 4-1,3 2 0,2 2-67,1 4-82,3 2-465</inkml:trace>
  <inkml:trace contextRef="#ctx0" brushRef="#br0" timeOffset="3370">630 36 150,'0'0'149,"0"0"-68,0 0-28,0 0 32,0 0-37,0 0-21,0 0-4,-18-2 5,12 2 4,-1 0-31,-1 6 6,-2 4-5,1 0-2,1 4 0,1 4 5,0 0-5,0 2-1,5 2-6,2 0 14,0-2-14,0 1 12,0-3-12,7-3 14,7 0 1,-1-4-8,3-1 8,-1-3 7,-1-3-14,1-2 12,-1-2-12,-4 0-1,1 0 12,-1-5-14,-4-8 4,-4-3 11,-2-5 4,0-1 10,0-1 1,0-2-27,-10 1 43,-4 0-44,1 4 10,-1 0-2,5 2-16,1-4-18,3 6-110,0 6-366</inkml:trace>
  <inkml:trace contextRef="#ctx0" brushRef="#br0" timeOffset="4820">965 20 104,'0'0'110,"0"0"-25,0 0 3,0 0-2,0 0-6,0 0-36,0 0 7,-18-12-9,15 12 0,-1-2-26,0 2 15,-1 0-21,-1 0 3,-1 0-11,-2 2-2,0 12 0,0 4 3,2 4-13,1 4 20,4 2-21,-1-2 19,3-2-9,0-4 1,0-1-1,0-5 1,7-3-13,4 0 12,0-5-12,0-5 10,3-1-13,-3 0 10,2 0 3,-1-7 3,-2-10 1,-1-1 1,-1-4 7,-6 0-8,-2-2 7,0 2 0,-2-2-6,-12 4 4,1 2 2,-3 0-8,3 4 0,2 2-10,1 6-53,4 2-135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9:46.3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41 182 217,'0'0'204,"0"0"-120,0 0 8,0 0-31,0 0 7,0 0-48,0 0 0,-2-2-20,-8 2 0,2 12 0,-1 6 5,3 6-17,0 0 14,6 2-8,0-4-3,0-4 8,8-2-16,5-6 1,3-3 6,1-3 4,1-4-1,-3 0 11,4 0-14,-4-4 20,-1-10-14,-4-5 5,-3-1-2,-2-2 1,-5-2 0,0 0 5,-7-2-4,-11 2-1,-4 0 9,1 6-16,2 3 9,1 8-4,3 7-14,3 0-68,5 14-153</inkml:trace>
  <inkml:trace contextRef="#ctx0" brushRef="#br0" timeOffset="503">359 132 316,'0'0'105,"0"0"-49,0 0 26,0 0 9,0 0-14,0 0-47,0 0 5,-33-38-34,29 38 23,-5 0-24,-1 1-10,2 20-5,-1 3 7,3 6 8,3 2-20,3-2 8,0-6-35,0-4 19,13-6-14,5-4 6,4-8-16,1-2 29,2 0 13,-4-4-17,-3-10 17,-2-2-15,-7-4 25,-7 0 0,-2-4 17,0-2-15,-2-2 14,-16 2-3,-2 2-11,-2 6 18,1 4-14,6 5-6,1 9-2,8 0-63,2 9-109</inkml:trace>
  <inkml:trace contextRef="#ctx0" brushRef="#br0" timeOffset="1005">644 48 386,'0'0'120,"0"0"-48,0 0-24,0 0 51,0 0-19,0 0-38,0 0-17,-19-21-24,9 21-2,-3 0-4,3 10 4,-4 8-24,3 7 24,2 4-12,4 4-7,3-3-11,2-4-2,0-4 22,9-4-18,6-6 20,6-6-31,-2-4 40,2-2-10,-1 0 10,-1 0 0,-2-8 1,-2-4-2,-6-4 7,-2-4-16,-7-2 20,0-4-16,0-1 18,-5 2-11,-13-4 9,-1 6-3,-2 0 11,3 7-18,5 9 13,2 4-13,6 3-8,3 13-112,2 5-82</inkml:trace>
  <inkml:trace contextRef="#ctx0" brushRef="#br0" timeOffset="1507">990 11 430,'0'0'108,"0"0"-46,0 0 7,0 0 32,0 0-62,0 0-4,0 0-29,-93 21 1,79 5-3,3 3-2,2 6-4,4-1 8,5-4-18,0-4 2,2-8 9,17-6-36,-1-4 2,3-6 24,2-2 6,-3 0 4,2-6 2,-4-10-6,-3-4 13,-5-4-13,-4-2 15,-6 0-11,0-2 2,-8 2-1,-17 1 9,-6 7-6,-23 7-6,8 7-3,1 4-93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9:49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21-3 22,'0'0'58,"0"0"-4,0 0 14,0 0-27,0 0 9,0 0-7,0 0 14,0-2-11,0 2-2,0 0 7,0 0-19,0 0 10,0 0-27,0 0 15,0 0-29,0 0 10,0 0-11,0 0-1,0 0 1,0 0-1,0 0-6,0 0 14,0 6-14,0 2 18,0 2-17,0 0 12,0 6 0,0 2 4,0 4 19,0 4 7,0 2-26,-3-2 0,0 3 0,-1-6-7,2-3-1,0-2 1,0-3-3,2-5-6,0-5-9,0 2-31,-3-5-35,3-1-83,-2-1-81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9:51.0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80 146 134,'0'0'93,"0"0"-28,0 0-2,0 0 15,0 0-38,0 0-8,0 0-16,-66 54-10,58-36 11,4 0-8,4 1 22,0-3-29,0 0 30,0 0-31,0-4 19,6 0-13,6 0 5,3-4-7,3 0-4,0-2-2,2-4 2,0 0-8,-2-2 17,0 0-20,-3 0 9,-1-8 0,-5-4-5,-5-2 6,-2-4 6,-2-2-6,0-4 54,-2 2-4,-13-3 2,-1 2-27,-4 2 12,0 1-22,-1 6-9,2 5-6,-1 5-37,5 4-28,3 0-129</inkml:trace>
  <inkml:trace contextRef="#ctx0" brushRef="#br0" timeOffset="661">459 136 150,'0'0'182,"0"0"-80,0 0 1,0 0-17,0 0 5,0 0-49,0 0 9,-54-10-44,43 15-1,-3 8-6,3 7 1,1 5-2,3 1 4,2 2-10,3-2 11,2-2-10,0-6-4,0-4 9,14-6-25,1-4-13,5-4 25,3 0 8,0 0-4,0-16 20,0-2-16,-8-5 18,-4 1 10,-6 0-2,-5-2-3,0 2 12,0-1-20,-19 2 15,2 1-22,-1 6-4,3 4-5,-1 8-20,5 2-87,1 0-174</inkml:trace>
  <inkml:trace contextRef="#ctx0" brushRef="#br0" timeOffset="1202">706 94 335,'0'0'110,"0"0"-5,0 0-12,0 0 15,0 0-58,0 0-13,0 0-27,-11-4 0,4 4 6,0 0-15,-1 8-1,-1 11 10,2 4-20,2 4 1,3 0 7,2 0-19,0-4 13,2-2-11,12-6-11,-1-4-1,3-5-6,-1-6 37,4 0-13,-4 0 12,-1-2-11,-2-13 12,-3 0 0,-1-6 10,-6 2 6,-2-3 0,0-3 18,-2 0-33,-15 0 8,0 3-3,-1 4-12,2 4-7,3 8-8,4 4-54,5 2-192</inkml:trace>
  <inkml:trace contextRef="#ctx0" brushRef="#br0" timeOffset="1735">1013 50 314,'0'0'115,"0"0"-36,0 0-22,0 0 38,0 0-30,0 0-19,0 0-27,-22-10-6,15 10-13,-1 8 1,-4 10-2,6 6 2,-1 4-12,5 3 12,2-2-7,0-3-1,0-4-1,6-5-5,11-7-6,-2-6 10,5-4 9,-1 0-4,4-8 11,-3-10-1,-2-5-5,-2 0 5,-8-4-6,-6 0 2,-2-2 2,0 1-3,-8 2 0,-7 4 0,-3 6-2,-3 8-26,6 6-33,3 2-210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9:53.5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55 163 211,'0'0'192,"0"0"-78,0 0-38,0 0 15,0 0-38,0 0-27,0 0-9,-13-4-16,4 12 4,0 8 3,0 6-16,3 2 8,1 4-2,3-2-5,2-2 7,0-1 0,5-8-14,8-4 12,7-4-13,2-7 7,2 0 11,1 0-14,0-10 11,-5-4 0,-7-4 0,-4-4 1,-7 0 6,-2-2-5,0-2 4,-18 0 2,-4 2-16,-3 4 2,2 4-4,2 8-13,3 8-6,7 0-118,2 0-171</inkml:trace>
  <inkml:trace contextRef="#ctx0" brushRef="#br0" timeOffset="497">379 111 237,'0'0'151,"0"0"-77,0 0 46,0 0-34,0 0 1,0 0-50,0 0 15,0-12-11,-5 12-1,-1 0-20,-4 0-11,2 6-9,-1 8 4,1 6-14,2 2 13,2 4-13,2 0 10,2 0-1,0-4-4,0-2-4,8-4 9,6-4-25,1-4-4,1-6 6,2-2 16,0 0-7,2-2 13,0-12-11,-4-4 4,-6-4 8,-3-2 0,-7-2 13,0 0-12,-2-2 8,-18 2-1,0 2 9,-3 4-11,6 6-3,1 6-3,3 8-42,4 0-64,2 0-201</inkml:trace>
  <inkml:trace contextRef="#ctx0" brushRef="#br0" timeOffset="1074">677 95 142,'0'0'118,"0"0"-40,0 0 13,0 0 10,0 0-62,0 0 8,0 0-32,-80-16 7,69 28-21,1 6 3,4 4-2,2 2-2,4 2 0,0 0 1,0-4-4,6-2 6,10-4-2,-1-4 1,4-6-2,0-4 7,1-2-8,1 0 1,-4-6 0,-1-10-1,-5-2-5,-5-4 5,0-2 2,-6-2 7,0 0-1,-10-2-7,-9 2 1,-2 4-2,3 6-10,5 3-16,4 13-24,5 0-120,1 0-219</inkml:trace>
  <inkml:trace contextRef="#ctx0" brushRef="#br0" timeOffset="1548">942 41 416,'0'0'110,"0"0"-74,0 0 26,0 0-7,0 0 10,0 0-58,0 0 12,-29-18-18,25 18 37,-3 0-15,1 8-17,-2 10-6,2 6 7,1 6-17,5-2 20,0 0-20,0-2 15,0-6-13,3-6-1,8-6 0,2-4-1,2-4 7,2 0-4,-1-4 1,1-14-1,-3-4-6,-6-2 5,-3-4-14,-5 0 10,-2-15-15,-17 10-41,0 2-96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8:33.9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9 59,'0'0'113,"0"0"-40,0 0-42,0-6 13,0 3-23,0 3 9,0 0-10,0 0 22,0 0-3,0 0-7,0 0 8,0 0-23,0-1 17,0 1-27,0 0 17,0 0-23,0 0 10,0 0-10,0 0 0,0 0 13,0 0-13,0 0 11,0 0-12,0 0 8,0 0-2,0 0-7,0 0 8,0 0-6,0 0-1,0 0 0,0 0 0,0 0 1,0 0-7,0 0 16,0 0-16,0 4 15,0 6-9,2 0 0,0 2 10,-2 2 2,2 2-12,-2 0 11,0 0-10,0-2 2,0 2 7,0-2-20,2-2 15,-2 0-12,0-2 7,0-2-24,0 0 5,0-2-14,0 0 20,0-2-35,5-2-21,-3 1-84,0-3-164</inkml:trace>
  <inkml:trace contextRef="#ctx0" brushRef="#br0" timeOffset="1636">0 125 23,'0'0'134,"0"0"-64,0 0-4,0 0 0,0 0-28,0 0-9,0 0-29,0 0 17,0 0-17,0 0 5,0 0 3,0 0-9,0 0 1,0 0 0,0 0-1,0 0 2,0 0-3,0 0 12,0 0-17,0 0 17,0 0-14,0 0 5,0 2-1,0 0 0,0 0 0,0 0 0,0 2 1,0 0-11,0 2 20,0 0-20,0 2 11,0 0-2,0 0 1,0 0-2,0 0 2,0 0 0,0-2-10,0 0 18,0 0-18,0-2 20,0 0-17,0-1 9,0 1-2,0-3 0,0 1 1,0 0-2,0 0-4,0 0-1,0-2 1,0 2 4,0-2-17,0 3 0,0-3-16,0 1-9,0-1-10,0 0 7,0 3 37,0-2-13,0-1 22,0 0-34,0 2 16,0-2-3,0 0 6,0 2-15,0-2-9,0 0 11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8:44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68,'0'0'32,"0"0"14,0 0-10,0 0 16,0 0-26,0 0 7,0 0-11,0 0-8,0 0 9,0 0-16,0 0 18,0 0-24,0 0 30,0 0-14,0 0 13,0 0-8,0 0 2,0 0 14,0 0-15,0 0 13,0 0-23,0 0 25,0 0-30,0 0 20,0 0-27,0 0 17,0 0-10,0 0-8,0 0 0,0 0 6,0 0-13,0 0 14,0 0-16,0 6 21,0 2-19,0 0 9,0 2-2,0 0 5,0 4-4,0-2-2,0 2 4,0 2-16,0-2 26,0 2-18,0-2 11,0 0-12,0-2 1,0 1-8,0-2 13,0 0-15,0-4 15,0 1-12,0 2 11,0-3-18,0 1 6,0-2-30,0-2 1,0-2 1,0 0-15,0-2 0,0 0-54,0 0-74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8:49.3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0 84,'0'0'39,"0"0"-5,0 0-13,0 0-10,0 0-4,0 0-7,0 0 0,0 0 6,0 0-7,0 0 2,0 0 9,0 0-10,0 0 6,0 0-6,0 0 0,0 0 6,0 0-5,0 0 16,0 0-4,0 0 30,0 0-19,0 0 7,0 0-8,0 0-3,0 0-4,0 0-6,0 0 30,0 6-15,0 4 11,0 4-22,0 2 22,-2 6-28,-1 3 9,3-2-11,0 5 4,0-1 11,0-1-19,0-4 14,0-2-15,0-2 0,0-6 6,0-4-7,0-2 0,0-2-1,0-2 1,0-2 0,0 2 4,0-2-3,0 0-2,0 0 0,0 0 0,0 0-17,0 2 5,0-2-14,0 0-9,0 0-6,0 0-19,0 2-5,-2 0-96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38:52.7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675-1 32,'0'0'20,"0"0"-1,0 0-2,0 0 18,0 0-21,0 0-12,0 0 7,4 0-8,-4 0 5,0 0-4,0 0 20,0 0 4,2 0 9,-2 0-9,0 0 0,0 0-2,0 0-5,0 0 14,0 0-10,0 0 10,0 0-17,0 0 25,0 0-31,0 0 10,0 0-19,0 0 11,0 0-1,0 0-5,0 0 16,0 0-21,0 0 34,0 0-28,0 0 23,0 0-24,0 0 4,0 7-9,-2 0 0,-2 2 0,2 3 6,0 0-14,-1 0 16,1 2-11,2 2 4,0-2-3,-2 2 1,2-2-1,0-2 1,-3 0 0,3 0-1,0-2-5,0-4 6,0 0-38,0-2 14,-2 0-53,2-2-4,-2 0-24,0-2 0,-3 0-3</inkml:trace>
  <inkml:trace contextRef="#ctx0" brushRef="#br0" timeOffset="8678">143 460 75,'0'0'51,"0"0"-25,0 0 5,0 0 13,0 0-5,0 0-25,0-7 19,0 5-7,0 2 20,0 0-11,0 0 21,0 0-15,0 0 3,0 0-10,0 0-32,0 0 7,0 0 1,2 2-20,0 14 20,2 4-13,1 4 9,-1 0-3,0 0-3,2-2 0,-2-2 0,-2-2 0,0-4-2,0-2 10,-2-1-16,0-6-2,2 1 8,-2-3-13,0-2 9,0 2-17,0-3-42,0 1-9,0-1-27,0 0 15,0 0-1</inkml:trace>
  <inkml:trace contextRef="#ctx0" brushRef="#br0" timeOffset="9182">147 435 36,'0'0'110,"0"0"-41,0 0-34,0 0 40,0 0-13,0 0-16,0 0-17,0 6-2,0 8 11,0 6-21,0 0 15,2 2-31,-2 0 16,2 0-17,0-2 7,1 2-7,-3 0-1,2-2 1,0 0-20,-2-4 0,2-3-64,0-6 8,0 0-34,2-6-10</inkml:trace>
  <inkml:trace contextRef="#ctx0" brushRef="#br0" timeOffset="9557">98 471 7,'0'0'101,"0"0"-54,0 0 26,0 0-22,0 0-7,0 0-25,0 0 6,14 90 5,-14-66-16,0 0-1,0-2-13,0 2 1,0-2 11,0-4-21,4-1 9,0-6-20,3-3-35,-3-2-44,0-6-47</inkml:trace>
  <inkml:trace contextRef="#ctx0" brushRef="#br0" timeOffset="9888">185 469 87,'0'0'134,"0"0"-102,0 0-8,0 0 17,0 0-1,0 0-13,0 0-27,4 92 10,-2-68-4,0-2-9,0 0 4,1-4-2,2-2-18,-3-3-23,0-6-36,0-3-30</inkml:trace>
  <inkml:trace contextRef="#ctx0" brushRef="#br0" timeOffset="10171">195 465 45,'0'0'167,"0"0"-102,0 0-20,0 0-13,0 0 7,0 0-28,0 0 18,0 44 11,3-20-19,2 0-3,-3-2-16,0 2 2,-2-4 3,2-4-14,1-2 8,-3-6-2,2-2-13,-2-1-29,0-5-28,0 0-56,0 0-52</inkml:trace>
  <inkml:trace contextRef="#ctx0" brushRef="#br0" timeOffset="10541">162 406 38,'0'0'127,"0"0"-81,0 0-7,0 0-6,0 0 9,0 0-28,0 0 5,-4 85-9,4-61 22,0 2 5,0-2-19,0 0 11,0-2-28,2-2 8,2-4-2,2-2-14,0-3 6,-4-6-20,2-1-31,-1-4-50,-3 0-13</inkml:trace>
  <inkml:trace contextRef="#ctx0" brushRef="#br0" timeOffset="10863">185 406 191,'0'0'69,"0"0"-37,0 0-19,0 0 18,0 0-2,0 0 12,0 0 8,2 85-5,-2-53 14,0 0-39,0 0 5,0-4-24,0-4 11,0-4-10,0-3-1,0-3 0,0-5-7,0-3-9,2-2-46,0-1-3,-2-3-32,0 0-25</inkml:trace>
  <inkml:trace contextRef="#ctx0" brushRef="#br0" timeOffset="11217">203 427 61,'0'0'135,"0"0"-60,0 0-43,0 0 36,0 0-13,0 0 0,0 0-31,-2 86 14,2-56-7,0 2-3,-3-2-4,3 0-22,-3-4 20,3-4-21,0-6 1,0-2 5,0-4-10,0-3 3,0-3-7,0-3-2,0-1-46,0 0-76,0 0-71</inkml:trace>
  <inkml:trace contextRef="#ctx0" brushRef="#br0" timeOffset="11546">187 465 176,'0'0'97,"0"0"-34,0 0 14,0 0 14,0 0-47,0 0-29,0 0 1,0 26-8,0-2 28,0 4-28,0 2 2,0-2-3,2 0-2,4-4-5,0-4 0,-4-3-2,2-4-18,1-7-25,-3-3-99,0-3-114</inkml:trace>
  <inkml:trace contextRef="#ctx0" brushRef="#br0" timeOffset="12786">548 427 103,'0'0'83,"0"0"-18,0 0 2,0 0 10,0 0-25,0 0 0,0 0-17,-2 0 17,2 0-28,0 0 5,0 0-17,-2 0-2,2 0-10,0 0 1,0 12-2,0 6 7,0 2-16,0 2 22,0 2-18,0-2 7,0-2-1,0 0 0,0-2 0,4-4 0,0 0 0,-1-4-7,1-4-4,-2-2-5,-2-2-45,0-2-37,0 0-51,0 0-48</inkml:trace>
  <inkml:trace contextRef="#ctx0" brushRef="#br0" timeOffset="22351">151 495 13,'0'0'90,"0"0"-56,0 0 2,0 0 28,0 0-15,0 0-2,0-6-25,0 4 34,0 2-27,0-2 22,0 2-24,0-2 24,0 2-20,0-2-15,0 2 9,-2 0-24,2 0 14,0 0-14,-2 0 19,2 0-18,0 0 11,-2 0-13,0 0 0,-4 0 0,2 0 0,0 0-6,-3 0 7,-1 4-8,0 0 14,-3 2-12,3 2 6,-1 0-2,0 0 1,0-2 0,0 2 0,5-2 1,-3 2-9,4-2 14,1 4-12,0-2 6,2 2-8,0 0 3,0 0 5,0 2-1,0-2 1,0 0 0,0 0 0,0-2-8,0 0-1,0-2 9,0-2-22,2 3 21,-2-6-13,2 3 5,-2 0 2,3-2-12,-1 1 19,0 1-16,3-1 15,-1 3-18,1-1 18,-1 0-11,3 1 11,-1-2 0,1 0-19,0 0 20,-3-1-21,3-3 19,-1 0-22,4 0 24,-2 0-8,1 0 7,-1 0 1,0 0 0,-1 0 0,-1 0 1,2 0-2,0 0 7,-1 0-12,1 0 12,2-3-11,-1 2 5,-1-3-14,-1 0-9,-2-2 5,-1-1 17,1-1-1,-3 1 2,0-4 10,-2 0 27,2-2-22,-2-1 6,0 0-3,0 0 9,0 0-10,0 2-17,-2 2 13,-2 0-4,-1 2-10,3 0 9,-3 2-15,3 2 14,-1-2-7,1 2 0,0 0 0,0 0-7,-2 0 17,-1-2-20,1 2 23,-3 0-21,-2 0 17,-2 2-12,-3 0 4,1 2-1,-1 0 4,1 0 2,1 0-12,-2 0 15,1 0-20,1 0 11,1 0-6,2 0 7,0 0-1,2 0 0,1 0-1,-1 6 0,-1 4-41,-2-2-45,4 0-107</inkml:trace>
  <inkml:trace contextRef="#ctx0" brushRef="#br0" timeOffset="26541">661 445 107,'0'0'66,"0"0"1,0 0 13,0 0-20,0 0-3,0 0-26,0 0 16,0-3-21,0 3 20,0 0-21,0 0 5,0 0-8,0 0-11,0 0 11,0 0-22,0 0 5,0 0 7,0 0-21,0 0 19,0 0-10,0 0 0,0 0-1,0 0-12,0 0-31,0 0-3,0 0-49,0 0 34,0-1 3,3-1 30,1 0-2,-1 2 13,-1 0 6,-2 0 12,0 0 1,0 0 9,0 0 46,0 0 2,0 0 17,0 0-29,0 0-1,0 0-27,0 0 3,0 0-4,0 10-11,0 3 17,0 6-22,0 1 32,0 2-32,0-2 32,0 0-32,2 2 12,0-2-13,0 0 0,0-4 0,3-2-11,-3-2-19,2-4-38,-1-2-8,-1-2-76,1-4-107</inkml:trace>
  <inkml:trace contextRef="#ctx0" brushRef="#br0" timeOffset="34499">296 920 29,'0'0'120,"0"0"-55,0 0-5,0 0-9,0 0-11,0 0-4,0-4-20,0 4 19,0 0-12,0 0 19,0 0-21,0 0 18,0 0-17,0 0 5,0 0-1,0 0-11,0 0 5,0 0-19,0 0 1,0 0 10,0 0-21,0 0 11,0 0-2,0 0 0,0 0 0,0 0-1,0 0 2,0 0-12,0 0 19,0 0-16,0 0 12,0 0-6,0 0 2,7 4 0,-3 6 7,1 0-6,-1 4 25,0 2-9,1 4 34,-2 2-34,1 2 6,0 2-22,1 0 10,-1 1-11,2-4-2,2-1 1,-4-4-17,0-1-9,1-5-63,-5-2-14,0-4-103,0-6-164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3:12.76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49 6 12,'0'0'122,"0"0"-77,0 0-7,0 0-8,0 0 38,0-2-22,0 0 9,0 0-24,0 2-5,0 0 12,0 0 1,0 0-2,0 0-27,0 0 31,0 0-28,0 0 16,0 0-21,0 0 17,0 0 2,0 0-11,-4 0 9,0 0-25,-1 4 10,-2 11-3,-2 3-10,3 5 12,2 9-11,-2 7 3,4 2-1,0 5 0,2 1 1,0-1-3,0-4 10,0-3-14,8-4 13,4-8-14,6-2-6,4-5-26,-3-7-64,-4-4-153</inkml:trace>
  <inkml:trace contextRef="#ctx0" brushRef="#br0" timeOffset="894">337 113 155,'0'0'193,"0"0"-108,0 0-24,0 0 11,0 0-35,0 0 9,0 0-33,-12-3 21,10 3-33,-1 0 13,1 7-13,2 8-1,0 9 0,0 6 1,0 5-6,0 2 19,0 2-28,0-3 8,0-2-1,0-9-47,0-3 4,2-7-40,-2-9-119</inkml:trace>
  <inkml:trace contextRef="#ctx0" brushRef="#br0" timeOffset="1480">368 105 52,'0'0'134,"0"0"-92,0 0 0,0 0 34,0 0 14,0 0-18,0 0-33,0 0 7,0 0-33,0 0 11,-8 0-23,-2 5 1,-3 3-2,1 2-1,-5 7-33,3-6-72,3 0-76</inkml:trace>
  <inkml:trace contextRef="#ctx0" brushRef="#br0" timeOffset="2276">245 385 188,'0'0'132,"0"0"-31,0 0-21,0 0-12,0 0-44,0 0 12,0 0-24,2 0 15,-2 0-17,2 0 8,1 0-11,1 0-1,2 0-9,6 0 11,3 0-16,6 4 19,1-1-17,4 0 12,1 1-12,8-3-34,-5 2-52,-8-3-107</inkml:trace>
  <inkml:trace contextRef="#ctx0" brushRef="#br0" timeOffset="2898">610 138 199,'0'0'162,"0"0"-130,0 0-1,0 0-22,0 0 17,0 0-9,0 0 18,0 73-2,0-44-3,0 4-12,0 0-17,0 2-2,0 2-31,0-10-72,0-7-130</inkml:trace>
  <inkml:trace contextRef="#ctx0" brushRef="#br0" timeOffset="3147">588 150 240,'0'0'147,"0"0"-113,0 0 63,0 0-29,0 0-36,0 0-19,0 0-12,69-40 0,-54 36 6,1 4 1,-3 0-7,-2 0 15,-1 3-14,-4 8 14,-6 4-15,0 3 6,0 1 6,-6-1-12,-13 0 2,0-1 8,1-6-22,5-3 16,1-4-12,5-1 8,3-3-2,4 0-24,-2 0-41,2 0-1,0 0-29,0 0 3,0 0 33,6 0 59,3 0 1,3 4 20,-1 6 0,-1 0 19,2 2 10,-5-2-11,-1-2 4,-2 2-25,-4-2 29,0 2-29,0-1 17,0 4-13,-4-1 12,-9 2-18,-3-3-4,-1 2-3,1-1-1,1-2-14,-4-2-63,6-2-70,2-6-206</inkml:trace>
  <inkml:trace contextRef="#ctx0" brushRef="#br0" timeOffset="3874">792 222 65,'0'0'130,"0"0"-32,0 0-4,0 0 13,0 0-57,0 0-1,0 0-34,-4-1 3,2 2-18,-2 13 1,2 5 0,2 1 6,0 2-12,0-3 15,0 2-17,2-3 17,6-2-9,1-2 0,0-4-1,0-5 0,0-2-6,-1-3 6,2 0 0,-1-4-10,-3-12 9,-2-2 0,1 0-4,-3 2-5,-2 1 10,0 5 0,0 6 0,0 3 0,2 1-1,0 0-10,6 1 10,-4 12 2,2 1 13,-1 2-13,-1-1 13,-4 3-14,0 0 9,0 0-1,0 0-6,0 1 1,-11-1 7,-2-2-20,-3 0 19,3-2-18,-1 0-11,4 0-30,3-2-109,3-4-137</inkml:trace>
  <inkml:trace contextRef="#ctx0" brushRef="#br0" timeOffset="4549">1032 62 217,'0'0'209,"0"0"-110,0 0-12,0 0-29,0 0-8,0 0-50,0 0 8,0 26-2,0 0 5,0 6-10,0 4-1,0 3 6,0 1-5,0-3-2,0-2-21,0-5 14,0-6-40,0-6-3,0-9-76,0-5-72</inkml:trace>
  <inkml:trace contextRef="#ctx0" brushRef="#br0" timeOffset="4858">955 287 39,'0'0'111,"0"0"-66,0 0 3,0 0 45,0 0-29,0 0-21,0 0-36,0 0 15,2 0-11,2 0 23,3 0 5,0 0 2,2 0 1,0 0-32,-1 0 11,6 0-8,-1 0 7,5 0-14,2 0-11,0 4 7,0-1-2,2 0 0,-2-2 1,-1-1-2,-2 0-4,-1 0 4,-5 0-16,0-7 17,-4-5-12,-5-1 12,-2 2 0,0-4-13,0 1 12,-7 0 1,-6 6-8,0 0 17,-3 6-5,3 2 4,-1 0-11,3 2 3,2 14 0,2 7 0,7 0 1,0 3-2,0 3 2,0-5-3,5-2 9,8-4 1,2-3-7,4-2 3,3-5-4,-2-4-85,-4-4-199</inkml:trace>
  <inkml:trace contextRef="#ctx0" brushRef="#br0" timeOffset="5872">1244 20 191,'0'0'210,"0"0"-94,0 0-49,0 0 29,0 0-34,0 0-9,0 0-34,0-1-18,0 1-1,4 0 6,10 5 29,4 9-25,0 6 23,3 2-32,0 7 31,1 2-32,-4 5 21,0 5-21,-7-1 0,-3 0-1,0-4-23,-6-2 11,-2-5-29,0-2-3,0-5-39,-2-2 9,-8-4-97,1-6-177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30T16:44:54.4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3 110,'0'0'72,"0"0"-14,0 0-6,0 0-12,0 0-5,-9-4-28,9 4 19,0 0-15,-2 0 15,2 0-20,-2 0 17,2 0 22,0 0-13,0 0 9,0 0-28,0 0-2,0 0-3,0 0-16,0 0 10,0 0-2,11 0 0,3 4-2,3 0 1,6 2 2,1-2-2,5 4 2,3-2-1,3-2 7,1 0-14,3 0 4,0-4 2,-1 2 0,-3-2-5,-2 0 4,-1 0 4,-3 0-5,-2 0 10,-5 2-7,-3 4 2,2-2-2,-6 0 0,-1 6 0,1-6-1,-3 4 2,1-2-2,1 2 2,-1-4-2,3 0 3,-3 2-2,2-6 0,1 0 0,-1 0 0,-1 0 0,-1 0 0,-1 0 0,-6 0 0,0 0 1,-1 0-1,-3 0 0,0 0 1,-2 0 0,2 0-1,-2 0 0,3 0 1,-3 4-2,3-4 2,-3 0-1,0 0 10,0 0-11,0 0 1,0 0 0,0 0 2,0 0-2,0 0 9,0 0-1,0 0-5,0 0-1,0 0-4,0 0 1,0 0-6,0 0 1,0 0-7,0 0 13,2 0-2,0 0 2,0 0 0,0 0-2,0 0 10,3 0-9,1 0 2,2 0-1,-2 0 0,1 0 0,-1 0 0,0 4 1,0-4-1,-2 4 7,0-4-8,-1 0 2,-3 0-2,2 2 0,-2-2 1,0 4-2,0-4 2,2 0 0,-2 0 2,2 4-5,-2-4 10,0 0-8,0 0 2,0 0-2,0 0 0,0 0 1,0 0 1,0 0 0,0 0 12,0 0-12,-4 0-2,-7 0 2,-1 0-1,-1 0 0,-1-8 0,1 2 2,3 2-2,0 0 4,1 0-1,1 0-6,3 2 6,0-2-6,1 4 2,-1-4 1,3 0 8,2-2 1,0 6 4,0-4-12,0 4 0,0 0 5,0 0-10,0 0 14,0 0-20,0 0 11,0 0-2,0 0 1,0 0 0,9 0 0,1 0 1,0 4-7,1 2 14,1 6-20,1-2 19,-1-2-7,-4 2 0,3-6 0,-5 4 0,4-6 1,-6 2-2,1 0 7,-1-4-15,-4 0 15,2 4-6,-2-4 0,0 0 7,0 4 20,0 0 9,-4 2-10,-7-2-25,-1 0 21,-1 2-22,-1-2 7,1 0-1,3 0-4,-2 0 0,5-2-2,3-2 0,0 3-1,4-3 1,0 0-23,0 0 11,0 0-38,0 0 4,0 0 8,0 0 32,0 0-1,0 0 6,0 0 1,0 0-5,0 0 4,0 0 1,0 0-2,0 0 3,0 0-1,0 0 0,0 0 0,0 0 1,0 0-1,0 0 0,0 0 1,0 0 4,0 0-5,0 0 33,0 0-15,0 0 3,0 0-20,0 0-1,0 0 0,0 0 1,6-3-2,3-3-13,1-2 13,0 2-14,-1-2 15,-3-2-11,0 2 11,-4-4 0,-2 2 0,0-4 2,0 2 6,0 2-12,0-2 13,0 2-12,-2 6 3,2 0 0,0 4-36,0 0-131,0 4-96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3:21.7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25 186 80,'0'0'93,"0"0"-42,0 0 9,0 0 15,0 0-20,0 0 9,0 0-30,-21-8 31,17 8-27,4 0 4,0 0-9,0 0-26,0 0-1,0 0 0,0 0-12,0 0-3,0 0 8,0 0-6,4 0 5,9 0 2,5 0 0,3 0 0,6 0 2,7 0-11,1 0 19,8 0-17,-1 0 14,5-4-8,-3 4 2,-2-6-2,-4 3 1,-2 2-43,0 1-28,-11 0-88,-8 0-21</inkml:trace>
  <inkml:trace contextRef="#ctx0" brushRef="#br0" timeOffset="415">304 164 77,'0'0'187,"0"0"-109,0 0-36,0 0 8,0 0-3,0 0-24,0 0-9,-36 62-7,36-34 12,0 6-17,0 8 18,0 2-20,0 10 15,0-1-14,0 4-2,0-2-12,0-2-36,0-13-41,0-14-54,2-12 49,0-9-12</inkml:trace>
  <inkml:trace contextRef="#ctx0" brushRef="#br0" timeOffset="737">439 454 134,'0'0'175,"0"0"-68,0 0-19,0 0-25,0 0-5,0 0 0,0 0-57,-50 41 21,47-16-21,3 3 1,0-2 6,0-3-8,5-1 0,8-5-9,1-3 7,-1-10 2,3 0-11,-1-4 19,-1 0-19,1-4-5,-4-13-3,-2-1 6,-5-1 12,-1-3 0,-3 1 1,0 2-4,-3 1 10,-10 1-12,-3 8-7,0-4-7,3 8-41,3 5 18,2 0-94,4 0-75</inkml:trace>
  <inkml:trace contextRef="#ctx0" brushRef="#br0" timeOffset="1323">734 62 18,'0'0'207,"0"0"-93,0 0 3,0 0-13,0 0-10,0 0-52,0 0-29,-7 58-1,7-22-11,0 8 35,0 0-21,0 10 30,0-4-44,0 3-2,0 4 2,0-7-2,0-6 1,0-8-54,0-9-5,0-6-78,0-7-1,0-10-56</inkml:trace>
  <inkml:trace contextRef="#ctx0" brushRef="#br0" timeOffset="1615">671 476 150,'0'0'142,"0"0"-86,0 0-43,0 0 16,0 0 1,0 0-7,0 0-23,56-80 7,-34 62-7,3 1 9,1 2-16,1-1 7,4 2 0,-2 1-42,9 4-15,-9-4-95,-6 8-21</inkml:trace>
  <inkml:trace contextRef="#ctx0" brushRef="#br0" timeOffset="1804">985 276 179,'0'0'136,"0"0"-2,0 0-22,0 0-41,0 0-61,0 0 12,0 0-21,-42 120 15,42-93-15,0 0 19,0-1-20,0-12 0,0-2-1,0-2-4,7-10 3,-1 0-31,3 0 7,1-17-23,-2-2 1,-1-7-5,-1-1 24,-2 1 3,2 7 0,-6 2 2,2 8-27,-2 3 50,0 6 1,0 0 0,4 6 30,1 12 33,-1 4-22,4 4-24,2-7 3,-1 3 5,4-5-19,1-7-5,-2-10-2,2 0-16,-1 0-13,0-10-6,1-8 36,-3-4-23,1-4 23,-4-5-9,-1 0 5,-1-1-3,-1-4 7,-2-4-6,-3 0-7,0 0-17,0 4 22,-3 2 8,-12 6 6,-2 6-4,-2 4 9,1 4-10,3 6 3,1 8-3,5 0-2,3 5-5,4 17 6,2 13 0,0 5 30,6 4 24,14 10-2,2 4-12,3 0-18,2 0-22,-1-9-1,-1 0-60,6-9 34,-7-13-100,-6-10-216</inkml:trace>
  <inkml:trace contextRef="#ctx0" brushRef="#br0" timeOffset="3103">1449 338 120,'0'0'134,"0"0"-60,0 0-61,0 0 8,0 0-15,0 0 10,0 0-16,27 0 38,-2 0-31,9 0 10,0 0-8,6 0-8,-2 0-1,9-4-9,-10 4-60,-10 0-113</inkml:trace>
  <inkml:trace contextRef="#ctx0" brushRef="#br0" timeOffset="3387">1511 503 189,'0'0'103,"0"0"-73,0 0 19,0 0 30,0 0-28,0 0-4,133 5-47,-95-14 14,14-4-14,-13 3-59,-5-3-141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4:13.9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32,'0'0'163,"0"0"-45,0 0-17,0 0-14,0 0-14,0 0-12,0-2-22,0 2 22,0 0-25,0 0 21,0 0-25,0 0 9,0 0-21,0 0 0,0 0-7,0 0-10,0 0-6,0 6 10,0 12-17,0 6 17,0 7-14,0 4 14,0 1-14,4-1-6,0-1-14,3 1-37,-1-7-92,-2-9-119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3:54.8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31 23,'4'-3'54,"-4"3"-36,0 0 30,0 0-6,0 0 18,0 0 8,0 0 23,0 0-7,0 0-15,0 0-18,0 0-36,0 0 14,0 0-27,0 0-4,0 4 12,0 3-5,0 3-5,0-1 13,0 5-3,0 0 3,0 4 15,2 3-28,0 3 19,4 0-18,-2 0 1,-2 0 4,0 0-4,-2 0-2,0-2-15,0-2 1,0 0-9,0 0 22,0 0-52,0 2 43,0 2-25,0-2 33,0 0-16,0 0 10,0 3-1,0-1-7,-2-2 9,-2 0-44,2-2 38,0-2 6,2-2-3,0 0 3,0 2-13,0 2-102,0 2 34,0 0 57,0-1 21,0-3 9,2 0-11,-2-4 11,2 1-25,-2-3 25,2 1 2,-2 1-1,2-2 0,0-2-25,0 0-2,-2-2 20,3 0 7,-1-2 7,-2-2 29,2 0-30,-2-2 20,0 2 20,0 0-19,0 1-18,0 0-8,0 1 8,0 2-9,0-2 21,0-2-11,0 0 3,0 0-13,0-2 0,0-2 0,2 0-26,0 0-59,0 0-45</inkml:trace>
  <inkml:trace contextRef="#ctx0" brushRef="#br0" timeOffset="4202">876 24 95,'0'0'137,"0"0"-69,0 0-45,0 0 28,0 0-12,0 0-25,0 0 1,0 0-8,0 0 52,0 0-24,0 0 17,0 0-24,0 0 14,0 0-29,0 0 2,0 0-4,0 0-11,0 0 14,0 0-14,0 0 8,0 0 1,0 0-13,0 0 11,0 0-1,0 12-6,0 2 0,0 4-1,0 3 2,0 1-2,0 2 11,0 2-20,0 0 18,0 2-15,0 2 8,0 0-1,0 2 1,-2-2-1,-1 0-1,0-2-51,3-2 46,-2 0-8,2-4 7,-2 2 7,0-2 0,0-1 0,2-2-1,0 2 0,0-5 2,0 0-2,0-4-7,0-4-3,0 0 16,0-2-6,0 2 1,0-2 0,0 2 0,0 0-1,0 0 1,0 0 0,0 0-8,0 2 16,2 0-18,0 0 0,2 0 0,-1 0-9,0 0-12,-3 1-11,0-2 3,0 0-9,0-2 15,0 0 33,0-3-23,0 1 20,0-1-6,0 1 9,2 0 0,0 2 0,-2-1-1,2-1 1,0-2-7,-2-2 4,3-1-59,-1 0-20,0 0 4</inkml:trace>
  <inkml:trace contextRef="#ctx0" brushRef="#br0" timeOffset="9510">372 26 18,'0'0'43,"0"0"-30,0 0 3,0 0-15,0 0-2,0 0-27,0 0-12,16 0 18,-14 0 22,-2 0 12,2 0 15,-2 0 48,0 0-27,2 0 1,-2 0-20,0 0 10,0 0-6,0 0-25,0 0 5,0 0 0,0 0 52,0 0-16,0 0 5,0 0-40,0 0 5,0 0-19,0 0-1,0 0-1,2 0-16,3 0 11,-3 0 14,0 0-11,-2 0 13,0 0 2,0 0 15,0 0 3,0 0-11,0 0-17,0 0 3,2 0-2,-2 0-4,2 0 10,2 2-9,-2 1 2,0 1 12,-2-3 2,0 2 6,0-2 20,0 1-18,0 0 7,0 3-18,0 0 22,0 3-34,0 1 14,0 1-13,0 2-1,0-1 0,0 2 1,0 1-2,2-1 7,-2 5-11,2-1 12,-2 1-14,2 0 14,1-2-7,-3 2 0,0 0 0,2-2-2,-2 2 4,2-2-4,0 0 12,-2 0-21,0-2 22,0 0-17,0 2 8,0 1-2,0-3 4,0 1-2,0 0-4,0-1 1,0 0-8,0 1 15,0 2-18,0-1 21,0 0-16,0 2 7,0-2 0,2 0-1,-2 0-8,0-4 3,2 0-14,-2-2 14,0-2-27,0-2 33,0 0-9,0 0 9,0 2-2,0 2-9,0 4 9,0 0-16,0 2 17,0-1-31,0-2 21,0 1-29,0 0 26,0 0-2,0 0 14,0-2-5,0 1 1,0-6-5,0 0 4,0-3-1,0-3 13,0 2-11,0-3 7,0 0-2,0 2 1,0-1 0,0 2-7,0 1 14,0 0-14,0 0 14,0 2-14,0-1 17,0 0-10,0-1 0,0-4 0,0 2 0,0-2-22,0 0-2,0 0-11,0 0 26,0 2-7,0-2 16,0 1 0,0 2 5,0-2-5,0-1-7,0 0-79,0 0-137</inkml:trace>
  <inkml:trace contextRef="#ctx0" brushRef="#br0" timeOffset="11604">1296 0 18,'0'0'28,"0"0"6,0 0 10,0 0 11,0 0-17,0 0 44,0 0-26,0 0 9,0 0-13,0 0-9,0 0-7,0 0-23,0 0 15,0 0-14,0 0 29,0 0-14,0 0 26,0 0-20,0 0-6,0 0-11,0 0-17,0 0-1,0 4 9,0 4-15,0 0 16,0 3-12,0-2 4,0 1-4,0 2 2,0 2 0,0 0 0,0 4 0,0 3-2,0 1-11,0 2 12,0-2-33,0 2 34,3-2-12,-3 2 12,2-2 0,1 0 0,-1-2 0,-2 0 3,0-2-13,0 2-28,0 1 27,0-2-5,0 2 15,0-2-24,0-2 19,0 1 6,0-3-8,0 2 6,0-1 4,0 0-9,0 0 15,0-2-14,0 2 12,0-4-4,2 2-2,-2-2-13,0 4-16,0 0 19,0 2 1,0-2 0,0-2-9,0-4-34,2-2 44,0-2-23,-2-2 30,0-2 0,3 3 2,-3-2-3,0 1 11,0 0-15,0 0 18,0 0-7,0 0-3,0 2 3,0 1-5,0 0-1,0 0 0,0 1 1,0-3-8,0 1 11,0 1-12,0-3 16,0-1-7,0 1 0,0-1-1,0 1 1,0-3-2,0 4-6,0-4-4,0-1 12,0 3-11,0-3 9,0 0-13,0 0 14,0 0-72,2 0-49</inkml:trace>
  <inkml:trace contextRef="#ctx0" brushRef="#br0" timeOffset="20164">1118 257 195,'0'0'225,"0"0"-120,0 0 2,0 0-17,0 0 8,0 0-55,0 0 8,0-2-25,0 2 5,0 0-10,0 0-21,0 0 0,0 2 11,0 14-19,0 6 18,-2 6-7,0 2-1,-1 4-4,1 0-7,2-1-45,0-4 1,0-4-25,0-5-23,0-4-4,2-8-61</inkml:trace>
  <inkml:trace contextRef="#ctx0" brushRef="#br0" timeOffset="20982">639 297 110,'0'0'161,"0"0"-91,0 0-10,0 0-18,0 0 9,0 0-27,0 0 6,-4 6-22,-2 2 12,-2 4-7,2 0-7,1 2-6,3 2 2,2 0 0,0 0-1,0-2 16,0 3-16,0-3 6,2-2-6,7-2 4,3-2-5,-1-2-7,2-2-2,0-3-44,3-1 28,0 0-19,-3 0 2,-2-9-20,-4-5 1,-3-4 18,-4-3 43,0-1 32,-4-2 2,-12 2 31,1 0-16,-1 2 12,0 4-61,6 2 0,0 6-20,4 2-26,1 6-140</inkml:trace>
  <inkml:trace contextRef="#ctx0" brushRef="#br0" timeOffset="22146">224 315 152,'0'0'127,"0"0"-74,0 0 8,0 0-30,0 0 18,0 0-17,0 0 24,0 0-18,0 0 1,0 0 3,0 0-28,-2 0 18,0 0-32,-2 2 13,-3 8-7,1 0-3,-1 4-3,0 0-2,3 4 2,2 0-4,-1 0-3,3 0-1,0-4-8,0-1-7,9-3 23,3-5-20,1-1-8,3-1-9,-3-3 9,3 0 2,-3 0 8,-2-11 18,0 0-4,-4-3 3,-5-3 2,-2 1 18,0 0-9,-2-2 3,-11 0 3,-3 2-9,1 0 16,-1 2-23,3 2-7,3 4-110,4 4-212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4:18.0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0 183,'0'0'280,"0"0"-167,0 0-51,0 0-7,0 0 20,0 0-59,0 0 3,0 8-18,0 4 9,0 6 6,0 2-8,0 4-1,0 4 1,0 2-16,0-2-7,-2 8-55,2-8-131,-2-9-174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4:02.38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233 0 29,'0'0'110,"0"0"-25,0 0-10,0 0 4,0 0-10,0 0-17,0 0 10,-5 0-36,5 0 6,-2 0-29,2 0 0,0 0 3,-2 4-6,2 4 0,0 5 0,0 1-1,0 4 8,0 4-15,0 2 18,0 5-12,0 0 11,0 2-10,0-1 1,-2-4 0,-2 1 1,-2-3-1,6-2 0,0 0 2,0-2-9,0 0 17,0 3-20,0-5 18,0 2-8,0-2 0,2-2 0,-2 0 0,4 2 1,-4-2-8,0 2 6,0 3 0,0-1-24,0 0-4,-4-4-7,0-4 6,4-4 11,0-2 9,0-2 9,0 2-10,0 1 10,0 0 2,0 1-4,0 2 10,0 1-7,0-1 0,0-2-1,0 2-1,0-2 2,0-2 0,0 0 10,0-2-23,0 0 24,0-2-21,2 0 12,-2 0-2,2-2 0,-2 4 2,4 0-4,-4 0 4,0 4-8,0 0 18,2 0-18,-2 1 6,0-2 0,0 0-3,0-2-13,0 0 16,0-1-10,0-3 10,0-1-12,0 0 6,0-4-168,0-7-88</inkml:trace>
  <inkml:trace contextRef="#ctx0" brushRef="#br0" timeOffset="16758">5 194 87,'0'0'193,"0"0"-80,0 0-25,0 0 8,0 0-34,0 0-7,0 0-40,0 0 2,0 0-16,0 0-1,0 0 0,0 6 1,0 6 0,0 2-1,0-2 10,0 0-3,0-2-6,0-2 0,0 2 16,0-2-16,0-1 17,0-1-17,0-2 0,0-4 6,0 1 1,0 2-15,0 1 19,0 4-14,0 4 12,0 2-12,0 4 2,-2 2 0,2 0-1,-3 1 2,3-6-2,0-1-13,0-3-22,0-7-31,0-2-27,0-2-173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3:57.1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824 0 103,'0'0'76,"0"0"-30,0 0 8,0 0-15,0 0 1,0 0-39,0 0 8,0-4-7,0 4-1,0 0 2,0 0 6,0 0 1,0 0-8,0 0 38,0 0-24,0 0 16,0 0-15,0 0 2,0 0 3,0 0-15,0 0 10,0 0-15,0 0 5,0 0 0,0 0 5,0 8-12,0 5 13,0 5-13,0 6 9,0 4-1,0 4-7,-3 5 8,1 1-2,2-2-7,0-2 1,0-1-1,0-3 0,0 0 0,0-2 1,0 0-1,0 0 0,0 1 8,0-1-18,0 0-7,0 0 7,0-2-15,-2-1-8,0-1-19,0-2 13,2 0 3,-2-2-22,0-1 25,2-3-39,-4 0 39,2-4-20,0 0-2,2-4 7,0-2-15,0 0 50</inkml:trace>
  <inkml:trace contextRef="#ctx0" brushRef="#br0" timeOffset="592">801 820 42,'0'0'58,"0"0"-25,0 0-27,0 0 6,0 0-11,0 0 1,0 0-1,12 24-1,-10-21 0,-2-2-7,0 2-3,0-2 7,0 4-5,0-4 16,0 2-16,0-3 3,0 0-3,0 0-8,0 0-20,0 0-25</inkml:trace>
  <inkml:trace contextRef="#ctx0" brushRef="#br0" timeOffset="3798">261 39 103,'0'0'52,"0"0"-42,0 0 13,0 0 26,0 0 49,0 0-23,0 0 16,0-2-10,0 2-21,0 0-8,0 0-32,0 0 7,0 0-26,0 0-2,0 0 7,0 0-7,0 0 1,0 0 0,0 0-1,0 0 2,0 0-3,0 0 9,0 5-17,0 2 20,0 1-17,0 0 16,0 2-5,0 2-2,0 4-1,0 0 6,0 4-6,0 4-2,0 5 14,0-1-12,0 4-1,0 0 0,0 0 1,0 1-1,0-1 0,0 0-17,0 3 3,0-3-11,0 0 17,0-4-30,0-2 32,0-3-25,0-3 16,0-2 1,0-2 7,0-2 6,0 0-1,5 0-9,-3-2 15,3 0-14,-3 1-5,-2-2 8,0 2-20,0-1-28,0-2-10,0-2 22,0 0 30,0-2-28,0 0-25,0 0 34,2-4 11,-2 2-30,3-2 45,-3 0 4,2 2 2,0 0 17,0 2 18,0 0 5,0 0-39,1 3 22,-1-2-23,0 1 9,0-1-9,-2-1 2,2-2-1,-2-2 0,3-2-1,-3 0 0,2 0-1,-2-12-65,0-5-49</inkml:trace>
  <inkml:trace contextRef="#ctx0" brushRef="#br0" timeOffset="23267">578 268 55,'0'0'231,"0"0"-109,0 0-2,0 0-48,0 0 28,0 0-29,0 0-14,-16-2-26,10 2 6,-1 0-1,-1 2-35,0 10 1,0 3 12,1 5-28,3 2 17,2 2-9,2 0 6,0-2 0,0-2 0,0-3-1,2-6 1,11 0-23,-2-7 15,5-2-24,0-2 10,-1 0-36,1-4 56,-3-10 1,-4-5 1,-2 0-2,-5-4 4,-2 1-1,0 0 9,-2 0-4,-12 1-5,1 6-2,-3-2-3,1 7-8,-8 4-88,5 2-115,1 4-158</inkml:trace>
  <inkml:trace contextRef="#ctx0" brushRef="#br0" timeOffset="24490">66 274 68,'0'0'123,"0"0"-41,0 0-37,0 0 21,0 0-11,0 0 2,0 0-15,-10-1-23,6 1 29,2 0-22,-3 0 7,1 0-23,0 0-3,-2 0-6,0 1-2,-1 9 1,3 4-1,0 4 1,-2 5 0,4 1-7,2 2 16,0 2-18,0-1 18,0-3-21,0-6 13,12-4-1,-1-4 0,1-2-6,1-6 6,0-2-13,3 0 12,2 0 2,-3-4-10,1-8 19,-3-2-14,-4-4 11,-2 0-7,-5-2 10,-2-1-10,0-1 5,0 4 3,-7 0-16,-4 2 19,0 2-17,-1 4 6,4 1-10,-5 4-63,3 2-62,-1 2-165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3:54.6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 42,'0'0'71,"0"0"-18,0 0 16,0 0-17,0 0-37,0 0 5,0 0-19,0-3-1,0 3 0,0 0 0,0 0-1,0 0-6,0 0-6,0 0-40,3 0-6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2:30.8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1588 1313 28,'173'-16'37,"-148"16"-14,4-2-14,2 0 30,0 2-22,1-2 6,-1 0-21,-4-2-2,-6 2 6,2-2-5,-5 0 26,-1 0-7,4 0 16,1-2-27,2 0 7,5-2-14,2 0-2,0 0 6,3 0-5,-1 4 13,-2 0 3,2 0 9,-4 4-14,3 0 27,-6 0-16,1 0 9,-4-3-3,2 3 4,-4-3-12,4 1-19,4-4 18,0 2-20,0 0 23,2 0-22,-4 0 23,-1 2-14,1 2 6,-3-3 1,3 3-16,0 0 3,4-4 5,1 3-15,3-3 19,5-2-24,0 2 13,0 0-2,2 0 5,-2 2-4,1-1-2,-1 2 2,-3 1-7,1-3 12,-2 2-12,0-3 16,2 0-19,-3-1 11,3 1-2,0 0 0,-1 0 1,4 0-2,-3 1 9,1-1-6,-3-3-2,3 3 22,-6 1-14,2-4 10,-1 1-18,-1 0 3,0 3-3,1-4 6,1 3-9,-1 0 10,1 1-13,-2-2 15,-1 3-15,-1 0 7,0-2-1,-2 2 1,0 0 1,0 1-2,0-2 8,0 1-12,0 2 15,0-2-21,2 0 20,5 0-8,-1-2-1,1 0 6,5 0 11,-4 0-18,5-2 6,0 2 4,1-2-20,1 2 20,-4-2-22,1 2 14,-4 0-4,-3 0-4,-3 0 6,-2-2-1,-2 0 2,2-2-17,-2 2 25,1-2-19,1 2 18,2 0-18,-2 0 17,2 0-7,-2 0 0,0 0 0,-2-2-4,-2 2 17,-4-2-19,0 0 12,-3 0-12,-3 0 6,1-2 0,1 2-8,0-2-4,-2 0 11,-1 2 2,-6-2 12,1-2-6,-3-1 35,4-1-33,-4 1 6,1-1-14,1 0-1,0 1 0,3-1 2,-3 2-4,6-2 9,-1 0-20,3 2 26,-1 0-23,-2 2 19,1 2-9,-5 2 0,0 0-2,-2 0 1,-1 0 2,1 0-8,2-4 20,-2-2-23,-1-2 20,1-2 6,-3-2-9,3-2 10,-5 0-2,1-1-1,-1 2-7,-2 1 5,0 4-16,0 1 17,0 4 4,0-1-8,0 2 28,-2-2-9,-8-3 5,-3 4-4,0-4-28,-3 1 9,0 2 3,1 0-20,-1-2 20,1 2-22,-1 0 10,3 0-1,0-2 0,-1 2 3,3 2-6,0 0 12,-2 2-19,0 0 23,-3 0-26,-2 2 10,-4 0 1,-1 0-6,-1 0-7,-5 0 8,0 0-15,-5 0 21,1 0-12,-3 0-2,1 0 20,-1 2-13,3-2 16,0 2-1,-1 2-7,3-2 0,-2 2 0,2 0 10,-3 0-21,-1 0 24,-4 0-22,2 0 19,-1 0-20,0 0 9,5 2 1,2 2-1,0-2 9,2 2-19,-3-2 11,-1 0-2,0 0-9,-3 0-2,0 2 22,-2-2-11,0 2 2,-1 0-1,0 0-5,-1 0 12,0 0-19,-2 2 5,2 0 8,-2 0-12,-2 0 4,1 0 5,1-2 2,0 0 0,1 0 2,-1 0-8,0-2 19,1-2-18,1 2 22,1-2-18,-2 2 4,1-2 2,0 0-4,2 2 1,3-2 2,-4 0 3,2 0 9,-1 0-14,0 0 14,-1 0-5,-2 0 5,-1 0-15,0 0 0,-1 0 0,1-2 1,-3 0-8,1-4 16,0 0-21,-2 0 26,2 0-25,-1 2 17,1 0-12,2 0 5,1 0 1,2 0 0,-1 0 1,-1-2-11,1 2 18,-2 0-19,-3-2 22,-3 2-15,-6-2 4,-4 0 0,-4 0 0,-1-2 0,1 0 0,3-2 0,-2-2-9,3 0 24,2 0-24,3 0 18,4 0 4,0 1-2,0 2-2,4 3 6,3-1-15,3 6 0,2-3 11,6 2-24,3 2 26,3-3-23,0 3 12,5 0-2,3 0 0,1 0 6,1 0-12,-1 0 12,-2 6-18,-4-2-1,-3 0 0,-6 1-15,-7-3 27,-6 0-5,-5-1-3,-3 2 9,1 2 0,0 0-7,2 1 20,4 0-27,6 0 27,5-2-22,7 0 15,5 0-6,7-2 0,1 0 0,5 0-6,1 0 12,1 0-7,-3 0 17,2 0-24,-3 2 19,1 0-19,0 0 9,-1 0-1,-1 2 0,-1 0 6,-1 2-15,1 0 18,0 0-19,-1 0 20,1 0-19,0 0 15,0 0-12,2 0 1,-1-2-7,1 0 11,3 0 2,-4-2-14,3 2 24,1 0-22,-2 0 11,4-2 0,-3 2-35,2 0 17,-2-2 7,-2 2 0,-2 0 4,-1 2 7,1-2-15,1 0 22,2-2-15,1 2 14,3-4-6,-2 1 0,4-2 0,-3 1-6,1 2 12,-3-2-15,0 3 16,-4 0-16,-1 1 18,-1 2-20,-4 4 0,4 1-4,-3-2 9,1 3-6,1 3 11,1-1 2,-1-2-11,5 0 20,0-2-18,4-5 18,0 0-10,3-3 1,-1-2 0,1 0-1,-3 2 8,2-2-16,1 0-10,4 0-35,0-2-204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16.0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0 117,'0'0'182,"0"0"-104,0 0-19,0 0 32,0 0-36,0 0 11,0 0 2,0 0 24,0 0-31,0 0-16,0 0-15,0 0-8,0 0-1,0 0-19,0 0 25,0 0-15,0 0 31,0 0-15,0 0 2,0 4-14,0 5-7,0 4-8,0 5 0,0 9 12,0 3-4,0 7-6,0 2 7,-1 2-12,-3-2 8,0-3-4,2-4-2,2-9-7,0-2 7,0-5-48,0-6-29,2-9-64,2-1-80,-2 0-392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29:53.9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1165 9 9,'0'0'118,"0"0"-62,0 0-7,0 0 15,0 0-32,0 0-10,0 0-21,-2 0 20,0 0-7,2 0 6,-2 0-20,2 0 0,-2 0 7,0 0-5,-3 0-2,3 0-2,-2 0 1,1 1-3,0 2 4,3-3 0,0 0 16,0 1 13,-2-1-3,2 0-2,0 3-22,-2-3 22,2 3-24,0 1 18,-2 3-18,2 0 25,0 1-11,-2 3 2,0-1-3,2 0-12,-2 2 20,2-1-20,-3 4 26,1-3-8,0 1 1,2 0-20,-2 1 12,0 0-12,2 2 0,-2 0 0,2 4 6,-4 0 1,4 0 18,0 0 2,0 0-27,0-4 3,0 2-3,0-2 0,0 2 0,0 0 1,0-4-2,0 0 8,0 0-15,0-2 18,4 0-20,-2 0 18,2 1-9,3-2 1,-3 3-6,0 1 5,0-1 2,-1 1-7,0-1 13,-3 1-11,0-4 14,0 2-19,0-4 10,0 1-1,0 1 0,2 0 0,0 2 0,0-1 3,0-1-16,3 0 23,-3 0-23,0 0 11,0 0 2,0 2-18,-2 1 16,2 0 2,-2 0-3,0 0-7,0-2 17,0-2-17,0-4 19,3 0-19,-1-2 0,1 2-5,-1-2 2,0 0 7,0 0 5,-2 0 2,3 0-10,-1 0 21,0 0-21,0 0 16,-2 0-14,2 0 6,0 0 1,-2 2-1,3 0 2,-1 0-7,0-2 15,0 0-18,-2-2 18,0 0-15,3-2 12,-3 2-5,0-2-1,2 2 0,-2 0-1,2 2 10,-2-2-6,0 2 5,3-2-5,-3 0 4,0-2-7,0 2 0,0-2-8,0 2-70,-5-2-212</inkml:trace>
  <inkml:trace contextRef="#ctx0" brushRef="#br0" timeOffset="2381">279 10 71,'0'0'107,"0"0"-61,0 0-36,0 0 33,0 0-10,0 0-2,0 0-30,0 0 15,0 0-7,0 0-9,0 0 16,0 0-9,0 0 32,0 0-17,0 4 28,0 5-27,4 0 15,-2 4-22,-2-1 1,0-1 6,2 3-4,-2 3 11,0-1-7,0 2 34,0 2-43,0 2 22,0 4-29,0 0 18,0 4-14,0 0-10,0 4 7,0 4-7,2 0-2,0 0 9,2 2-18,-1-4 20,-1 1-17,2-5 8,-2-3-1,3 0 0,-2-3 2,-1-2-5,0-1 13,0-1-21,-2-1 21,0-3-19,2-2 16,-2-2-8,0-4 1,0 0 0,0-2-1,0 0 2,0 0-11,0-2 23,0 2-23,0-4 12,0 0-4,2 0 2,-2-4 0,0 2-1,3-2-9,-3 0 10,0 0-11,0 0-2,0 0 21,0 0-16,0 4 3,0 2 5,0 2 0,0 2 0,0 0 5,0-2-4,0-2 4,0 0 2,0-2-7,0 0 9,2 0-12,-2 2 13,0 0-9,0 0 5,0-2 1,0 0 5,0-4-11,0 2-2,0-2 12,0 2-18,0-2 16,0 2-18,0 0 10,0 2-1,0-2 0,0 4 2,0 0-4,0 4 14,0 0-25,0 2 27,0-2-27,0 0 25,0-4-13,0-2 1,0-1-6,0-3 6,0 0-33,0 0-9,0-7-62,2-11-12,-2 0-221</inkml:trace>
  <inkml:trace contextRef="#ctx0" brushRef="#br0" timeOffset="4542">2147 17 114,'0'0'52,"0"0"-22,0 0-21,0 0 4,0 0-10,0 0-2,0 0 31,0-7 34,0 7 20,0 0-33,0 0 0,0 0-43,0 0 34,0 0-7,0 0-5,0 0 3,0 0 8,0 0 10,0 0-38,0 0 28,0 0-42,0 0 16,0 0-16,0 4 13,-2 14-14,-5 7 0,3 4 2,-1 7 8,0 3-11,1-1 2,2 0-2,2 0 1,0-2-1,0-2-15,0 0 3,0-4 4,6 2-12,2-1 11,-2-2 4,1 1-1,-1 1 11,-4 1-13,1-1-2,-3 1 11,0-1-1,0-8-6,0-1 1,0-3-4,0-3 0,0-4-6,0 0 16,0 0-30,0 0 29,0 2-44,0 0 13,0 2 14,0-2-14,0 2 20,-3-2-8,3-2 20,0-2-28,0-2 27,0 0-15,0-4 16,0 0 0,0-2 0,0 0 0,0-2 1,0 2-2,0-2 10,0 2-12,0 2 13,0 2 0,0 2 16,0 0-15,0 0-2,0-2-8,0-2-1,0-4 8,3 2-18,-3-2 20,0 0-20,0 0 10,0 0-20,0 0-22,0 0 18,0 0-40,0 0-7,0 0 53,0 0-5,0 0 7,0 0-81,4 0-30</inkml:trace>
  <inkml:trace contextRef="#ctx0" brushRef="#br0" timeOffset="5924">2599 0 49,'0'0'67,"0"0"-5,0 0 21,0 0 24,0 0-15,0 0-30,0 0 6,0 0-26,0 0 13,0 0-26,0 0 26,0 0-29,0 0 8,0 0-3,0 0-13,0 6 11,0 6-20,0 5 21,0 2-29,0 4 15,0 3-9,0 0 0,-3 2 2,1 4-8,0 0 12,0 2-11,0 4-2,0 2 13,-3 0-22,3 4 21,2-2-18,0-2 6,0 0 0,0-6-1,0 0 1,5-3-1,1-5 2,0-1-12,1-3 12,-3-1-11,2-6 14,-2 2-4,-4-1 0,0-2 0,0 0 0,0 2-17,0 0 10,0 2-16,-7-2 13,0-2-2,3-4 6,-1-2 5,3-2 1,2 0 0,0-2 0,0 0-7,0 2 13,0 0-18,0 2 15,0-2-9,0 2 12,0 0-9,0-2 3,0 2 0,4-2 0,-1 0 0,1 0 0,0-4 6,-1 2-18,0-4-4,-1 0 9,-2 0-23,0 0-1,0 0-11,0-6-41,0-4-161</inkml:trace>
  <inkml:trace contextRef="#ctx0" brushRef="#br0" timeOffset="7372">1627 18 58,'0'0'45,"0"0"14,0 0 14,0 0-8,0 0 32,0 0-25,0 0 7,0-18-28,0 18 21,0 0-23,0 0 15,0 0-15,0 0-9,0 0 1,0 0-20,0 0 14,0 0-34,0 5 0,0 8 10,0 7-7,0 9-3,0 7-1,0 6 13,0 8-12,0 8-1,-3 6 10,-6 4-20,0 2 20,1-4-20,1-7 11,5-8-7,-1-7 4,3-5 1,0-6 1,0 0 0,3-3-9,3 0 18,1 0-13,-3-2 12,0-4-15,1-4 14,-3-4-14,-2-6 4,0-4-27,0-4 23,0 0-21,0-2 27,0 0-32,0 0 24,0 0-34,-4 0-56,-3-8 26,1-10-22,1 2-12,3 0-104</inkml:trace>
  <inkml:trace contextRef="#ctx0" brushRef="#br0" timeOffset="8897">712 14 26,'0'0'108,"0"0"-43,0 0-24,0 0 11,0 0-3,0 0 37,0 0 1,0 3 5,0-3-31,0 0 15,0 0-40,0 0-14,0 6-16,0 3 2,0 4-16,0 1 19,0 0-14,0-1 12,0 1-10,0 3 2,0-3 11,0 4-11,0 0 7,0 4 7,0 2-14,0 2 5,-3 0 0,1 2-10,0 0 11,0 2-6,2 0-1,0 2-5,0 0 4,0 0 2,0 0-2,0-4 9,0 1-18,0-6 20,0 0-20,0-4 16,0 2-6,0 1 0,0 0-1,0 0 1,0 0 0,0 0-1,0-2 9,0-2-18,0 2 12,-2 2-3,0 0 1,-1 0 0,3-2 0,0-2-18,0-4 17,0 0-27,0-2-11,0-4 6,0 0 33,-3-2-7,3-2 7,0 0 0,-2 0 0,0 2-1,0 4 2,0 0-10,0 2 19,-1 0-20,3-4 23,-2 0-23,2-4 11,0 0-1,0 0 1,0-4 0,-2 3-2,2-3 2,0 0-7,0 0 1,0 0 3,0 0-12,0 0-6,0 0-58,0-9-72,-2 0-247</inkml:trace>
  <inkml:trace contextRef="#ctx0" brushRef="#br0" timeOffset="23153">2354 423 348,'0'0'230,"0"0"-135,0 0 3,0 0-8,0 0-25,0 0-44,0 0-3,0 22 22,0-8-12,0 2 9,0 6-9,0 4 9,0 6-14,0 2 19,0 5-31,-7-1 2,3 0-7,-1-6-5,1-4-2,4-6-16,0-8-16,0-12-96,0-2-66,2 0-136</inkml:trace>
  <inkml:trace contextRef="#ctx0" brushRef="#br0" timeOffset="24128">1862 413 3,'0'0'160,"0"0"-72,0 0-6,0 0 12,0 0-6,0 0-11,0 0-15,-27 56-9,16-42 8,3 6-22,-4 3 7,-1 2-30,4 4 11,2-2-27,3 0 15,4-1-15,0-2 11,0 0 5,9-4-4,9-4 24,0-2-30,3-6 23,2-8-29,2 0 29,-1-2-16,-4-16 14,-4-6-9,-8-5 6,-8-3 5,0 1-28,-2-1 13,-18 1-5,-2 3-18,0 4 6,-1 4 3,6 6-26,3 5-8,3 9-29,3 0-110,0 0-185</inkml:trace>
  <inkml:trace contextRef="#ctx0" brushRef="#br0" timeOffset="25037">1361 469 212,'0'0'156,"0"0"-101,0 0 16,0 0-24,0 0-21,0 0-14,0 0-2,-55 86 20,51-70 2,-1 1 30,5-2-20,0 2 27,0-3-39,0 0-9,2-5-7,9 0 37,2-4-24,3-5-5,2 0 4,2 0-18,1-10 17,0-8-25,-1-5 20,0-3-20,-6-2 22,-3-3-9,-9 4-6,-2 0 11,0 1-11,-5 6 17,-12 2-24,1 4 13,-1 6-13,1 6-26,-11 2-42,8 8-122,-2 6-498</inkml:trace>
  <inkml:trace contextRef="#ctx0" brushRef="#br0" timeOffset="26479">894 379 348,'0'0'192,"0"0"-68,0 0-13,0 0-19,0 0-38,0 0-5,0 0 16,0 0-6,0 0 2,0 2-38,0 4 3,0 6-17,0 8-7,-2 6-1,0 6-1,2 4 1,0 0-1,0-1 0,0-2 6,0-2-14,9-8-39,4-8-47,1-8-67,-4-7-90</inkml:trace>
  <inkml:trace contextRef="#ctx0" brushRef="#br0" timeOffset="27597">541 357 137,'0'0'90,"0"0"-8,0 0-3,0 0 29,0 0-25,0 0 16,0 0 4,-6 0-11,6 0-17,0 0-28,0 0 5,0 0-38,0 0 15,-2 4-29,2 4 19,0 6-17,-2 6 12,-2 4 5,-1 8-18,1 4 6,-2 4 0,-4 5-14,3-4 7,3-2-16,2-7-42,2-9-1,0-9-85,0-7-126</inkml:trace>
  <inkml:trace contextRef="#ctx0" brushRef="#br0" timeOffset="29332">133 343 168,'0'0'227,"0"0"-75,0 0-68,0 0 9,0 0-33,0 0-11,0 0-25,0 10-2,-4-6 17,-3 2-20,-2 6 1,-2 2-19,-3 4 11,1 4-10,0 2-4,-3 4 3,3 0-1,-1 4 0,6-3 0,-1-4-1,7-3-2,2-8 2,0-3-7,0-4 7,0-4 2,11-2 7,5-1-8,3 0 7,4-7 1,-1-11-1,-2-3-10,-2-2 12,-3-2-8,-7 1 6,0 2 2,-6 2-9,-2 2 6,0 0-6,0 4 7,-2-2-14,-10 2 10,-1 2-9,-3 0-41,3 6 6,-2 4-17,3 2-60,2 0-70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04.4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412 0 101,'0'0'150,"0"0"-75,0 0 23,0 0 5,0 0-30,0 0-42,0 0 18,2 0-16,-2 0 17,0 0-28,0 0 14,0 0-20,0 12 1,0 3 8,0 6-8,0 5 9,0 2-24,0 0 6,0 4 0,0 0-7,-2 2-1,0 5 0,2-2 7,0 6-5,0 1-4,-2 0 11,2 2-19,-2-1 17,0 1-8,-1-2 2,-1 0 5,2-2-6,-3-2 0,3-2-1,-1-4 2,3-4-8,0-2 16,0-3-22,0-1 23,0-4-20,0 0 10,0-2 0,0-4 0,0 0 0,0-4-8,0-4 15,0-2-19,0-2 22,0 0-18,0-2 16,0 0-6,0 0-2,0 0 6,0 0 4,0 0-10,0 0 0,0 0 13,0 0-22,0 0 19,0 0-16,0 0 14,0 0-9,0 0 1,0 0 0,0 0-6,0 0 12,0 0-15,0 0-21,0 0 11,3 0-20,2 0 16,-1-4-79,0-2-67,1 2-6,-1 0-180</inkml:trace>
  <inkml:trace contextRef="#ctx0" brushRef="#br0" timeOffset="19863">153 363 162,'0'0'210,"0"0"-71,0 0-15,0 0-62,0 0-19,0 0 18,0 0-31,-66 6 8,52 2-19,1 4-2,1 4-17,-2 4 1,3 0 0,0 4 0,5-2 2,3 0 6,3 0-1,0-3-7,0-6 18,9 0-19,6-3 18,1-6-10,-1-4 4,3 0 14,0 0-15,-1-14 8,1-4-17,-3-7 5,1 0-1,-7-4-12,0 3 7,-5 2-1,-4 2 9,0 4-7,0 6 8,0 4-8,0 2-4,0 2-14,-6 4-40,-1 0-152,1 0-331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0T16:23:25.60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0 114,'0'0'163,"0"0"-78,0 0-30,0 0-17,0 0-24,0 0-2,0 0-10,51 0 27,-16 6-17,8-2 31,6-4-24,5 0 20,1 0-26,3 0-13,0 2 0,-3 0-1,10 8-22,-13-2-90,-17 0-96</inkml:trace>
  <inkml:trace contextRef="#ctx0" brushRef="#br0" timeOffset="344">142 86 103,'0'0'95,"0"0"-17,0 0 1,0 0-4,0 0-40,0 0 25,0 0-25,-17 0-21,17 0-2,0 0-12,0 0 0,0 0 14,2 9-13,9 4 0,4 1 15,3 9-16,3-1 2,-2 0 13,2 2-15,-1 0 0,-1 0 8,2-2-13,-2-4 13,-1 4-11,1-4 10,-2 0-8,-1-4 1,-1 2 0,-2-2 0,1-4 0,-3 2-7,-2-4 15,-2 2-18,-3-1 16,0 0-12,-4-5-4,0 5 9,0 0-28,0-4-16,0-1 38,0 1 0,0-5-5,0 0 24,0 0-17,0 5 11,-4-5-12,0 4 2,-3-3 4,-2 7 0,-2 2 9,0 3 5,-3 5-7,-1-4 12,-3 8-9,-2 4-8,-2 2-2,-5 6 0,2-2 0,1 0 0,0 2-1,4-6 2,3-2-10,5-4 22,3-4-23,5-4 11,4-5-2,0-5-21,0-4-16,10 0 11,11 0 27,5 0 9,8-9-8,1-5 11,7 6-11,0-6 17,6 6-18,-4-2 13,-4 6-13,-4-4 1,-5 4-2,-9 2 1,-4 2-1,-5 0-49,-1 0 19,-6 0-51,-1 4-111</inkml:trace>
  <inkml:trace contextRef="#ctx0" brushRef="#br0" timeOffset="2252">957 315 26,'0'0'120,"0"0"-75,0 0-2,0 0 6,0 0 16,0 0-2,0 0-5,0-4 10,0 4-26,0 0-2,0 0-23,0 0 8,0 0-24,0 0-1,0 0 0,0 0 0,0 0 0,0 4-6,0 4-2,0 2 16,0 6-16,3 2 17,1 4-10,2 6 2,-1 7 5,2 5 8,-3 1-12,1 8-2,-1-7 3,0-4-9,1-6-39,-1-10 19,-2-10-24,1-12-11,-1 0-92,-2-6-89</inkml:trace>
  <inkml:trace contextRef="#ctx0" brushRef="#br0" timeOffset="2651">904 307 38,'0'0'238,"0"0"-155,0 0-13,0 0 2,0 0-26,0 0-27,0 0-9,0-18-6,18 18 11,3 0 12,4 0-27,4 8 23,-2 8-7,2 2-15,-2 4 18,-3 6-19,-2 4-1,-6 4-18,-7 0 19,-7 3-16,-2-7 2,0 0 11,-13-2 2,-5-4 1,-5-6 0,4-2 1,-1-2-1,1-6 0,6-6-14,3 0-28,0-4-49,6 0-30,-1-8-165</inkml:trace>
  <inkml:trace contextRef="#ctx0" brushRef="#br0" timeOffset="3108">1380 407 111,'0'0'175,"0"0"-100,0 0 37,0 0-50,0 0 15,0 0-40,0 0 18,-58-8-29,51 16 9,-1 6-34,1 4 2,5 8-3,-1-3 0,3 4 0,0 0 1,0-4-7,10-2 14,-2-7-16,3-4 5,-1-6 2,-2-4-25,3 0-5,-1 0 2,-2-14 18,1-4 2,-5 0-12,1-3 20,-5 2-33,0 1 34,0 4-14,0 5 14,0 5 0,0 4 1,0 0-1,0 0 0,0 9 3,0 10-3,7 3 14,-1 5-12,1-9-2,2 4 0,0-10 0,0-2-11,2-10-72,0 0-78,-4 0-90</inkml:trace>
  <inkml:trace contextRef="#ctx0" brushRef="#br0" timeOffset="3605">1523 118 235,'0'0'178,"0"0"-93,0 0 16,0 0-32,0 0-2,0 0-47,0 0-19,-2 85 9,2-45-10,0 4 25,0 2-24,4 2 4,3-2 9,-1-2-15,0-8 2,-1-5-2,2-9-25,-2-12-3,1-2-22,5-8-28,1 0-57,-4-8-92</inkml:trace>
  <inkml:trace contextRef="#ctx0" brushRef="#br0" timeOffset="3919">1415 395 108,'0'0'163,"0"0"-98,0 0-36,0 0-16,0 0 12,0 0-1,0 0-17,63-48-5,-34 42 4,0-4-11,11 6 5,-9-4-85,-6 8-212</inkml:trace>
  <inkml:trace contextRef="#ctx0" brushRef="#br0" timeOffset="4236">1716 377 98,'0'0'175,"0"0"-103,0 0-6,0 0-8,0 0 1,0 0-14,0 0-44,-40 93 22,40-66-22,0-4 14,0-1-14,7-8 8,4-2-9,2-6 0,1-2 6,1-4-5,1 0 8,-3 0-8,1-14-2,-1-7-8,-5 3 8,-2-1-27,-4-4 18,-2 1 3,0 4 5,-12 2-4,-5 2-10,-8 4 9,5-2-93,2 6-126</inkml:trace>
  <inkml:trace contextRef="#ctx0" brushRef="#br0" timeOffset="5045">1987 474 107,'0'0'211,"0"0"-76,0 0-67,0 0-3,0 0-25,0 0-12,0 0-11,0 73-10,0-50 6,0 3-11,0-4 25,5 0-27,2-4 5,4 0-3,-2-6-4,2-2-5,2-6-10,6-4-61,-6 0-68,-3-14-145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2:12.6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3524 40 28,'0'0'122,"0"0"-64,0 0 5,0 0 5,0 0-30,0 0-28,-4-3-9,1 3 56,3-1-28,-2 1-4,2-2-18,0 0 18,0 2-24,0 0-1,0 0 0,0 0-13,0-2 12,0 2-77,0 0-46,0-4-10,0 1 56,2-1-6</inkml:trace>
  <inkml:trace contextRef="#ctx0" brushRef="#br0" timeOffset="212">3524 40 13,'0'-35'35,"0"35"5,0-1 8,0 1-9,0-3-12,0 3 16,0 0 24,0-1-14,0 1 9,0 0-23,0 0 10,0 0-39,0 0 25,0 0-34,0 0 15,0 0-16,0 0 1,-2 10-1,-3 2 1,-1 3 11,-1 2-5,2 1-14,1 2 14,0-4 2,-1 2-9,3-6 0,0 0 1,0-4 6,2-4-14,0-2 10,0-2-6,0 0-13,0 0 15,0 0 1,0 0 3,0 0-3,0 0-13,0 0 6,0 0-16,2 0 21,7 0-12,-1 0-15,6 0 14,-1 0 14,3-6 1,-1 2 0,1-2 0,-1 0 0,-1 0 0,-3 2-59,-4 2-1,-1 0-51,-1 2 25,-2 0-14</inkml:trace>
  <inkml:trace contextRef="#ctx0" brushRef="#br0" timeOffset="1179">3544 36 54,'0'0'138,"0"0"-21,0 0-41,0 0 43,0 0-39,0 0-19,0 0-28,0-2-15,0 2-18,0 2-15,9 10 2,7 4 10,6 12-35,-2-6-57,-7 0-108</inkml:trace>
  <inkml:trace contextRef="#ctx0" brushRef="#br0" timeOffset="5527">3854 562 100,'0'0'52,"0"0"-19,0 0 23,0 0-14,0 0-3,0 0-28,0 0 28,0-4-20,0 4-10,0 0-9,0-3 0,0 3 0,0 0 1,0 0-11,0-1 23,0 1-12,0 0 0,0 0 22,0 0-6,0 0-5,0 0-6,-2 0-6,2 0 0,0 0-18,-2 0 17,2 9-5,-3 5-4,0 4-6,-1 0-24,2 3 17,0-1 16,0 0 5,-1 2 4,3-2-10,0 2 14,0 2-12,0 0-5,0 2 9,0 2-18,0 0 11,0 1 8,0-1 1,0 0-6,3-2 6,-3 16-15,0-8-41,0-2-64</inkml:trace>
  <inkml:trace contextRef="#ctx0" brushRef="#br0" timeOffset="5956">3834 1278 32,'0'0'42,"0"0"-18,0 0 2,0 0-7,0 0-16,0 0 10,0 112-12,0-86-2,-5 2-15,-1-1-6,-1-1-11,4-4-6,1-4 33,2-4 6,0-2 16,0 0-2,0-4 24,0 2-27,5-2 24,2 0-22,-1 2 6,1 0-18,-3 2 8,0 4-3,-1 2-4,0 9 4,-3 3 1,0 2-14,0 4-14,0-2 13,-3-6-2,0-2 10,3-4 0,0-4 1,0-2 19,0-2-4,0-2-3,6-2-11,0-2 5,1 2-6,-3 3 8,0-1-9,2 3 11,-4 2-8,-2 1 17,0 4-1,0-2-18,0 2 17,0-4-17,0-4 10,0-4-10,0-4 10,0-2-11,0-4 0,0 2 0,0-2 1,0 2-3,0 0 9,0 2-14,0 0 16,0-2-16,0 2 7,0-2 0,0 0 6,0 0-6,0 0 0,0 0 0,2 0-7,-2 0 16,0 2-9,0-2 0,0 0 0,0 0-1,0-2 1,2 2-1,-2 0 2,0 0-2,0-2 2,0 3-3,0 1 4,0-1 4,0 1-6,0 0 7,0 3 6,0-2 10,0 1-7,0 1-2,-2-2 6,-2 0-20,0 0 3,2 2-2,0-1-1,0-1 0,0 2 0,2-1 0,-2 2 1,-3 2-1,5-2 7,-2 0-14,0 0 14,2 0-10,0-2 3,0 2-1,0 0-12,0 0 7,0 0 6,0 0-18,0-2 17,0-2-11,0 0 11,0-4-52,0 0-38,0 0-140</inkml:trace>
  <inkml:trace contextRef="#ctx0" brushRef="#br0" timeOffset="7702">6 1067 142,'0'0'165,"0"0"-98,0 0-41,0 0 30,0 0-14,0 0 7,0 0-39,0 0 25,0 0-14,0 0 14,0 0-13,0 0-5,0 0 0,0 0-10,0 0 27,0 0-18,0-4 1,4-2-16,4 0-2,0-4-6,3 2 6,3 0 1,1 0-7,-1 2 5,-1 2-19,-2 2 21,-2 2-33,0 0 33,0 0-16,-5 0 15,1 4-14,0 8 15,-5 2 7,0 8 2,0 6 19,-12 7-27,-3 1-2,-6 0-2,2-4-4,1-4 2,0-6 5,2-4-1,6-4-3,0-4 1,6-4-11,2-2 2,2-2-40,0-2 19,0 0-18,8 0 51,8 0 8,5 0 6,0-6-4,0 0-10,1 4 0,-2 2-22,-6 0-93,-6 0-190</inkml:trace>
  <inkml:trace contextRef="#ctx0" brushRef="#br0" timeOffset="8806">162 267 25,'0'0'147,"0"0"-66,0 0-11,0 0-12,0 0-5,0 0-19,0 0-21,-2 0 10,2 0-22,0 0 26,0 0-20,0 4-11,0 2 4,-2 2 0,2 2 0,0 2 1,0-2 0,0 0 8,0-2-11,0 0 4,0-2-4,4-2 4,6 0-9,0-2 4,1-2-24,3 0-6,1 0-8,1 0 15,-1-6 2,-3-2 12,-3 0-14,-3 0 26,-4 2-2,-2-4 2,0 2 1,0-5 0,0 3 30,-2-1-7,-6 0 15,-1 4-26,-3-1 5,1 1-18,-3 3 0,2 2-59,1 2-141</inkml:trace>
  <inkml:trace contextRef="#ctx0" brushRef="#br0" timeOffset="10759">309 1035 20,'0'0'25,"0"0"-11,0 0 12,0 0-18,0 0 10,0 0-12,0 0 10,23 2 11,-17-2-15,1 0 14,-1 0 6,-1-4 30,0-2-32,-3 0 19,0 0-7,-2 2 14,0-2-7,0 0-17,0-2-6,0 2-18,0-4 24,-2 2-32,-5 0 10,0-2-1,-2 4-11,3 0 4,-1 2-4,0 4-5,-2 0-19,-1 0-10,-2 10-66,3 2-103</inkml:trace>
  <inkml:trace contextRef="#ctx0" brushRef="#br0" timeOffset="12380">338 913 25,'0'0'46,"0"0"16,0 0 6,0 0 17,0 0 6,0 0-32,0 0 16,-13 0-49,11 0 24,2 0-24,-3 0 0,1 0-13,-5 0-12,1 0-1,-1 12-4,1 0 3,3 4-40,3 2 4,0-4-41,0 0 10,9 0-23,2-6 25,0-2-18</inkml:trace>
  <inkml:trace contextRef="#ctx0" brushRef="#br0" timeOffset="16736">623 991 32,'12'-54'53,"-12"54"-18,-2 0 23,2-2-31,0 2 19,-3 0-7,3 0 19,-3 0-16,1 0-6,2 0 0,-2 0-17,2 0 17,0 0-26,0 0 6,0 0-9,0 0-8,0 0 2,0 0 11,0 0 10,0 0-2,0 0 15,0 0-25,0 0 1,0 0-5,0 0-7,0 0 1,0 0 0,0 0-7,0 0-9,0 2 2,0 10 5,0 4 0,0 6 18,0 0-18,0 4 5,0-2 4,0-2-7,0-4-3,0-1 9,0-3 0,0-5 0,0 0 2,0-5-12,0-3 21,0-1-12,0 0 4,0 0-2,0 0 7,0 0-6,0-4-1,0-6-10,0-3 10,0-4-21,0-1 21,0-2-21,0 0 21,0 2-7,0 4 4,0 2 3,4 2-2,6 4-7,-1 2 11,-1 2-11,2 2 8,1 0-1,-3 0 4,4 6 37,1 6 10,-2 6-12,1 0-15,-4 2-22,-1 1 4,-3-3-2,-4-3-4,0-2-16,0-4 18,0-3-1,0-2 1,0-1-1,0-3-6,-2 0 0,0-3-21,0-12 14,2-10-45,0 0 30,0-4-35,0 5 31,0 2 16,8 8 10,6 2 7,1 4 0,1 6-1,-1 2 2,1 0 16,-3 4 4,-1 12 67,-3 2-39,-5 4-15,0 0-11,-4 2-17,0 0-6,0 4-42,0-6-50,0-4-137</inkml:trace>
  <inkml:trace contextRef="#ctx0" brushRef="#br0" timeOffset="18342">1022 959 123,'0'0'125,"0"0"-15,0 0 1,0 0-16,0 0-44,0 0 9,0 0-41,0 0 0,0-2-19,-2 12-1,-2 6-10,-1 6 10,3 0-9,2 2-10,0-2 12,0-4-25,0-4 20,0-3-14,9-6 27,-1 0-5,4-4 3,-3-1-23,-1 0 8,2 0 1,1-1 6,-5-12 9,1-1 2,-3 0 34,-4-2-20,0 0 19,0-2-16,-2 2 3,-9 2-21,-4 0-1,-1 2-2,3 4-58,-1 2-1,5 4-49,1 2-75</inkml:trace>
  <inkml:trace contextRef="#ctx0" brushRef="#br0" timeOffset="19145">1194 927 134,'0'0'163,"0"0"-128,0 0 8,0 0 3,0 0-5,0 0-20,0 0-12,0 0 7,0 2-2,0 12 27,4 4-22,5 6 11,0 4-30,0 2 13,0-2-13,-1-1 0,2-9 0,-3-4 0,1-6-1,-1-5 3,0-3-2,0 0 0,1-2 34,1-14-23,-2-4 10,0-6-9,-3 2-11,-2 0-1,-2 2-15,0 8-9,0 4-74,0 6-96</inkml:trace>
  <inkml:trace contextRef="#ctx0" brushRef="#br0" timeOffset="19611">1448 967 108,'0'0'197,"0"0"-124,0 0-5,0 0-22,0 0-21,0 0-11,0 0-11,-2 0-2,2 0 11,0 6-5,0 8-7,0 2 23,0 4-15,0 2 1,0 4 3,0 1-11,6-2-2,1 10-31,-3-9-119,1-8-250</inkml:trace>
  <inkml:trace contextRef="#ctx0" brushRef="#br0" timeOffset="20052">1546 979 10,'0'0'61,"0"0"4,0 0-19,0 0-6,0 0-24,0 0-14,0 106 4,0-88-5,0-1-2,0-6 5,0-3-12,0-2 12,0-3-5,0-3 1,0 0 0,0 0 0,0-7 0,2-7-19,-2-4-4,4-11 12,-2 0-54</inkml:trace>
  <inkml:trace contextRef="#ctx0" brushRef="#br0" timeOffset="20272">1546 979 23,'97'4'45,"-87"18"29,1 2 31,0 2-13,-2-1-53,0-2-3,0-3-20,-3-4-16,-4-6 0,0-6 7,1-4 5,-3 0 38,0-1 2,0-17-52,0-3 0,0-5-21,0 1-56,0 0-4,0 5-41,0 4 73,5 10 27,3 6 16,3 0-7,5 4 13,-1 16-13,8 16 12,-5-4-8,-5-3 1</inkml:trace>
  <inkml:trace contextRef="#ctx0" brushRef="#br0" timeOffset="20842">2071 1049 104,'0'0'166,"0"0"-88,0 0-23,0 0-2,0 0-51,0 0-2,0 0-5,0-6 3,11 6 1,3-2 0,1 2 1,6-2 0,1 2-1,3 0 2,-1 0 4,0 0-4,1 0-2,-2 0 8,-4-2-8,-5 0 1,-5-2 0,-3 2 6,-2 2-5,-4-2 17,0 0 9,0-2 38,0 0-39,-2-4-23,-11 0-3,-1 0-39,-3-2-7,1 0-13,1-2 24,4 4 16,1 0 19,4 4-8,4 2 1,2 0 12,0 2-13,0 0 7,6 0 1,10 0 12,4 6-11,0 6 50,1 2 14,-6 0 10,1 0-48,-5 0 42,-1 0-56,-2 0 7,-4 0-20,-2 2-18,-2 4-28,0-4-114</inkml:trace>
  <inkml:trace contextRef="#ctx0" brushRef="#br0" timeOffset="24174">4529 331 54,'0'0'108,"0"0"-53,0 0-24,0 0 47,0 0-37,0 0 8,0 0-22,-9 0 9,6 0-7,1 0 14,0 0-8,2 0-22,0 0 20,0 0-17,0 0 6,-2 0-21,2 0 2,-2 0-3,0 0 0,-3 0-3,-1 0 3,0 0-1,0 1 2,2-1-2,-3 3 11,3-3-15,-4 2 11,2 0-12,0 2 2,-3 0 3,-1 0 0,0 0-12,1 2 7,-1 0 0,2-2 0,-1 2-12,3 0 9,-2 2-14,2-2 3,-3 2-21,0-2-11,0 0 10,0 0 11,0-2 22,1 0 9,0 0 7,2-2 2,2 0 7,-1 0-15,3 0 1,-4 2 4,0 0-5,0-2 0,-1 2 6,1-2-13,2 2 16,-2-2-11,4 2 2,0-2 7,0 0 5,0-2-4,0 2-8,-3 0 6,1 2 0,2-2-6,-3 2-1,0 0 7,1 0-7,0 0 0,-1 1-1,1-1 1,0-3 0,-1 1 0,0 0 9,1 2-16,-1-2 20,1 1-15,0-2 4,-3 3 3,-2 0-5,0 2 0,0-2-1,-2 3 2,2-1-1,0-2 10,1 1-20,0-2 22,4 0-12,0 0 0,-1-3 13,3 0 5,0 1-5,-2-1 6,2 3-19,-4 1 0,0 0 8,2 0-16,-3-1 15,-2 1-8,2-1 1,0 1 0,1-2 1,2 0-1,-3 0 23,0-1-22,0-1 11,1 3-5,-1 1-3,-2 0-2,2 0 4,-1 2-6,-3 2 0,1-2-1,-1 2 2,1 0-8,-2 0 20,1 0-26,-1 2 14,2-2-2,-1 0 0,1 0 1,4-4 0,-1 0 6,3-2-8,0 2 8,-4-2 4,0 2-3,-1 0-14,-5 2 8,3 0-2,-2 0 1,1 0 0,4-2 0,-1 0 0,3-2-8,3 0 16,-2-2-18,3 2 10,-2 2-2,2 0-24,0 1 7,-1-2 1,-1 1-11,2 0 14,0 3-16,-4-4 31,4 1-24,0 0 16,0 0-9,0 3 3,0-1-35,-1-2-71,3 0-27</inkml:trace>
  <inkml:trace contextRef="#ctx0" brushRef="#br0" timeOffset="25602">3707 724 77,'0'0'187,"0"0"-93,0 0-5,0 0-12,0 0-14,0 0-44,0 0 13,2 0-8,-2 0 20,0 0-34,0 0 1,0 0 0,0 0-10,0 6-2,-2 6 8,-3 0-17,1 2 20,0 0-16,-2-2 12,4-2-10,2-4 4,0-4-1,0 0 1,0-2-13,0 0 12,0 0-13,2 0-6,17 0-23,3-4 30,14-10-4,-7 0-50,-5 4-83</inkml:trace>
  <inkml:trace contextRef="#ctx0" brushRef="#br0" timeOffset="26555">3270 776 147,'0'0'90,"0"0"-22,0 0 14,0 0 0,0 0-30,0 0-4,0 0-1,-11 0-27,4 0-11,-2 0 1,1 4-4,-4 4-5,3 3 2,-2 0-3,0 4 0,0 3-1,0 0 1,-3 2 0,3 2 1,1-2-6,2-2 11,4-4-12,2-4 1,2-2 3,0-2-1,0 0 3,4 2 1,8-2 0,1 0 2,0 0 5,3 0-11,-1-2 11,-1 0-11,1 0 4,-1-2-1,1-2 2,-1 0-2,-1 0 0,1 0 7,-1 0-17,3-6 16,-1-6-12,-2 0 12,1-2-1,-4 0-5,-3 2 0,-2 2 4,-3 0-2,1 2-1,-1 2 6,-2-2-5,0 0 8,0-2-10,0-1 1,0 0 4,0-1-5,-7-2 1,0 1 17,0 1-11,1 2 16,-3 0-22,2 2 9,-2 2-3,3 2-14,-3 0 4,2 0 3,-4 2 4,2 0-4,-3 0 0,2 2-21,-3 0 1,-6 0-106,7 4-60,-5 2-177</inkml:trace>
  <inkml:trace contextRef="#ctx0" brushRef="#br0" timeOffset="27719">3412 730 64,'0'0'43,"0"0"9,0 0 32,0 0-27,0 0-6,0 0-9,0 0 20,0-16-26,0 16 7,0 0-10,0 0 18,0 0-7,0 0 26,0 0-27,-6 4-37,-3 6-5,0 6 12,-5 4-24,2 6 11,-7 5 0,4 1-16,-3 1 6,1 2-2,-2-1-23,4-4 20,-1-2-33,3-2 32,2-6-55,2-2 50,0-4-36,2-4-5,0-4-10,3-1-36,2-4-26</inkml:trace>
  <inkml:trace contextRef="#ctx0" brushRef="#br0" timeOffset="33740">2985 529 28,'0'0'37,"0"0"6,0 0-5,0 0 8,0 0-10,0 0 45,0-7-13,0 4 5,0 3-27,0-2-31,0 0 28,0 2-13,0-2-1,0 2-23,0 0 29,0 0-35,-2 0 17,0 0-15,2 0 4,-3 0-5,1 0 0,-1 0 15,3 0-13,0 0 0,0 0-3,-2 0 0,2 0-38,0 0 14,-2 0-11,2 0 5,0 0 20,-2 0 1,2 0 2,-2 0 14,-2 0-10,1 0 15,-1 0-9,2 0-3,0 0 0,-4 0 0,2 2 0,0 2-1,-1 0-18,1 0 19,0 0-38,0 1 15,0 0-17,2-1 10,0 0 14,0-2-6,0 2 12,0-1 10,-1-2-12,1-1 12,0 3-1,0-2 2,0 4 3,0-4-3,-4 3-1,2 0 0,2-1 0,-2-2 4,-1 4-3,1-3-2,2 0 9,-2-1-8,1 2 0,-2-2 3,1 4-2,-1-3-1,1 4 6,-2-2-5,1 2-2,0 0 2,3-3-3,-2 2 8,1-1-7,1-2 2,2 2-1,-2 0 0,0 0 0,0 0 10,0 0-10,-3 0 22,1 2-22,-1 0 23,0-2-22,1 2 15,0-2-16,-1 2 7,3-2-5,-2 2-1,-4 0 1,4 0 4,0 2-12,-3 0 16,3 0-13,-2 0 6,0 0-4,2-2 1,0 2 0,2 0-2,-1-1 9,-1 0-5,2 1-1,-2 2 1,-2-2 6,4 2-9,-4-2 2,1 2-1,1-2 0,-2 2 2,0 1-4,0 0 11,-1 0-19,-1 0 18,1 2-16,0-3 12,2-2-5,1 0 1,0-2-6,2-2 6,0 2 0,-1-4-1,1 2 7,0 2-9,-3 0 10,0 2-13,1 0 8,0 2-2,-3 0 0,3 0 1,-1 2-7,3 0 15,-1 0-18,1-2 12,0 0-4,0 1 2,0-4 3,0 1-4,-1-1 0,1 0 1,-2 1 0,2-1-2,-3 0 10,2 1-18,3-1 19,-2 0-11,2 2 2,-2 3-1,-2 0 1,2 2-1,-3 2 0,3 0 9,0 0-15,2 0 16,-2-4-20,2-2 6,0-2 4,0-2-1,0 0 0,0-2 1,0 2 0,0-2-7,0 0 16,0 2-18,0-2 18,0 2-18,0 0 16,0 2-7,0 2 0,2 1 0,2 0-1,-2 0 1,3-1-1,-1-2-1,0 0-8,2-2 10,0-1-7,3 4-6,-1-4 12,2 2 1,1-1 0,-3-1-1,2 2 2,-3-1-2,1-1 12,1 2-22,-2 1 18,2 0-7,-1 2 0,1-2 0,1 0 0,1-4-12,-3 0 11,4 0 1,1 0-2,1 0 4,1 0 13,1 2-15,-3 0 1,0 0 0,1 0 1,-1 0 2,-2-2-2,0 2-4,0-4 4,1 2-4,1 0 9,1-2-7,-1 2 0,1-2 1,-2 2 7,4-2-7,2 4 7,-2-2 0,-1 0-11,1 0 9,-1-2-9,1 0 4,2-2-1,-2 0 0,1 0-14,-1 0 13,-1 0-4,3 0-5,-3 0 20,1 0-15,2 0 12,-2 0-8,1 0 1,1 2 0,3-2 0,0 2 1,2-2-2,-1 0 2,1 0-2,-2 0 7,2 0-7,2 0 2,-3 0 7,-2 0-8,0 0 0,-3 0 0,2 2 4,-4 0-10,1 0 12,-3 1-7,3-3 2,-1 1-1,1-1 0,1 0 1,4 0 0,-1 0-1,-1 0 1,4 0 9,0 0-18,-3 0 16,-1 0-14,2 3 18,-4-3-11,-1 1-1,-1-1 0,3 0 0,1 0 0,-2 0-7,-1 0 20,1 2-19,-1-2 12,-1 0-12,2 0 5,-2 0 1,1 0 1,-1 2-1,1-2 0,-3 2 2,3 1-9,-3-2 18,1 3-22,1 0 12,3 0-1,-1 1 0,4-1 0,-4 1 4,1 0 2,0-1-12,0 0 10,0-3-5,-3 3 2,1 1-1,1-4 0,2 3 1,-2-1-1,1-2 1,0-1-2,2 0 9,0 3-19,1-3 22,-2 0-19,-1 2 16,-3 0-8,1 1 0,-3 1-7,6 0 6,-2 1 2,3-1-2,1-2 13,2 0-22,2-2 20,0 1-20,-3-1 17,1 0-7,-4 0 0,-3 3 0,-1-1-8,2 2 18,-4 0-22,3 0 21,3 0-12,4 0 6,1-2-6,5 0 3,0 0 0,3-2 0,-1 2 3,-4 0-9,-4-2 16,-2 2-20,-1 0 16,-5 2-7,3-2 2,0 2-1,4-4 0,3 0 0,4 0-1,2 0 2,7 0-5,-1 0 11,1 0-7,3-4 9,-6 0-7,-1 2-1,-3 2 4,-9 0-4,-2 0-1,-2 0 0,-5 0 9,3 0-15,1 0 15,4 2-12,-1-2 10,2 0-7,5 0 0,-1 0 0,1 0 0,4 0 0,3 0 0,-1 0 4,-2-2-5,1 0 2,-3-2-2,-3 2 1,1 0 0,0 2 0,-2-2 0,1 2 0,1-2 0,2-2-1,2 1 6,-2 0-6,2-1 1,0 0 0,-2 0 1,0 1 1,-2 2 8,-2 1-9,0-2-2,0 2 8,4 0-15,5-2 18,2-2-12,4-1 3,0 0-1,3-3 0,-1-1 0,0 2 1,1-4 5,-1 3 1,-5 1-7,-1-2 22,-3 4-21,-2-2 7,-2 1-8,-2 2 0,2-1-1,0-2 2,0-1-3,0 0 12,0 2-8,0-2-1,0 0 11,-2 0-12,0 0 7,-5 0-6,-4 0-1,-3 2 0,-3 0 8,-6 0-4,3 0-3,-5 0 3,2-2 4,0 0-3,0-2 2,1-2 0,7 0-5,1-3-1,3 0-2,4 1 2,2-2-7,1 2 15,-4 1-12,-2 3 4,-3 1-1,-1 0 0,-1 1 0,-3 0 0,3 1 6,1-4-15,5-1 18,4-4-18,5-2 11,2 0-3,0 0 2,-2-2-1,-2 4 1,-6 0-1,-6 2 4,-6 4 5,-2 2-14,-3 2 14,0-2-13,1 0 11,-3 2-6,3-4-1,0-1 0,-3 1-1,2-2 2,-2 1-1,0-2 10,1 1-7,1 1-2,0 0-2,1 1 1,2 0 0,-1 0 0,1 0-6,-1 0 3,2 2 6,-4 0-15,3-2 18,-3 2-7,2-2 2,-1 0-1,2 0 0,0-2-1,3 0 1,2-2-6,1 1-2,-2 2 16,-4 3-12,-2 2 13,-3 2-1,0 1-7,-2 2 14,0-2-2,0 2-12,0-2 2,0 0 7,0-1-13,0 0 12,0 0-14,0-1 12,0 1-9,0 0 2,0 0-1,0 0 1,0 2 0,0 1-6,0-2 16,0 2-17,0-2 8,-4 2-1,-3-4 2,-2 3 11,2 0-3,-2 0-10,0 0 0,-2 1 8,-2 1-18,-3-3 19,1 2-18,-3 1 12,0-3-3,2 3 1,-2-2 0,5 2 11,0 0-11,1 0-2,6-2 11,2 2-19,4 0 21,-2 0-21,2-2 9,0 2-2,0 0-7,0-2-11,0 0 1,0 2-51,0 0 10,0 0 11,2 0 25,0 0-37,0 0 14,0 0-57,-2 0-25</inkml:trace>
  <inkml:trace contextRef="#ctx0" brushRef="#br0" timeOffset="37914">7779 758 9,'0'0'163,"0"0"-56,0 0 15,0 0-9,0 0-9,0 0-34,0 0 0,0-6-17,-2 6 9,-4 0-11,-4 0-34,-3 6-17,-5 8 7,1 2-17,-4 0 16,3-2-19,3-1 10,6-5 3,4-3 0,1-3-1,4-2 1,0 0-16,0 0 16,0 3-43,7-2-5,8 3 31,6 3 10,0 0-1,8 4-19,-8-1-78,-8-2-221</inkml:trace>
  <inkml:trace contextRef="#ctx0" brushRef="#br0" timeOffset="38937">7409 712 5,'0'0'282,"0"0"-135,0 0-89,0 0 16,0 0-30,0 0-25,0 0-6,0 0-11,-4 0-1,-3 10 6,-2 4-14,3 4 14,-3 2-6,-1 5-1,4-3-1,2 1 0,1-3-5,3 1 5,0-2 2,0-2-8,0-1 13,11-2-6,3-2 0,1 0 20,3-2 4,0 0-11,-2-4 3,1-2-16,1-2 22,-2-2-21,-1 0 14,2 0-14,-2 0 8,-1-10-8,-4-2 8,-1-4 13,-3 0-2,-3-4 16,-3-2-29,0-3 20,0 0-26,0-1 12,-9-3-12,0 5-1,3 2 1,-4 4 2,2 6 1,-1 2-3,-3 4-2,1 0-48,-4 6-13,-7 0-50,1 0 20,4 4-119</inkml:trace>
  <inkml:trace contextRef="#ctx0" brushRef="#br0" timeOffset="39648">7532 664 179,'0'0'222,"0"0"-109,0 0-14,0 0-35,0 0-30,0 0-28,0 0-2,-56 78-3,34-38 14,-5 4-5,1 5-1,1-1-2,0-6-6,7-4-2,3-10-34,6-10-5,6-8-55,3-7-68,0-3-184</inkml:trace>
  <inkml:trace contextRef="#ctx0" brushRef="#br0" timeOffset="40355">7222 754 71,'0'0'199,"0"0"-88,0 0-49,0 0 32,0 0-25,0 0-5,0 0-18,-45-10 14,35 10-22,-1 0-19,-1 0-6,-3 0-5,1 6-16,-3 8 19,-2 7-19,-1 2 9,3 4-1,1 1 0,5-2-1,2 2 0,5-2-4,2-2-5,2-2 10,0-2-6,0-4-1,6-2 6,5 0-25,5-4 11,-1 0 14,1-2-16,-1-2 15,2-2-22,-2-4 23,-1 0-2,1 0 3,1-6 0,-3-10 20,-3-2-1,2-4 4,-5 0 3,-5-4-6,0-2-17,-2 0-3,0-2-1,0 3-7,0 3 1,0 5 2,0 2 5,-2 5 0,2 2-16,-2 4-6,0 0-27,-1 2 20,-1 4-10,-3 0 28,-2 0-48,-6 0 11,-1 0-91,3 6-96</inkml:trace>
  <inkml:trace contextRef="#ctx0" brushRef="#br0" timeOffset="41061">7240 674 80,'0'0'213,"0"0"-105,0 0 6,0 0-17,0 0-34,0 0-37,0 0-25,-55 34 12,30-6-11,-4 6 2,-2 8 6,-2 4-11,1 0 2,3 1-1,5-3 0,5-8-9,4 0-45,7-9-48,0-9-66</inkml:trace>
  <inkml:trace contextRef="#ctx0" brushRef="#br0" timeOffset="41639">6805 742 241,'0'0'173,"0"0"-17,0 0-38,0 0-18,0 0-65,0 0-1,0 0-28,-4 16 3,-5 14-2,-1 8-7,-4 8 9,1 7-8,-3 1-2,-5 12-39,4-12-93,1-14-369</inkml:trace>
  <inkml:trace contextRef="#ctx0" brushRef="#br0" timeOffset="42412">6360 740 61,'0'0'251,"0"0"-98,0 0-21,0 0-20,0 0 2,0 0-51,0 0-14,2 0 8,-2 0-15,0 6 2,-2 12-42,-6 6 2,-2 9 3,-1 3-8,0 4 2,0 2-2,2-4-18,0-4-71,4-8-37,1-10-94,-1-10-176</inkml:trace>
  <inkml:trace contextRef="#ctx0" brushRef="#br0" timeOffset="43492">5886 746 214,'0'0'194,"0"0"-80,0 0 13,0 0-23,0 0-27,0 0-15,0 0-10,-12-2 10,6 2-42,-5 0-11,1 0 0,0 14-18,-3 6 6,1 6 3,1 2 0,1 3 0,6-4-6,4 0-10,0-9 8,0-4-28,12-4 24,3-4-15,3-2 25,2-4-4,0 0 5,-2 0 1,-3-8-10,-1-6 8,-3-4-2,-4-4-6,-5-2 20,-2-5 2,0 1-11,-5-2 13,-10 2-12,-3 2-2,-2 6-7,5 6-44,-4 10 6,6 4-50,5 0-113</inkml:trace>
  <inkml:trace contextRef="#ctx0" brushRef="#br0" timeOffset="44190">5645 768 221,'0'0'183,"0"0"-88,0 0-20,0 0-4,0 0 3,0 0-26,0 0-47,-43 2 8,28 14-3,1 4-12,1 9 5,0 0 1,2 6-1,2-1 3,5-2-4,1-6-8,3-6 9,0-4-21,3-6 21,10-4-11,3-4 12,1-2-10,3 0 10,3-10 0,-4-10 8,2-4-8,-3-6 2,-5 0 22,-9-2-18,-4 0 11,0 1-16,0 3 15,-13 6-7,-1 8-8,-1 4-2,-5 10-16,5 0-86,-1 0-220</inkml:trace>
  <inkml:trace contextRef="#ctx0" brushRef="#br0" timeOffset="45130">5086 734 107,'0'0'141,"0"0"-87,0 0 21,0 0 0,0 0 11,0 0-22,0 0 4,0-14-16,0 14-5,0 0 8,0 0-13,0 0 23,0 0-39,0 0 16,0 0-42,0 0 11,0 0-11,0 6 0,0 10 15,0 10 1,0 9 12,0 2-27,-5 6 1,0-3-2,1-2 0,2-4-68,2-2-5,0-10-57,0-9-92</inkml:trace>
  <inkml:trace contextRef="#ctx0" brushRef="#br0" timeOffset="46249">4843 750 201,'0'0'183,"0"0"-107,0 0-15,0 0-44,0 0-2,0 0-7,0 0 17,0 0-1,0 0 21,0 0-7,0 0 8,0 0 3,0 0-27,-2 2 8,0 12-7,2 6 46,0 8-31,0 4 20,0 3-25,0 1-7,0-2-25,0-2 1,0-2-4,4-4-56,3-6-119,-7-10-399</inkml:trace>
  <inkml:trace contextRef="#ctx0" brushRef="#br0" timeOffset="52216">66 1509 107,'0'0'52,"0"0"-9,0 0-15,0 0-13,0 0 3,0 0 15,0 0 7,0 0 4,0 0 31,0 0-29,0 0 19,0 0-16,0 0 11,0 0-22,0 0-21,0 0 3,0 0-19,0 0 7,0 0 2,0 0-16,0 0 12,0 0-12,0 0 3,0 0 3,0 0 0,0 0 7,0 0-13,0 0 13,0 0-14,0-4 17,0-3-11,0 0 1,0-1 0,7-2-1,2-1-7,4 4 7,1 0-4,-3 2-4,2 2 13,1 3-11,-3 0-4,0 0 10,0 0-12,-2 3 3,-5 5 10,0 2 0,0 2 9,-4 4-7,0 2 5,0 4 2,-4 0-18,-6 0 9,-3-6-1,-3-2 1,3-2-7,-1-4 7,5-2-9,0-2 8,5-2-17,2-2 18,2 0-22,0 0-5,0 0-32,0 0-6,4 0 33,5 0 28,2-2-2,3 2 12,-4 0-14,4 0 16,-1 0-8,-2 0 2,-1 0 24,-2 6 5,-1 0-5,-3 1 3,0-2-16,-4 1 30,0 2-3,0 2 32,0 4-33,-12 2-1,-7 1-37,0-2 17,-4-2-2,1-1-5,2-5 11,2 0-21,3-5-2,3-2 1,4 0-36,5-23-93,1 0-54,2-2-341</inkml:trace>
  <inkml:trace contextRef="#ctx0" brushRef="#br0" timeOffset="53358">385 1357 130,'0'0'212,"0"0"-115,0 0-18,0 0-21,0 0-22,0 0-7,0 0-29,-29 3 8,22 7 1,5 2-18,0 6 5,2-2 4,0 2-1,0-4-14,2-1 8,10-5-2,-4-2-1,3-5 6,1-1 3,1 0-13,-2 0 12,0 0-12,-2-7 13,0-5 1,-2-2 0,-3-4 17,-4 0-16,0 1 27,0-1-22,-9 6-6,-6 2-2,-8 10-34,6 0-46,1 0-215</inkml:trace>
  <inkml:trace contextRef="#ctx0" brushRef="#br0" timeOffset="56466">735 1434 46,'0'0'149,"0"0"-64,0 0-36,0 0-3,0 0-1,0 0-32,0 0 9,0 0-22,0 0 16,0 0-15,0 0-1,0 10 27,4 4 14,3 7-7,-3 1-16,-2 2 8,0 2-26,-2-2 4,0-6 2,0-4-12,0-8 12,0-4-1,0-2-5,0 0 2,0 0 5,0 0 5,0-10-4,0-8-8,6-4-1,-2-6-20,2 0-11,1-2-49,3 4 38,0 6 26,3 8 5,-1 3 11,1 8 0,-2 1-6,3 0-9,-4 7 16,4 9 33,-5 3 57,0-1-20,-3 0-22,-1 0-8,0-4-34,-3-2 11,-2-4-16,2-4 1,-2-2 7,0-2-10,0 0 2,0 0-1,0-6 0,0-12-44,0-2 15,0 0-12,2-1 25,5 3 3,-1 8 11,4 5-8,3 2 10,-3 3-9,7 3-5,-1 12 14,-3 6 31,-1 1 21,2 2-34,-5-2-18,-2 0-26,0-2-41,-3-8-106,-2-6-200</inkml:trace>
  <inkml:trace contextRef="#ctx0" brushRef="#br0" timeOffset="57142">1230 1400 143,'0'0'278,"0"0"-143,0 0-46,0 0-5,0 0-35,0 0-19,0 0-28,-21 57 5,12-34-6,3 2-2,2 1-1,2-6 1,2-2-8,0-4 8,0-6-9,10-2-12,1-4 2,1-2-39,-1 0 36,2 0 8,-2-10 9,-2-6 8,0-4-2,-5-4 0,-4-2-8,0 2-18,-4 2-59,-11 5-16,-2 10-119</inkml:trace>
  <inkml:trace contextRef="#ctx0" brushRef="#br0" timeOffset="57491">1394 1384 352,'0'0'294,"0"0"-161,0 0-104,2 0 30,0 0-59,6 10-1,-2 11-7,3 4 8,0 4 5,0 0-4,-2-4-2,-3-5 12,2-8-24,-3-4 23,1-4-18,-1-4 9,-1 0-2,0 0-15,3-12 16,-1-10-6,-2-6-14,2-4-2,3-11-78,0 10-84,0 6-92</inkml:trace>
  <inkml:trace contextRef="#ctx0" brushRef="#br0" timeOffset="57810">1650 1433 510,'0'0'159,"0"0"-123,0 0 32,0 0-16,0 0-33,0 0-3,0 0-9,0 7-7,0 11 9,0 7-17,0 3 10,0 2-4,0 0-42,0-2-46,0-6-60,7-8-182</inkml:trace>
  <inkml:trace contextRef="#ctx0" brushRef="#br0" timeOffset="58067">1731 1462 54,'0'0'106,"0"0"-36,0 0 10,0 0-49,0 0-10,39 117-21,-39-105 12,0-2-11,0-6 9,0-4-4,0 0 14,0 0-20,0-6-7,0-12-12,-4-2-25,4-4 3,0 2-45,0 2 38,0 4 48,0 8 23,10 6-15,0 2 0,6 0 16,0 7 18,-1 8 39,1 3-5,-3 0 11,1-2-64,-6-4 8,-1-4-30,-3-2 1,-2-4 3,-2-2-4,0 0 3,0 0-4,0-16-31,0-6-6,0-2 17,0 0-1,8 4 4,0 3 3,1 12 12,5 5 1,1 0-18,5 12 19,1 13 1,7 20-1,-1-7-16,-7-8-122</inkml:trace>
  <inkml:trace contextRef="#ctx0" brushRef="#br0" timeOffset="63615">4650 899 2,'0'0'53,"0"0"-31,0 0 14,0 0-12,0 0 18,0 0-3,0 0 13,0-4 11,0 4-16,0-2-3,0 2-31,0 0 9,0 0-21,0 0 11,0 0-11,0 0-1,0 0 1,0 0 0,0 0 22,0 0-17,0 0 17,0 0-23,0-3 5,0 3-5,0 0-1,0 0-8,-6 0 8,4 0-1,-2 0-3,-1 0-1,1 0-17,-2 0 5,-2 0-6,0 0 23,-1 0-6,2 0 6,-2 0 1,2 0 0,1 0-1,-1 0 2,3 0-2,-1 0 3,1 0-6,-1 0 12,-1 0-8,1 0 0,1 0 19,-3 0 8,0 0-11,3-1 10,-3 1-16,1 0 5,-2 0-7,2 0-5,2 0-3,-3 0 4,1 0-4,0 0 0,2 0-1,-2 0 8,1 0-15,-1 0 16,-1 0-16,0 0 16,-2 0-9,3 1 2,-1-1 0,0 3-1,0-1 1,1 0 11,0 0-11,-2 0 3,2 0-3,-1-1 10,1 2-10,-3-2 9,-1 4-10,2-1 0,-3 0 0,-1 2-13,1-2 2,3 2-12,-4 0 14,6-2 13,-3 0-17,5-2 23,-2 0-10,0 0 0,2 2 0,-5 0-9,0 2 18,0-2-19,-2 2 20,0-2-20,-1 0 7,2 0-4,1 0-15,-3 0 2,4-2 13,-1 2 7,-1 0-10,2-2 23,1 2-19,1-2 12,-2 0-6,2 2 2,-1 0-4,1 0 1,-4 0-5,2 2 5,-3-4 2,1 2-8,2 0 17,1 0-17,-1 1 8,0-2-1,2 1 1,-1 0-1,1 3 0,1-4 0,1 1 0,-1 0 6,0 3-16,1-4 17,0 1-16,-3-2 9,3 3-1,-1-1 1,-2-3-16,1 2 16,-1 0-15,1 0 2,1-2 6,0-1 0,3 3 8,0-3-2,0 0-41,-3 0 30,3 1 12,-2 2-17,-2 1-24,0-1-12,4 1 1,-2 0-60</inkml:trace>
  <inkml:trace contextRef="#ctx0" brushRef="#br0" timeOffset="64905">3863 1087 111,'0'0'84,"0"0"-44,0 0-12,0 0-1,0 0-14,0 0 26,0 0 14,0-2 24,0 2 1,-3-2-49,1 2 15,0 0-35,-2 0 13,2 0-22,-4 0 9,2 0-9,-2 0 0,-1 4 0,-2 4 1,0 2 0,0 2 7,-2-2-8,0 2 6,2-2-4,-2 1-2,-1-4 1,2 4 5,1-4-5,-1 2-2,4-3 13,2-4-22,2 2 20,-1-4-17,3 0 8,0 0-1,0 0 0,0 0 0,0 0-1,0 0-24,0 0 25,0 0-7,3 0-5,1 2 4,0-2 6,3 0-31,0 0 14,4 0-8,0 0 10,3 0 15,-1 0 4,3-6-10,-6 0 21,1 2-21,1 0 16,-3 0-9,-1 0 1,0 2 0,-2 0-1,1 0 2,-1-2-9,2 0 3,-2-2-18,0-1-14,3-1-8,-2 2-79,-4 1-153</inkml:trace>
  <inkml:trace contextRef="#ctx0" brushRef="#br0" timeOffset="66279">3453 1091 20,'0'0'162,"0"0"-93,0 0-23,0 0-7,0 0-14,0 0-8,0 0 5,0 0 51,0 0-5,0 0 13,0 0-45,0 0 7,0 0-33,0 0-4,0 7 1,0 2-7,0 5 8,0-1-7,0 2 5,0 2 3,0 2-10,0 4 2,0-1 7,0 2-8,-2-2 0,0 0-1,-3-4-19,2-2 6,1-2-33,0-3 16,2-4-44,0-1-26,-2-4-80</inkml:trace>
  <inkml:trace contextRef="#ctx0" brushRef="#br0" timeOffset="66902">3468 1113 22,'0'0'27,"0"0"22,0 0-14,0 0-25,0 0 19,0 0 3,0 0 41,0 0-14,0 0 16,0 0-10,0 0 9,0 0-24,0 0-22,0 0-1,0 0-15,0 0 18,0 0-28,-4 0-1,-5 8 0,-2 1-2,-3 2 0,1 1-16,-1 1-7,-1-1-7,1 0 8,4-2-43,1-2 20,4-4-22,5 0 3,0-4-115</inkml:trace>
  <inkml:trace contextRef="#ctx0" brushRef="#br0" timeOffset="67797">3397 1304 11,'0'0'91,"0"0"-53,0 0 19,0 0 23,0 0-21,0 0-22,0 0-29,-2 14 11,-2-10-18,-1-2 6,0 0-7,3 0 6,2-2-6,0 0 35,0 0 15,0 0-19,0 0 5,0 0-28,0 0 5,0 0-5,0 0-6,0 0-2,0 0 1,0 0-1,0 0 1,0 0 0,0 0 12,0 0 14,0 0-18,5 0 17,4 0-25,4 0 15,1 2-16,3 2 1,1-2-1,-1 0 7,4 0-11,-1 2 4,-3 6-6,-1-2-130,-9-2-201</inkml:trace>
  <inkml:trace contextRef="#ctx0" brushRef="#br0" timeOffset="74591">3081 989 39,'38'-20'43,"-43"20"12,3 0-13,0 0-10,0 0-32,0 0 6,-2 0-6,2 0-15,2 0 15,-2 0-14,2 0 13,0 0 2,-2 0-2,2 0-9,-2 0 0,-2 0-27,1 0-72</inkml:trace>
  <inkml:trace contextRef="#ctx0" brushRef="#br0" timeOffset="74854">3065 977 65,'0'0'61,"0"0"-25,0 0 19,0 0-14,0 0 4,0 0-32,0 0 38,0 0-7,0 0 7,0 0-19,0 0-12,0 0 7,0 0-12,0 0 18,0 0-19,0 0 19,0 0-31,0 0 17,0 2-19,-2 2 0,0 0 1,-5 2 1,3 0-2,-1 0 9,0 2-18,1-2 23,-1 2-24,1-2 20,2 2-8,-2 0-2,-1 0-1,1 0 0,-1 2 1,-2 0-9,1 3 22,2-2-26,-3 1 19,0 2-13,0 0 5,1 3 2,-1-2-1,3 0 1,-1 1-9,0-2 18,1 0-22,0 0 16,-1-2-10,1 2 1,0 0 6,-2-2-12,2 2-8,0-4 19,2 2-5,-1-2-2,1 0 12,0-2-11,0 2 7,2 0 0,-2 0-8,2 2 8,-2-2-1,2 2 3,-2 1-2,-2-3 1,2 2-2,0-2 8,-2 0 4,2-1-9,-1 4 14,1-3-16,2 4 0,-2-2-1,2 2 7,0-2-13,0 0 14,0-2-16,0 0 14,0 0-11,0 2 4,0 0 2,0 1 1,0-4-1,0 4 0,0-6 9,0 4-21,0-4 21,0 1-11,0 2 3,0 1-1,0-4 0,0 4-4,2-4 4,0 4 0,1-1 0,1 2 6,-2 0-16,0 0 18,-2 2-16,0 2 8,0 2 0,0-2 7,0 0-7,0-2 0,0-6 0,0 0-1,2-2 4,4-2-14,-4 2 21,2 0-19,-2 0 9,3 2 0,-3 2-1,2 0 10,0 1-18,0-1 19,0-2-16,0-1 18,0 0-19,3-2 8,-1 1-2,2 1 1,-2-1 0,3-2-10,0 0 20,0 0-7,2 0-3,0 0 7,1 0 5,-4-1-10,3 4-2,1-1 0,1-1 0,-2 0 6,2 1-8,2-4 4,2 2-2,1-2 10,3 0-3,2 0-1,-1-2-5,3 0 6,1 0-7,1 0 6,0 0 4,2 0-14,0 0 11,-2 0-14,2 2 14,-2 0-8,2-2 1,2 0 0,2 0 0,0 0 1,3 0-8,2 0 0,1 0 1,0-2 4,-3-2-6,-3 0 16,-2 2-10,-6-2 2,-4 2-5,0 0 4,-3 0 2,-1 0-3,1 2 5,5 0-9,1-3 11,5 3-7,4-1 2,3 1 0,4-2 0,0 0 0,-2 0-1,1-2 2,-6 2-8,-2 2 15,-2 0-16,-3 0 13,1 0-5,0 0 0,2 0 0,2 0-1,2 0-11,5 0 9,3 0 2,-2 0-1,1 4 4,1-2-4,-3 0-5,-1 2 7,-1-3 0,-3 4 6,1-3-12,-1 2 11,3 0-17,0-2 21,4-2-18,2 0 6,3 0 3,3 0 0,2 0 1,-1 2-2,-1 2 2,2 0-6,-6 0 7,-1 0-4,-3 2 4,-3 0-3,-1 2 2,-5-2-1,2 2 0,1 0-5,0 0 4,6-2 2,2 0-4,7-2 12,2 0-15,3-2 7,1 0-2,-3 2 1,-1-2 0,-4 4 0,-5-2 1,-5 2-2,-3 2 8,-3 0-15,0-1 16,4 0-15,0-3 8,5 0-1,4-1 7,3-3-7,3 0 14,-2 0-14,-1 0 10,-5 0-4,-2 0-8,-3 0 9,-6 0-8,-3 1 1,-1 3-1,-3 0-1,3-2 4,0-2-6,6 0 13,5 0-18,2 0 16,3 0-8,-1 0 2,3-4-1,-5-2 1,-5 2-1,-4 0 11,-4 2-11,-2 0 1,-3 2 9,0-2-17,1 2 14,-1-1-6,4-3-1,3-1 0,8-1-1,0 0 2,1 0-2,2 0 8,-5 0-17,-4 2 20,-2 0-16,-4 0 14,-5 0-8,-2 0 0,0 0 0,2-4-1,4 0 4,5 0-9,4-2 12,4 0-12,3 0 12,0 0-7,0-2 1,-2 2 0,-7 0-1,-4 2 1,-8-1 0,-5 2 0,-5-1-6,-3-2 12,1-1 1,3 0 2,5-6 1,5-1-10,3-1 0,0-2-1,0 5 2,-5 0-7,-7 4 16,-2 4-11,-5 0 2,-1 2 9,-1 0-8,0-2 3,0-2-5,1-2 1,3-4-2,1-2-12,2-2-15,-2 0-32,1 0 51,-3 3 9,-1 3 0,-2 3 9,-2-2 15,0 4-2,0 0-12,0 1 9,0 0-13,0 0-11,0 0 12,0-2-9,0 0 2,0 0-1,0 0 1,0 0 0,0 0 0,-4 2 0,2 0 34,-1 0-32,-1 2 32,0-2-26,-3 2 13,0 0-6,-2 0-15,1 2 0,-4-2 13,-1 0-25,-5 0 24,0-2-24,-2 0 22,1 0-20,-2-1 17,3 2-14,1 0 4,1 3-3,1 3-4,-2-1-21,5 0 31,-2 0-5,1-2-5,0 1 19,-1-1-9,3 1 29,5-4 5,-2 3 10,4 0-18,2 0 14,2 2-33,0 1 3,0 1-2,0-3-16,0 3 1,-5 0 7,1-1-21,-5-2-13,2 2 33,-4-2 1,2 1-7,2 2 15,1-2-9,3 2 7,1 0-6,2-2 0,0 2-2,0-1-4,0-2-15,0 2 14,0 1-25,9-3 30,5 3 1,1-1-8,5-2 16,1 3-7,-2-2 0,-1 0 1,-5 2-2,-3-2 2,-4 2-8,-3 0 19,-3-2-12,0 2 7,0 0 7,0-2 7,0-2 18,0 2-16,0-2-22,-3 0 18,-6 2-9,0 0 52,-4 2-37,-3 0 13,-3 0-37,-2 2 0,1 10-1,3 2-1,3 2-28,7-2-59,5-1-29,2-9-111</inkml:trace>
  <inkml:trace contextRef="#ctx0" brushRef="#br0" timeOffset="78510">7528 1130 2,'0'0'153,"0"0"-45,0 0-48,0 0 23,0 0-17,0 0-11,0 0 0,0 0-12,0 0 15,0 0-22,0 0 20,0 0-26,0 0 14,-6 0-23,-2 0 8,-1 0-20,-2 4-2,0 6 3,0 2-8,-3 3-4,3 8 2,0-1-13,0 4 19,4 0-15,3-2 6,4-2 2,0-2-11,0 0 1,0-4 9,11 3 4,5-4 1,-1 2 4,3-1 3,2-2-7,0-4 13,2 0-15,-1-5 8,-2-2-9,-1-3 9,0 0-11,0 0 9,-5-8 6,3-5-13,-5-2 20,-2-3-1,0 0 10,-5-5-7,1 1-5,-1 0 9,-4 2-20,0 2 21,0 0-27,0 0 10,0 2-3,-2-2-1,-5 2-6,-4 0 1,2 4-1,-2 2-14,0 3 14,-3 6-49,-1 1-9,-5 0-45,-9 0-5,4 1-51,4 8-102</inkml:trace>
  <inkml:trace contextRef="#ctx0" brushRef="#br0" timeOffset="79367">7623 1148 212,'0'0'222,"0"0"-112,0 0 1,0 0 0,0 0-30,0 0-23,0 0-45,-55 8 3,34 16-5,-4 8-10,2 12 0,-6 4 11,0 6-12,0 0 1,2-5-1,6-9-35,11-10-30,3-10-63,5-14-83</inkml:trace>
  <inkml:trace contextRef="#ctx0" brushRef="#br0" timeOffset="83353">7148 1144 33,'-8'0'94,"8"0"-45,0 0 13,0 0-20,0 0-12,0 0-7,0 0-1,0 0 21,0 0-5,-3 0 18,3 0-14,-2 0 26,0 0-28,2 0 12,-2 0-19,2 0-4,-2 0-6,2 0-10,-2 0 13,-3 0-25,0 0 8,-1 0 1,-3 0-20,0 0 16,-5 5-8,2 4 2,-7 3-5,2 3 3,-3 3-18,1 5 10,4-1-35,1 2 25,6-2-22,-1-4 29,7 2 2,2-4 10,0 0 1,0 2 0,2-3-2,11-1 4,3-3 12,1 0-14,4-4 17,1 1-16,-2-1 16,0-4-8,-2 0-8,0-3 8,-2 0-2,-1 0-13,1 0 15,1 0-12,1-6 10,0-6-2,0-2-4,-3-3 4,-3-1 15,-4 0-11,-3 0 16,-3 0-18,-2-2 36,0 2-23,0-2 32,-7 2-33,-3 0 7,-4 0-13,-4 0-12,-2 0-1,0 4-15,-2-1 4,2 8-64,-12 4-24,10 2-75,0 1-175</inkml:trace>
  <inkml:trace contextRef="#ctx0" brushRef="#br0" timeOffset="84358">7247 1192 182,'0'0'128,"0"0"1,0 0 1,0 0-9,0 0-4,0 0-31,0 0 14,0 0-35,0 0 22,0 0-54,-7 0 0,-2 0-33,-9 10-1,-6 8 1,-5 6 0,-6 6-10,-2 4-5,-1 2-9,5-2-64,2-4-2,6-5-73,10-10-62,6-6-327</inkml:trace>
  <inkml:trace contextRef="#ctx0" brushRef="#br0" timeOffset="85537">6678 1141 58,'0'0'144,"0"0"-60,0 0 31,0 0-30,0 0-14,0 0-26,0 0 7,0 0-3,0 0-10,0 0 11,-4 0-34,-7 12-3,0 2-6,-2 7-11,2 1 11,-1 4-8,3 2 1,5 2-1,0-2 0,4-2 2,0-4-10,0-3 18,0-4-22,11-4 17,7-4-4,-1-3 0,8-1 1,0-3 11,1 0-12,0 0 0,-1-13 13,-2 1-14,-5-3 2,-7-2 8,-5 2 4,-2-4 27,-4-1-6,0-2-11,0-2-7,-13-2-9,-3 2-10,1 2 3,-3 3-9,3 5-30,-1 5 18,3 4-47,-1 5-23,3 3-68,5 7-104</inkml:trace>
  <inkml:trace contextRef="#ctx0" brushRef="#br0" timeOffset="86085">6903 1185 224,'0'0'219,"0"0"-106,0 0-5,0 0-13,0 0-27,0 0-12,0 0-17,-6-1 10,-7 1-47,-10 10 8,-6 12-4,-6 6-8,-7 8 3,-3 6-2,-4 2-18,4-2-26,5-3-25,11-6-52,9-8 6,11-11-133</inkml:trace>
  <inkml:trace contextRef="#ctx0" brushRef="#br0" timeOffset="87000">6311 1174 146,'0'0'213,"0"0"-86,0 0 5,0 0 3,0 0-51,0 0-6,0 0-32,0-3 8,0 3-34,0 0 18,0 9-38,0 11 11,-2 8-9,-1 6-1,1 4-1,0 0-26,2 13-32,0-14-110,0-8-54</inkml:trace>
  <inkml:trace contextRef="#ctx0" brushRef="#br0" timeOffset="87872">5934 1170 153,'0'0'211,"0"0"-106,0 0 28,0 0-22,0 0-9,0 0-48,0 0 8,-2 0-4,2 0-13,0 0-8,-2 0-17,-2 1-7,-3 18-2,0 9-14,-2 4 14,3 6-22,-3 2 18,4 0-7,1-1 0,1-6 1,3-4-8,0-7-15,0-8-35,0-8-78,12-6-34,-5 0-212</inkml:trace>
  <inkml:trace contextRef="#ctx0" brushRef="#br0" timeOffset="88886">5567 1160 124,'0'0'212,"0"0"-122,0 0-11,0 0-33,0 0-27,0 0-5,0 0-14,-67 48 14,54-26-12,-1 6 25,3 2-21,3 0 14,0 2-20,8-4 7,0-4 7,0-4-13,0-3 11,8-5-5,5-2 12,2-2 3,3-4 18,0-2-39,2-2 11,-2 0-12,1 0 0,0-14-2,-1-4 12,-3-4-1,-6-5-8,-2-1 42,-7-4-17,0 0 4,-4-4-29,-17 4 1,-1 4-2,-5 3-35,0 10 25,5 7-42,0 8-6,4 0-103,7 0-229</inkml:trace>
  <inkml:trace contextRef="#ctx0" brushRef="#br0" timeOffset="89825">5232 1236 100,'0'0'157,"0"0"-99,0 0-18,0 0-14,0 0 17,0 0-42,0 0 19,-110 34 1,89-18 28,4-2-28,3 4-15,3-2 0,5 0 1,-2 2 10,6-2-1,0 0 16,0 0-19,2 1 10,0-3-22,0 0 6,0-4 7,6-2 1,8 0 16,-1-2-29,1-2 5,1-3 3,1-1-11,-1 0 7,4 0-6,-2 0 6,1-5-5,2-5 8,-2-4-7,0-2 24,-3 0-20,-3-5 30,-6 2-28,-4-2 21,-2-3 2,0 0 2,-4-2-14,-14 2-18,-2-2 5,-2 6 0,2 4-12,-5 6-24,8 7-38,-2 3-167</inkml:trace>
  <inkml:trace contextRef="#ctx0" brushRef="#br0" timeOffset="91063">4858 1200 9,'0'0'144,"0"0"-40,0 0-43,0 0 21,0 0-16,0 0-14,0 0 0,0 0-14,0 0 12,0 0-12,0 0 14,0 0-35,0 0 26,0 0-24,0 0 1,0 0-18,0 0-2,0 0 18,0 2-16,0 10 18,-4 6-20,-3 6 13,1 4-3,-4 4-16,2 4 7,-1 2-1,3 1 0,3-3-6,3-6-29,0-6-77,0-8-48,9-8-207</inkml:trace>
  <inkml:trace contextRef="#ctx0" brushRef="#br0" timeOffset="98345">4854 1184 54,'0'0'76,"0"0"-14,0 0 6,0 0-6,0 0-7,0 0-12,2 0 22,-2 0-23,0 0 20,0 0-36,0 0 14,0 0-7,0 0-2,0 0 0,0 0-12,0 0 13,0 0-31,0 0 13,-2 0-8,-7 0-12,-3 0 4,0 6 0,-4 0-3,-2 1-1,0 2 6,-1 1-19,2 0 18,0-2-25,5-2 13,2 0-46,5-2 15,5-4-38,0 0-36,0 0-70,11 0 47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2:28.9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5,'0'0'28,"0"0"4,0 0 14,0 0 3,0 0-24,0 0 1,0 0-10,0 0 2,0 0-18,0-8-20,0 8-42,0 0-62</inkml:trace>
  <inkml:trace contextRef="#ctx0" brushRef="#br0" timeOffset="391">0 8 32</inkml:trace>
  <inkml:trace contextRef="#ctx0" brushRef="#br0" timeOffset="56571">2485 24 7,'0'0'14,"0"0"2,0 0-14,0 0-4,0 0 1,0 0-1,0 0-15</inkml:trace>
  <inkml:trace contextRef="#ctx0" brushRef="#br0" timeOffset="57772">2458 6 39,'0'0'46,"0"0"-2,0 0-27,0 0-6,0 0-11,0 0 7,0 0-7,2 0 0,-2 0 0,0 0-1,0 0 1,0 0 0,0 0 0,0 0 9,0 0 17,0 0-26,0 0 15,0 0-15,0 0 0,0 0-11,0 0 2,0 0 0,0 0-14,0 0-1,0 0-12,0 0 24,0 0 2,0 0 10,0 0 0,0-2-13</inkml:trace>
  <inkml:trace contextRef="#ctx0" brushRef="#br0" timeOffset="58253">2458 6 39</inkml:trace>
  <inkml:trace contextRef="#ctx0" brushRef="#br0" timeOffset="66902">6525 158 33,'0'0'16,"0"0"-4,0 0-7,0 0-4,0 0-2,0 0-7,0 0-41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1:03.0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0 796 95,'0'0'93,"0"0"18,0 0-6,0 0 0,0 0-47,0 0 13,0 0-2,2-7-11,-2 7-2,0 0-30,0 0 12,0 0-37,0 0 14,0 0-14,0 0 17,0 0-17,0 0 0,0 0 17,0 0-17,0 0 6,0 0 0,0 0-14,0-1 7,5-3-9,4-1-27,4-3 31,0-2 4,5-3-10,-2-1-5,2-3-14,-4 2 11,-6-2-11,-3 3 29,-5 2-6,0 1 6,0 3 1,0-1 0,0 7 0,0 2-45,-3 0 35,1 0-39,2 16 39,0 8 8,0 6 1,0 6 2,0 8 0,0 6-1,0 3 0,0-5 1,0-5 6,0-9-14,0-10 14,2-4 0,1-4-5,-1-4 21,0-2-23,-2-2 1,0-2 19,0-2-20,0 0 14,-9-2-13,-3 0-1,-3-2 13,-1 0-16,3 0 11,0 0-6,2 0-2,2 0 0,3 0-9,3 0 7,3 0 1,0 0-15,0 0 16,0 0-22,0 0 3,11 0 7,5 0 12,6 0 7,3 0-6,4 0-1,2 0 6,0-2-19,-2 0 21,0 2-19,2 0 1,-8 0-52,-8 0-148</inkml:trace>
  <inkml:trace contextRef="#ctx0" brushRef="#br0" timeOffset="3333">468 807 64,'0'0'101,"0"0"-55,0 0-30,0 0 33,0 0-5,0 0-16,0 0 12,0 0-5,0 8 1,0 5-27,0 5 19,0 4-27,0 6 17,0 3-17,0 2 5,0-2 1,0-5-7,0-8-1,0-6 1,0-8-15,0-2 30,0-2-14,0 0 1,0 0 34,0 0 1,0-12-15,0-4-22,2-6-2,0 0 1,2-5-41,-1 3-7,4-1-33,0 4 7,1 5 21,4 2 23,-1 2 21,0 6 10,0 2-6,0 4 12,-2 0 7,2 0 8,-4 1 22,2 12-11,-5 1 46,0-1-17,2 1-28,-4-1-14,-2-4-9,0-2 4,0-1-12,0-4 9,0-2-10,0 0 17,0 0-18,2 0 0,0-2-10,0-12-60,5-7 0,3-2-5,2-1 32,-1 3 7,3 8 36,-5 4-10,-1 8 10,1 1 8,-2 0 23,-2 10 39,-1 10 29,-2 1-31,0 4-52,-2 1 21,0 2-36,0-4-1,0-1 0,0-7-71,2-6-95,3-6-117</inkml:trace>
  <inkml:trace contextRef="#ctx0" brushRef="#br0" timeOffset="4077">858 837 93,'0'0'233,"0"0"-139,0 0-26,0 0-41,0 0-11,0 0-16,0 0-4,-35 57-2,31-31 3,2-2-4,2 1 4,0-5-4,0-4 14,10-4-16,-1-4 10,-1-4-1,4-4 1,-3 0 0,-1 0 3,1-2-1,-2-12-6,0-4 6,-3-2-12,-2-5 0,-2 2 8,0 0-6,0-1 7,-8 4 0,-1 4-6,-3 5 0,6 6-36,1 5-124</inkml:trace>
  <inkml:trace contextRef="#ctx0" brushRef="#br0" timeOffset="4492">858 837 196,'131'-37'184,"-131"37"-125,0 0-4,0 0-35,2 0-20,3 0-1,-1 11 1,6 6-4,-4 2 10,3 2 2,-3 1-8,1-3 21,0-1-1,-2-1-7,-1-5 8,-2-5-21,0 1 5,0-6-4,0-2 6,1 0-7,1 0 45,1-15-32,2-7 0,-1-6-13,-2-4-1,3 0-13,5-8-80,-4 10-49,1 8-69</inkml:trace>
  <inkml:trace contextRef="#ctx0" brushRef="#br0" timeOffset="4925">1290 801 93,'0'0'164,"0"0"-112,0 0-6,0 0 16,0 0-19,0 0 1,0 0-21,11 104 19,-11-83-42,0-3 19,0 0-18,0-3-2,0-5-11,0-4-25,0-4-157</inkml:trace>
  <inkml:trace contextRef="#ctx0" brushRef="#br0" timeOffset="5345">1403 782 251,'0'0'113,"0"0"-50,0 0 15,0 0-40,0 0-7,0 0-29,12 102 7,-10-90-9,-2-4 0,0-3 1,0-2 0,0-1-2,0-2 7,0 0-12,0 0-1,0 0-11,0-14-52,0-8-10,5-1 30,-1 0-48,2 1 65,5 5 27,1 8-1,1 4 14,1 5-7,-1 0 39,1 10 21,-4 8 10,3 4 18,-3 0 13,-1 3-64,-3-5-18,-2-4-12,1-2-14,-5-8 13,0-2-7,0-4 2,0 0 11,0-2-12,0-16-4,0-4-21,0-4-43,-5-2-24,5 2-77,0 4 28,0 5 92,0 12 42,5 5 2,6 0 5,2 14 22,-1 9 31,-1 6 14,0 3-5,5 12-12,-5-8-50,-3-5-46</inkml:trace>
  <inkml:trace contextRef="#ctx0" brushRef="#br0" timeOffset="6006">1854 887 90,'0'0'206,"0"0"-117,0 0-48,0 0-2,0 0-38,0 0-1,0 0 0,-6-7 0,16 7 1,3 0 22,3 0 9,3 0-13,6 0 8,4 0-14,5 0 16,5 0-23,4 0 7,-3 0-6,-4 0 17,-7-2-23,-7 0-1,-9-1 1,-5 2-1,-6 1 16,-2-3-16,0 3 26,0-1-25,0-3 36,0-2-37,-2-2-2,-8-5-25,1 2 1,-5-1 19,4-2-12,-3 3 16,-1 1 2,1 2 0,2 3 2,-1 0 2,6 4-2,1 1-1,3-3 22,2 3-22,0 0 0,0 0-12,2 0 4,9 7 11,5 3-3,-3 2 0,0-1 20,3 3-5,-5 1-5,3 1 0,-3 0-1,-5-1 7,2 2-16,-8 7-8,0-6-72,0 0-81</inkml:trace>
  <inkml:trace contextRef="#ctx0" brushRef="#br0" timeOffset="8454">3896 523 137,'0'0'74,"0"0"-42,0 0-17,0 0-2,0 0-7,0 0 6,0 0 6,-20 0 17,20 0 39,-2 0-38,2 0-3,-3 0-27,3 0 12,0 0-18,0 0 16,0 0 0,0 0-2,0 0 6,0 0-4,0 8 10,0 2-26,0 6 23,0 6-22,0 4 11,0 9-11,0 6 5,0 5-6,0 5 0,0-1 0,0-5-56,0 0-54,0-15-41,0-11-69</inkml:trace>
  <inkml:trace contextRef="#ctx0" brushRef="#br0" timeOffset="18513">4537 13 64,'0'0'24,"0"0"-14,0 0-10,0 0 6,0 0 1,0 0-6,-16-2 26,16 2-5,-2-2 5,2 2-7,0 0 8,0-2 12,0 2 5,0 0 10,0 0-8,0 0 8,0 0-27,0 0 15,0 0-26,0 0 2,0-2-10,-2 2 5,-2-2-4,2 2-10,-3 0 0,3 0 8,2 0-11,-2 0 5,0 0-4,0 0 2,-2 0 0,2 0 0,-2 0 1,2 0-3,-3 0 8,1 0-9,2 0 9,-2 0-6,-1 0 7,0 0-6,1 0-1,-1 0 0,1 0-1,-2 0 3,1 0-11,-2 0 13,0 0-12,1 0 16,2 0-15,-3 0 7,0 0 0,0 0 0,1 0-1,-1 0 0,3 0-22,-3 2 22,2 0-19,1 0 19,0 0 1,1-2 0,-1 0 0,-2 2 0,0-2-1,-2 2 2,1-2-2,-4 2 8,2-1-13,-2 3 13,2-1-8,0-3 7,2 2-1,1-2 8,-1 2-12,3-2 12,-1 2-13,1-2 15,-3 2-9,3 0-9,-3 0 4,0 0-1,0 2 0,1 0 0,-3 0 0,3 2 1,-6 0-2,3 0 2,1-2-2,-2 0 6,4 0-6,-3 0 1,3 0 0,-2 0 0,4-2 0,-3 2-2,3 0 9,-2-2-17,1 2 20,-2 0-18,2 2 8,-1 0 0,-3 0 0,0 2 0,-2-2 1,2 0 6,0 0-14,0-2 21,3 0-28,-3 2 26,-1-2-14,2 0 3,-1 2-1,1-2 0,0 0 0,4 0-1,-3 0 2,3 0-8,-3 0 17,2 0-20,-1 2 16,-1 2-12,-1 0 5,-2 0 1,-1 2 5,0 0-4,0 0-2,0 0 3,0-2-10,-1 0 20,4 0-19,1-2 14,-1-2-7,0 2 0,0-2 0,-1 0 10,2 0-9,-2 2 8,-2 0-8,2 0-2,0 0 2,-2 2-1,0-2 1,-3 2-1,4 0 0,-4 0 1,1 2-2,-3-2 7,3-2-16,-2 2 20,-2-2-16,5 0 15,-2 0-5,3-2-4,2 2 0,0-2-1,0 0 2,2 0-4,3 0 13,-1-2-13,3 0 10,0 0-14,-1 2 8,1 0-1,-2 2 1,2-2-1,0 0 0,2-4 6,0 2-14,0-2 20,0 0-22,0 0 16,0 0-12,0 0 4,0 0-6,0 0-7,0 0-3,0 0 6,10 0-40,6 0-1,0-2-161</inkml:trace>
  <inkml:trace contextRef="#ctx0" brushRef="#br0" timeOffset="20144">3588 387 45,'0'0'163,"0"0"-71,0 0-11,0 0-33,0 0-9,0 0-21,0 0-5,-2 0 15,0 0-27,2 0 15,-2 0-14,-1 0 18,-1 2-20,0 4 18,-1 2-10,1 0 3,-3 2 4,0 0-15,3-2 9,0-2-1,1-2 3,3-2-9,-2 0 21,2-2-21,0 2 11,0-2-12,0 2 0,0 2-1,0 0 0,0 0-1,0 0 8,0-2-18,0 2 10,0-2 0,0 0-30,0 0-2,5-2 4,1 0-10,3 0 24,2 0 15,0-8 0,2-6 8,3-2-3,-1 0 1,4-2-12,-3 2 2,1-2-67,-3 6-99,-5 2-123</inkml:trace>
  <inkml:trace contextRef="#ctx0" brushRef="#br0" timeOffset="21308">3313 571 41,'0'0'226,"0"0"-89,0 0-43,0 0-28,0 0-17,0 0-19,0 0-29,-68 4 1,55 7 12,2 4-24,-3 3 11,1 3-1,2 2 0,0 2 1,0 0-2,2 1 8,2 1-17,1-4 20,1 2-20,3-3 16,2-3-12,0-1 2,0-4 4,0-1 8,11-1-7,0-4 7,5-2-7,-1-5 26,1-1-10,1 0 19,4 0-18,1 0 0,-1-9-17,0-5 1,0 0 10,-4 0-11,-1-2 2,-3 0 6,-4 0-12,0 2 14,-5 1-9,1 1-1,-3 2-1,0-2 0,-2 1-12,0-2 2,0-3-6,0 1 8,0-3 16,0 0-12,-4 1 11,-5 2-7,0-2 0,0 3 0,2 2 0,-1 1 1,1 0 21,-2 3-13,2 2 30,-1 0-39,-3 2 0,1 4-17,-1 0-15,1 0-20,-7 0-62,5 6-95</inkml:trace>
  <inkml:trace contextRef="#ctx0" brushRef="#br0" timeOffset="22185">3397 503 130,'0'0'179,"0"0"-54,0 0-34,0 0-11,0 0-59,0 0-6,0 0-15,-11 40 1,2-15 13,-3 2-7,0 7 25,-5 3-13,0 3 0,-3 3-12,-1 0-7,2-3-16,3-4-14,3-4 11,1-8 13,6-4-1,1-4-9,1-5 9,2-3-38,2-6 15,0-2-55,0 0 14,0 0-44,0 0-17</inkml:trace>
  <inkml:trace contextRef="#ctx0" brushRef="#br0" timeOffset="31309">3000 223 54,'0'0'44,"0"0"-18,0 0 20,0 0-15,0 0 11,0 0-5,0 0 1,0 0-2,0 0-3,0 0 6,0 0-22,0 0 19,0 0-16,0 0 24,0 0-26,0 0 11,0 0-17,0 0-2,0 0 3,0 0-3,0 0 10,0 0-20,-4 0 7,-1 0 1,-1 2-9,-1 4 2,1 0-1,-2 2 1,0 2-1,-1 2 0,0 0 8,-2 2-16,2 0 16,1 0-18,-2-2 20,3 0-10,-1 2 0,1-2 0,2 0-1,-1 0 2,1 0 2,-1 0 4,1 0 1,-2 0-6,1 0 8,1-2-8,-1 2 15,1 0-17,-1 0 2,-1 0 5,0 3-6,1 0-2,-1 1 10,-2 0-15,0 2 12,0 2-12,1-2 7,-2 0-1,1 0 0,3 0 1,2-1-2,-2-2 11,2-1-21,2-2 15,0-2-10,2 1 11,-2-1-11,2 0 6,-3-1 0,3 4-2,-2-1 9,0 2-10,2 1 12,-2 2-18,2-1 15,0 0-12,0 0 6,0-1 0,0 0-1,0-3-6,0-3 1,0 1 12,0-4-16,0 0 20,0 0-16,0 0 12,2 0-7,0 2 1,-2 2 0,2 2 0,1 0 0,-1 0-3,0 2 14,-2-2-18,2 2 16,-2 0-15,0 0 7,0-2-1,0 0 7,0-2-7,0 0 0,0-2 1,0-2-11,0 0 20,0-2-18,0 2 15,0 2-14,0 0 5,2 0 2,0 4-1,4 0 3,-4 0-8,2 2 17,0 0-22,1 0 22,-1-2-12,0 0 2,-2 0 0,2-4-1,-4 2 0,0-2 0,0 0 8,0 0 0,0-2-1,0 2 8,0-2-9,0 0-8,0 2 3,0 2-1,2 2 0,-2 2 1,0 0-5,2 2 12,0-2-16,0 0 16,3-2-16,-3 1 9,2-2-1,-2 0 1,0-1-1,3-2 0,-2-3 3,1 1-13,0 2 20,3 0-20,2 1 19,0 0-17,0 0 8,-1-1 0,4-2 0,1-1 1,0 2 1,3-1 4,1-1-6,2 3 12,-1 1-10,-1 0 0,1 0 12,0-1-14,0-2 0,-3-1 8,3-1-7,3 3 10,-2-3-10,4 2 1,1-1 8,3 2-12,-3 0 2,3 0 0,-3 1 0,-1-2 0,2-2-1,-4 0 7,2-2-14,2 0 18,-4 0-18,2-2 9,-3 0-1,3 0 0,-4 0 0,1 0 0,1 0 1,-2 0-7,2 0 16,-2 0-20,4 1 20,-1 3-16,-1 0 6,0 1 0,-1-1 0,1 0 0,-2 1-2,0 2 4,-2-3-11,3 2 19,-5-2-20,4 0 19,-1 2-10,-1-5 1,1 3-1,2 1 1,0-1 0,3 0-7,-2 0 17,2 0-20,1-2 21,-1 2-21,-1 0 17,0-2-7,1 1 0,-1 2 0,0-1-1,3 0 2,1 0-8,3-4 17,3 1-21,1-1 12,0 0-2,1 0-7,-1 0 8,0 0 0,-2 0 2,-2 0-4,0 0 10,-4 0-17,2 3 15,0-1-12,1 0 12,1-2-6,4 0 0,2 0-4,0 0 2,1 0 4,1 0-11,-1 0 21,-1 0-21,2 0 16,-4 0-14,0 0 6,1 0 1,-1 0 1,3 0 0,1 2-2,6-2 9,1 2-18,6-2 20,0 2-18,4-2 15,2 0-8,-5 0 1,0 0 0,-1 0-2,-6 0 4,-5 0-9,2 2 18,-1 0-22,2-2 21,5 2-17,0-2 7,4 2 0,5-2 2,-1 0-2,3 0 0,0 0 1,-2 0-6,-4 0 13,-6 0-16,-4-2 15,-4-2-8,-2 0 1,-1 0 0,-1-3-1,3 2 2,1-1 21,7-4-9,1 0 10,4 0-11,4-4-12,-4 2 1,2-2-1,-3 0 0,-5 0 7,-4 2-14,-4 2 14,-7 0-15,-3 2 18,-1 0-20,0-1 18,6 1-8,5-3 0,8-1 0,3-5-1,3 2 2,2-3-2,-2 1 2,-6 2-2,-7 0 2,-6 1-2,-6 3 2,-4 0-1,-6 1 5,-1 0-4,-1-2-2,3-2 10,1-2-19,8-2 21,1 0-22,3 0 18,5 0-9,1 2 2,-1-2-2,1 2 2,-4 0 0,-4 2-6,-4 2 6,-8 0-15,1 0 10,-5 0 3,3-2 2,1-4-1,3 0 1,6-4 0,3-4-6,4 2-1,4-2 6,2 2 2,-6 2-9,-7 6 15,-6 2-8,-10 2 2,-1 2 4,-7 0 7,0-2-12,0 0 5,0-4-3,3-2-4,4-2-5,1-3 6,1 1-21,3 4 21,-6 3-8,1 4 9,-3 1 0,-2 2 1,-2-3 38,0 4-23,0-4 2,0 4-11,0-4-14,0 4 7,0-1-1,0 0 0,-2-2-23,0-2 23,0 2-20,-3-3 19,1 1-3,-3 1-3,0 3 16,0-1-8,-3 1 0,1 4 8,-1-2-8,0 2 6,1-1-7,-3-1 11,4-1-20,-1 2 10,-3-4-2,1 1-1,3 2 3,-4 1 1,1-2 1,1 1 25,-2 2-26,1 0 9,-3 3-2,1-3-16,0 1 11,-3 1-4,1 0 1,-1 0-22,1 2 21,1-2 2,1 0-10,-1 2 22,1-1-25,-3-2 25,1 3-20,-1-1 14,1 1-7,1-3 0,3 3 0,2 0-3,3 0 6,1 0-7,2 0 14,1 0-19,0 0 11,0 0-4,2 0 2,-2 0 0,2 0 0,0 0-17,0 0-8,0 0-44,0 0 4,0 0-4,2 0 30,4 0 8,2 0 2,-2 0-18,3 0 18,-3 0 10,4 0 18,-3 0 1,1-2 0,-1 0 21,2 0-12,-2 0 23,-3-1-16,0 0 15,1 2-3,-1-2-11,-2 1 6,3-2-23,0 2 5,-1-2 5,3 2-15,-3-2 11,-2 3-5,2-2-1,-4 3 0,0 0 6,0 0-5,0 0 9,0 0-10,0 0 21,0 0-10,0 0 35,0 0-5,-6 0-17,-7 0-16,-5 0-8,-4 0 0,-3 8-6,1 2-5,1-2 22,4 0-19,5 1 8,7-4 0,5-1-1,2 0-14,0 2 8,0-2-41,9 0-2,7 2-32,-5-2-12,-3-1-137</inkml:trace>
  <inkml:trace contextRef="#ctx0" brushRef="#br0" timeOffset="35221">7629 491 192,'0'0'196,"0"0"-135,0 0-6,0 0 15,0 0-47,0 0-3,0 0-19,-13 0 17,3 0-5,1 0 1,1 2-14,-3 6 12,-1 2-4,1 7-7,0-2 10,0 7-10,4 0 11,1 2-12,4 0 24,2-1-22,0-1 29,0 0 10,0-3-24,11 3 1,-1 1-17,4-1-1,1 0 8,1-3-13,4-2 7,-2-3-4,2-5-14,-2-2 5,0-5 2,-3-2 3,1 0 5,-3 0 2,-1-5 12,-4-8-12,-1-5 32,-3-2-10,-2-5 23,1-2-31,-3-4-8,0-1 6,0 1-13,-5-1 3,-3 1 4,-1 8-14,-1-2 0,2 6 1,-3 1-14,1 3 18,0 3 2,-1 4-22,-3 2-7,-3 6-73,1 0-37,3 0-220</inkml:trace>
  <inkml:trace contextRef="#ctx0" brushRef="#br0" timeOffset="36076">7676 477 104,'0'0'182,"0"0"-120,0 0-15,0 0 13,0 0 10,0 0-41,0 0 6,-37 64-24,22-37 14,-3 0-5,1 4-11,-4 2 6,4 3-14,-1 0-2,3-1 9,3-4-19,1-4-2,5-5-15,-2-6-28,4-5-78,2-4-204</inkml:trace>
  <inkml:trace contextRef="#ctx0" brushRef="#br0" timeOffset="44154">7377 489 74,'0'0'68,"0"0"2,0 0 2,0 0-5,0 0-41,0 0 1,0-6-15,0 6 8,0 0-19,0 0-1,0 0 0,0 0 0,0 0 0,0 0 1,0 0 8,0 0-7,0 0 48,0 0-15,0 0 17,0 0-20,0 0-1,0 0-3,0 0-11,0 0 8,0 0-24,0 0 21,0 0-21,0 0 23,0 0-24,0 0 14,0 0-13,0 0-1,0 0 11,0 0-10,0 0 22,0 0-23,0 0 25,0 0-25,0 0 18,0 0-17,0 0 7,0 0 2,0 0-10,0 0 3,0 0 5,0 0-16,0 0 20,0 0-21,0 0 18,0 0-16,0 0 7,-4 2-1,1 10 1,-1 2 0,2 0-7,0 4 16,-3 0-18,2 4 15,-1 3-8,0 2 4,-3 4-2,1-2 0,0 1 0,2 1 0,0-8 5,0 2-14,1-5 18,3-2-18,-2-5 3,2-3-20,-2-2-46,0-1 14,2-3-20,-2-4-23,2 0-16,-2 0-122</inkml:trace>
  <inkml:trace contextRef="#ctx0" brushRef="#br0" timeOffset="45567">6927 501 61,'0'0'53,"0"0"-8,0 0-19,0 0 23,0 0 7,0 0-4,0 0 6,0-6-18,0 6 31,0 0-32,0 0 11,0 0-21,0 0 12,0 0-17,0 0-1,0 0 0,0 0-21,0 0 17,0 0-19,0 0 37,0 0-12,0 0 21,0 0-19,0 0 2,0 0-10,0 0-18,0 0-1,0 0 6,0 0-12,0 0-10,0 2 16,0 6-3,0 2 3,0 6 1,0 4 7,0 6 7,0 6-14,0 4 23,-2 4-23,-5 2 10,0-3-5,3-5-8,2-2 4,0-6-2,2-6 0,0-2-2,0-6-9,0-4-44,0-2 7,0-2-49,0-4-12,0 0-96</inkml:trace>
  <inkml:trace contextRef="#ctx0" brushRef="#br0" timeOffset="46774">6448 510 35,'0'0'173,"0"0"-39,0 0-4,0 0-29,0 0-10,0 0-12,0 0-20,-11-3 2,9 3-39,-2 0-5,-4 0-14,-3 3-6,1 10-13,-4 7 6,-1 5-9,1 4-2,3 3 12,0 2-30,4 1 37,5-6-17,2 0 17,0-7-3,0-3-1,0-2 6,7-3-9,4-6 2,2-2 4,3-4-3,1-2 3,1 0-7,1-11 20,-2-7-1,-1-4-6,-3-1 20,-5-5 6,-2-2-2,-6-1 1,0 1-9,0 1 15,0 0-18,-14 4-7,1 0-9,-3 3-13,1 6-77,-8 2-17,5 6-25,1 4-264</inkml:trace>
  <inkml:trace contextRef="#ctx0" brushRef="#br0" timeOffset="47593">6025 579 100,'0'0'78,"0"0"-21,0 0 13,0 0-49,0 0-1,0 0-8,0 0 23,-40 69 19,33-50-32,3 3 24,0 1-26,4 0 8,0 2-18,0-3 12,0-4-7,0-3 4,10-2-7,-1-8-11,3-1 25,-2-4-19,2 0 24,1 0-24,0-8 23,1-10-30,-1-1 16,-1-7-5,-4-5 12,-1 2-13,-5-1-8,-2-1 12,0 5-14,0 4 31,-2 2-30,-5 4 9,-3 5-10,0 2-13,-7 5-65,1 2-95,1 2-104</inkml:trace>
  <inkml:trace contextRef="#ctx0" brushRef="#br0" timeOffset="48554">5768 459 134,'0'0'269,"0"0"-125,0 0-66,0 0 29,0 0-48,0 0-30,0 0-28,0 4 0,-4 12 0,-4 6 9,-3 8 3,-1 7-3,1 3-10,3 0 13,-4 1-25,5-3 12,3-1-17,2-4-58,2-11-49,0-8-113</inkml:trace>
  <inkml:trace contextRef="#ctx0" brushRef="#br0" timeOffset="49290">5277 463 61,'0'0'202,"0"0"-88,0 0-41,0 0 14,0 0-35,0 0 11,0 0-11,0 54 20,0-28-31,0 4-1,-2 5-27,-6-2-4,2 2-9,2-4 6,-1-4-12,1-5-4,0-3-18,1-5-94,-2-3-80</inkml:trace>
  <inkml:trace contextRef="#ctx0" brushRef="#br0" timeOffset="50078">4876 447 98,'0'0'215,"0"0"-114,0 0 9,0 0-21,0 0 4,0 0-40,0 0-20,-6 0-21,-4 0-5,-1 0-7,-3 6 7,-1 6-14,-1 2 14,1 6-14,-1 4 7,1 3 0,4 2 0,-1 5 0,8-2-1,2-1-6,2-1 6,0-5-3,0-3-9,13 0 26,3-4-26,1-4 14,3-3-1,3-7 7,2-2-7,-2-2 3,2 0 4,2-14-14,-4-7 17,-4-2-17,-5-5 14,-5-3 8,-5 0-14,-4-1 18,0 1-2,-7 1-11,-8 4 17,-3 4-22,-5 2-2,2 2-54,-2 6-17,-4 0-63,7 4-39,3 4-56</inkml:trace>
  <inkml:trace contextRef="#ctx0" brushRef="#br0" timeOffset="51093">4970 517 67,'0'0'85,"0"0"-61,0 0 22,0 0-11,0 0-13,0 0 35,0 0-19,-72 74 25,52-52-9,-2 2 16,-3 2-42,0 2 1,4-2-22,0 0-7,4-2 0,3-3-39,5-3-59,3-6-103,4-4-86</inkml:trace>
  <inkml:trace contextRef="#ctx0" brushRef="#br0" timeOffset="53764">1330 649 307,'0'0'228,"0"0"-88,0 0-7,0 0-47,0 0 0,0 0-75,0 0 9,0-1-18,0 1 2,0 0 6,0 0-9,0 0-1,0 0-4,0 0-3,0 0-58,4 0-51,5 0-128,3 0-14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1:07.5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0 0 196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39.8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0 214 140,'0'0'92,"0"0"-45,0 0 0,0 0-2,0 0 11,0 0-7,0 0 31,-2 0-36,2 0 7,0 0-40,0 0 4,2 0-4,11 0 4,5 0-15,-1 0 6,6 0-12,-3 0 9,3 0-12,-6-10 13,-4-2-12,-6-4 5,-4 2-6,-3-2 2,0 2-10,-14 2 9,-6 4 8,0 4 19,3 4-9,0 0 2,5 5-5,2 14-13,3 7 6,1 6-4,4 2 1,2 0 6,0-2-10,0-4-8,6-4 14,7-6 2,3-2 10,-1-8-11,6-2 0,1-6-38,22-4-31,-4-16-186,-3-2 93</inkml:trace>
  <inkml:trace contextRef="#ctx0" brushRef="#br0" timeOffset="444">378 0 468,'0'0'119,"0"0"-81,0 0 2,0 0 1,0 0-31,0 0-10,0 0-12,-2 44 5,2-8 14,0 8-5,0 6-1,-2 4-1,-5-2 0,0-4-36,3-8-34,2-10-73,-1-16 31,3-8 25,-2-6-50</inkml:trace>
  <inkml:trace contextRef="#ctx0" brushRef="#br0" timeOffset="706">231 244 121,'0'0'87,"0"0"-8,0 0-24,0 0-4,0 0-36,0 0 16,139 4-24,-108-4-7,2-2 0,18-12-7,-8 4-134,-8-1-18</inkml:trace>
  <inkml:trace contextRef="#ctx0" brushRef="#br0" timeOffset="904">601 153 312,'0'0'55,"0"0"-17,0 0 37,0 0-3,0 0 13,0 0-49,21 113 10,-21-85-24,0 0-11,0 0-11,-12 0-30,1-8-57,4-10-145</inkml:trace>
  <inkml:trace contextRef="#ctx0" brushRef="#br0" timeOffset="1249">773 98 166,'0'0'167,"0"0"-60,0 0 1,0 0-30,0 0-11,0 0-43,35 110-12,-25-88 11,-4-2-23,1-2 27,-1-4-27,-4-4 0,4-2 9,-2-6-18,-2-2 9,3 0-1,1 0-35,3-10 11,2-12-14,2-4-24,1-2 22,1-2-91,8 4 25,-6 6 64,-1 8-51</inkml:trace>
  <inkml:trace contextRef="#ctx0" brushRef="#br0" timeOffset="1588">1132 184 10,'0'0'253,"0"0"-138,0 0-25,0 0 12,0 0-11,0 0-72,0 0-8,-27 30-9,18-6-4,0 2 8,4-2-6,3-2 0,2-2 2,0-8 0,5-2-1,9-4 37,1-6-38,3 0 0,1 0-7,2-10 6,-3-8-22,-3-4 10,-6-2 7,-9-2 5,0 0 1,-13 4-10,-14 6-40,-2 10-126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42.2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 0 16,'0'0'237,"0"0"-162,0 0-74,0 0-1,0 0-6,0 0 5,0 0-19,-9 31 19,9-28 1,0-2 0,0 2 7,0-3 6,0 1-8,0-1 2,0 3-14,0-2 7,6 2 0,7-2 13,3 1 13,4 2 0,7 0 18,8 0 8,12 0-14,11 0 12,13-2-38,8 2 12,7 0-16,8 2 10,0-1-10,-4 1 52,-2 0-25,-10 0-34,-11-2 11,-16 0-11,-11-2-2,-13 0 16,-10 0-22,-3-2 14,-5 0-14,-3 0 1,-2-4-82,0-6-263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2:01.8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248 38 100,'0'0'53,"0"0"-7,0 0 21,0 0-20,0 0-6,0 0-31,0 0 17,0-2-17,0 2 6,0 0-16,0 0 7,0 0 12,0 0 1,0 0 39,0 0-28,0 0 24,0 0-34,0 0 18,0 0-10,0 0-4,0 0-12,0 0-11,0 0 3,0 0 1,0 0 3,0 0-8,-5 0 11,-1 0-5,-5 0-9,-5 4 2,-1 2-11,-6 2-14,-2 0-19,3 0 23,0-2-45,2 0 47,5-2-28,1 0 34,3-2 11,1 0-6,4 0 6,2 0 2,-1 0-1,1-2-4,2 0-3,0 2 16,2-2-18,0 2 11,0-2-2,0 2-4,0 0 5,2 0 0,4 0 1,1 0 5,-3 0 2,4 0-13,-4 0 13,0 0-5,1 0 4,1 2-7,0 0 0,2 0 0,1 0 0,-1 0 1,4 2-8,-3 0 16,-1 0-18,1 0 18,0 0-15,-2 3 6,2-4 0,-3 1 0,1 1 1,-2-3-2,-1 1 10,-2 0-10,0 0 2,-2-1 19,0 2-14,3-3 1,-3 1-6,0-3-1,2 2 0,-2-3 6,0 0-7,0 1 2,0-1 2,0 0 3,0 0-3,0 0-1,0 0-2,0 0 7,0 0-5,0 0 3,2 0-5,0 0 38,0-8-29,3-3 4,-2-2-11,-1-3-4,2 1-11,0-6-21,1 1 27,1-2 6,2 0 0,0 0 2,-3 2-1,1 2 25,-4 4-14,3 4-10,-2 4 25,-3 2-3,2 2-21,-2 2 2,0 0-4,0 0-9,0 0-70,0 8-75,0 2 1</inkml:trace>
  <inkml:trace contextRef="#ctx0" brushRef="#br0" timeOffset="1706">0 144 49,'0'0'59,"0"0"11,0 0-30,0 0 9,0 0-23,0 0 22,0 0-8,58 21-18,-48-16 50,1 4-22,-3-2 1,4 4-25,-1-2-6,2 1-19,-1-2 7,-2 1-8,-1-1 0,-2-2 9,-2-1-8,1-1-2,-1 5-15,-1-4-40,-2-2-141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36.8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0 458 329,'0'0'88,"0"0"-64,0 0-11,0 0 30,0 0-14,0 0 6,0 0-34,94-2 22,-65-2-22,15-6-2,-8 1-28,-5 1-141</inkml:trace>
  <inkml:trace contextRef="#ctx0" brushRef="#br0" timeOffset="2590">1763 0 476,'0'0'121,"0"0"-94,0 0-27,0 0-1,0 0-133,0 0-110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29.70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195 160 163,'0'0'139,"0"0"-50,0 0 29,0 0-34,0 0-20,0 0 18,0 0-33,0-15 13,0 15-29,0 0 21,0 0-27,0 0 14,0 0-15,0 0 10,0 0 6,0 0-19,0 0 9,0 0-19,0 0 25,0 0-37,-2 0 39,0 0-40,-3 0 15,1 0-15,0 0 0,-6 0-1,2 0-9,-5 0 0,-1 0 2,-1 0-2,-2 0 6,2 7-5,-1 1-1,-1 2-6,1 4 9,3 2 7,0 2-1,6 5-3,4-1-4,3 2-10,0 0 16,0-2 4,3 0-2,8-3 0,5-3-6,4-2 6,1-6 0,2-2-8,4-2 13,-2-4-18,-4 0 2,2 0-5,-3 0-43,0 0 15,-2-2-11,5-16-44,0 2-31,-5-2-110</inkml:trace>
  <inkml:trace contextRef="#ctx0" brushRef="#br0" timeOffset="3305">740 2 42,'0'0'188,"0"0"-100,0 0-25,0 0-20,0 0 12,0 0 9,0 0 9,0-6 14,0 6-15,0 0 16,0 0-40,-2 0 5,2 0-46,-3 0 10,3 0-16,0 0 0,0 0 0,0 0 0,0 0-1,0 0 10,0 0-22,0 0 21,0 6-19,0 8 20,0 5-8,-2 7-2,2 8 0,-2 9 0,-3 9 1,1 9-2,-3 5 11,3 7-24,4-1 15,0 1-2,0-4-18,0-4 11,9-7 6,4-2-13,1-3 14,-1-4 1,1 1-12,-2-2 11,4 1 1,0-1-3,-1-1 3,-1-3 0,-4 1-1,-3-3 0,-3-2-20,-4 1 20,0-5-19,0-4 18,-11-1-7,3-7 0,1-2 8,5-2 1,0-4 1,2-3-1,0-1 0,0-2 1,0 0-13,0 0 18,7 0-15,-3-2 18,0 0-12,0-4 3,-1 0-1,-1-1 0,0-3-51,-2 0 20,0 0-20,0 0 10,0-15-75,0-1-193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21T16:30:35.2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22 5,'0'0'165,"0"0"-35,0 0-32,0 0 15,0 0-32,0 0 4,0 0-25,0-10 8,0 8-7,0 0 17,0 0-17,0 2-8,0-2-2,0 2-38,0 0 3,0 0-8,0 0-15,0 0 16,0 0-18,0 0 9,0 0 0,0 0-1,0 0-18,0 0-4,0 4-43,0 14 47,0 7 19,0 8 0,0 6 1,0 3-2,0-2-4,0-4-53,0-5 4,2-12-19,5-6-11,-3-9-96,-2-4-194</inkml:trace>
  <inkml:trace contextRef="#ctx0" brushRef="#br0" timeOffset="436">0 6 199,'0'0'143,"0"0"-105,0 0-1,0 0-4,0 0-24,0 0 5,0 0-12,18-4 4,-11 2-4,2 2 7,2 0-8,2 0 17,5 0-3,-1 0-4,6 2 11,-1 8-9,0 2 13,0 0-10,-2 0 14,0 2-28,-5 3 18,-1 1 6,-1 0 21,-2 2-19,-4 0-18,0 0-6,-7 2 6,0-4-20,0 2 15,-9-4-5,-11 0 2,-5-2 18,-1-1-11,-3-5-8,0-1-1,2-4-22,3-3-22,4 0-22,3-10-34,5-8-96,8 0-156</inkml:trace>
  <inkml:trace contextRef="#ctx0" brushRef="#br0" timeOffset="1045">408 18 360,'0'0'154,"0"0"-44,0 0 10,0 0-16,0 0-34,0 0-35,0 0 14,0-6-30,0 6 20,0 0-39,-2 0 0,0 6-31,-2 14 14,-1 8 16,-1 8 2,-4 3-2,4 3-36,1-4 10,3-6-48,0-5 26,2-9-11,0-8-7,0-6-60,0-4-163</inkml:trace>
  <inkml:trace contextRef="#ctx0" brushRef="#br0" timeOffset="1344">368 6 373,'0'0'113,"0"0"-74,0 0-29,0 0 32,0 0 18,0 0-32,0 0 6,94 95-9,-81-67 21,-2 2-46,-2 2 0,-2 0-6,-3-2-17,-2 1-13,-2-2-36,0-6-43,0-9-144</inkml:trace>
  <inkml:trace contextRef="#ctx0" brushRef="#br0" timeOffset="1833">634 54 15,'0'0'321,"0"0"-148,0 0-77,0 0 3,0 0-44,0 0-10,0 0-34,0-7-5,0 7-6,7 0-12,4 0 11,6 0-1,4 0-7,1 0 18,2 0-18,1 0 6,-6 0-36,0 0-55,-7 4-67,-7-3-126</inkml:trace>
  <inkml:trace contextRef="#ctx0" brushRef="#br0" timeOffset="2125">679 87 162,'0'0'177,"0"0"-113,0 0-1,0 0 11,0 0-22,0 0-22,0 0 10,4 114-25,-4-86-1,0 1-4,0 1-10,0-5 0,3 4-32,1-9-39,0-8-128</inkml:trace>
  <inkml:trace contextRef="#ctx0" brushRef="#br0" timeOffset="2382">951 171 527,'0'0'135,"0"0"-12,0 0-20,0 0 25,0 0-60,0 0-48,0 0-20,-13-4-11,5 10 9,0 8-45,2 4 46,1-2-30,5 0 23,0-2-13,0-3 10,0-4-14,7 0-27,5-3 8,-2-4-26,1 0 36,0 0 13,1-3 14,-1-12 14,-5-6-4,-4-3-2,-2-4 9,0-2-10,-6 4-29,-11 4 12,-2 9-36,-8 12 22,6 1-143,0 0-227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90AFE-8000-4F18-8F3E-B5F92CEE9266}" type="datetimeFigureOut">
              <a:rPr lang="es-MX" smtClean="0"/>
              <a:pPr/>
              <a:t>17/10/2024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4850" y="4421188"/>
            <a:ext cx="5643563" cy="418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D1EB3-1242-47A2-8411-4CD064F8D7B0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488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FD35A-4542-454B-8813-782F8A7089C0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.xml"/><Relationship Id="rId18" Type="http://schemas.openxmlformats.org/officeDocument/2006/relationships/image" Target="../media/image110.emf"/><Relationship Id="rId26" Type="http://schemas.openxmlformats.org/officeDocument/2006/relationships/image" Target="../media/image114.emf"/><Relationship Id="rId39" Type="http://schemas.openxmlformats.org/officeDocument/2006/relationships/customXml" Target="../ink/ink105.xml"/><Relationship Id="rId3" Type="http://schemas.openxmlformats.org/officeDocument/2006/relationships/customXml" Target="../ink/ink87.xml"/><Relationship Id="rId21" Type="http://schemas.openxmlformats.org/officeDocument/2006/relationships/customXml" Target="../ink/ink96.xml"/><Relationship Id="rId34" Type="http://schemas.openxmlformats.org/officeDocument/2006/relationships/image" Target="../media/image117.emf"/><Relationship Id="rId42" Type="http://schemas.openxmlformats.org/officeDocument/2006/relationships/image" Target="../media/image121.emf"/><Relationship Id="rId47" Type="http://schemas.openxmlformats.org/officeDocument/2006/relationships/customXml" Target="../ink/ink109.xml"/><Relationship Id="rId50" Type="http://schemas.openxmlformats.org/officeDocument/2006/relationships/image" Target="../media/image125.emf"/><Relationship Id="rId7" Type="http://schemas.openxmlformats.org/officeDocument/2006/relationships/customXml" Target="../ink/ink89.xml"/><Relationship Id="rId12" Type="http://schemas.openxmlformats.org/officeDocument/2006/relationships/image" Target="../media/image108.emf"/><Relationship Id="rId17" Type="http://schemas.openxmlformats.org/officeDocument/2006/relationships/customXml" Target="../ink/ink94.xml"/><Relationship Id="rId25" Type="http://schemas.openxmlformats.org/officeDocument/2006/relationships/customXml" Target="../ink/ink98.xml"/><Relationship Id="rId33" Type="http://schemas.openxmlformats.org/officeDocument/2006/relationships/customXml" Target="../ink/ink102.xml"/><Relationship Id="rId38" Type="http://schemas.openxmlformats.org/officeDocument/2006/relationships/image" Target="../media/image119.emf"/><Relationship Id="rId46" Type="http://schemas.openxmlformats.org/officeDocument/2006/relationships/image" Target="../media/image123.emf"/><Relationship Id="rId2" Type="http://schemas.openxmlformats.org/officeDocument/2006/relationships/image" Target="../media/image17.png"/><Relationship Id="rId16" Type="http://schemas.openxmlformats.org/officeDocument/2006/relationships/image" Target="../media/image94.emf"/><Relationship Id="rId20" Type="http://schemas.openxmlformats.org/officeDocument/2006/relationships/image" Target="../media/image111.emf"/><Relationship Id="rId29" Type="http://schemas.openxmlformats.org/officeDocument/2006/relationships/customXml" Target="../ink/ink100.xml"/><Relationship Id="rId41" Type="http://schemas.openxmlformats.org/officeDocument/2006/relationships/customXml" Target="../ink/ink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emf"/><Relationship Id="rId11" Type="http://schemas.openxmlformats.org/officeDocument/2006/relationships/customXml" Target="../ink/ink91.xml"/><Relationship Id="rId24" Type="http://schemas.openxmlformats.org/officeDocument/2006/relationships/image" Target="../media/image113.emf"/><Relationship Id="rId32" Type="http://schemas.openxmlformats.org/officeDocument/2006/relationships/image" Target="../media/image14.emf"/><Relationship Id="rId37" Type="http://schemas.openxmlformats.org/officeDocument/2006/relationships/customXml" Target="../ink/ink104.xml"/><Relationship Id="rId40" Type="http://schemas.openxmlformats.org/officeDocument/2006/relationships/image" Target="../media/image120.emf"/><Relationship Id="rId45" Type="http://schemas.openxmlformats.org/officeDocument/2006/relationships/customXml" Target="../ink/ink108.xml"/><Relationship Id="rId5" Type="http://schemas.openxmlformats.org/officeDocument/2006/relationships/customXml" Target="../ink/ink88.xml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115.emf"/><Relationship Id="rId36" Type="http://schemas.openxmlformats.org/officeDocument/2006/relationships/image" Target="../media/image118.emf"/><Relationship Id="rId49" Type="http://schemas.openxmlformats.org/officeDocument/2006/relationships/customXml" Target="../ink/ink110.xml"/><Relationship Id="rId10" Type="http://schemas.openxmlformats.org/officeDocument/2006/relationships/image" Target="../media/image107.emf"/><Relationship Id="rId19" Type="http://schemas.openxmlformats.org/officeDocument/2006/relationships/customXml" Target="../ink/ink95.xml"/><Relationship Id="rId31" Type="http://schemas.openxmlformats.org/officeDocument/2006/relationships/customXml" Target="../ink/ink101.xml"/><Relationship Id="rId44" Type="http://schemas.openxmlformats.org/officeDocument/2006/relationships/image" Target="../media/image122.emf"/><Relationship Id="rId4" Type="http://schemas.openxmlformats.org/officeDocument/2006/relationships/image" Target="../media/image104.emf"/><Relationship Id="rId9" Type="http://schemas.openxmlformats.org/officeDocument/2006/relationships/customXml" Target="../ink/ink90.xml"/><Relationship Id="rId14" Type="http://schemas.openxmlformats.org/officeDocument/2006/relationships/image" Target="../media/image109.emf"/><Relationship Id="rId22" Type="http://schemas.openxmlformats.org/officeDocument/2006/relationships/image" Target="../media/image112.emf"/><Relationship Id="rId27" Type="http://schemas.openxmlformats.org/officeDocument/2006/relationships/customXml" Target="../ink/ink99.xml"/><Relationship Id="rId30" Type="http://schemas.openxmlformats.org/officeDocument/2006/relationships/image" Target="../media/image116.emf"/><Relationship Id="rId35" Type="http://schemas.openxmlformats.org/officeDocument/2006/relationships/customXml" Target="../ink/ink103.xml"/><Relationship Id="rId43" Type="http://schemas.openxmlformats.org/officeDocument/2006/relationships/customXml" Target="../ink/ink107.xml"/><Relationship Id="rId48" Type="http://schemas.openxmlformats.org/officeDocument/2006/relationships/image" Target="../media/image124.emf"/><Relationship Id="rId8" Type="http://schemas.openxmlformats.org/officeDocument/2006/relationships/image" Target="../media/image10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emf"/><Relationship Id="rId4" Type="http://schemas.openxmlformats.org/officeDocument/2006/relationships/customXml" Target="../ink/ink1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.xml"/><Relationship Id="rId18" Type="http://schemas.openxmlformats.org/officeDocument/2006/relationships/image" Target="../media/image142.emf"/><Relationship Id="rId26" Type="http://schemas.openxmlformats.org/officeDocument/2006/relationships/image" Target="../media/image146.emf"/><Relationship Id="rId39" Type="http://schemas.openxmlformats.org/officeDocument/2006/relationships/customXml" Target="../ink/ink128.xml"/><Relationship Id="rId21" Type="http://schemas.openxmlformats.org/officeDocument/2006/relationships/customXml" Target="../ink/ink119.xml"/><Relationship Id="rId34" Type="http://schemas.openxmlformats.org/officeDocument/2006/relationships/image" Target="../media/image150.emf"/><Relationship Id="rId42" Type="http://schemas.openxmlformats.org/officeDocument/2006/relationships/image" Target="../media/image154.emf"/><Relationship Id="rId47" Type="http://schemas.openxmlformats.org/officeDocument/2006/relationships/customXml" Target="../ink/ink132.xml"/><Relationship Id="rId50" Type="http://schemas.openxmlformats.org/officeDocument/2006/relationships/image" Target="../media/image158.emf"/><Relationship Id="rId55" Type="http://schemas.openxmlformats.org/officeDocument/2006/relationships/customXml" Target="../ink/ink136.xml"/><Relationship Id="rId63" Type="http://schemas.openxmlformats.org/officeDocument/2006/relationships/customXml" Target="../ink/ink140.xml"/><Relationship Id="rId68" Type="http://schemas.openxmlformats.org/officeDocument/2006/relationships/image" Target="../media/image167.emf"/><Relationship Id="rId76" Type="http://schemas.openxmlformats.org/officeDocument/2006/relationships/image" Target="../media/image171.emf"/><Relationship Id="rId7" Type="http://schemas.openxmlformats.org/officeDocument/2006/relationships/customXml" Target="../ink/ink112.xml"/><Relationship Id="rId71" Type="http://schemas.openxmlformats.org/officeDocument/2006/relationships/customXml" Target="../ink/ink144.xml"/><Relationship Id="rId2" Type="http://schemas.openxmlformats.org/officeDocument/2006/relationships/image" Target="../media/image23.png"/><Relationship Id="rId16" Type="http://schemas.openxmlformats.org/officeDocument/2006/relationships/image" Target="../media/image141.emf"/><Relationship Id="rId29" Type="http://schemas.openxmlformats.org/officeDocument/2006/relationships/customXml" Target="../ink/ink123.xml"/><Relationship Id="rId11" Type="http://schemas.openxmlformats.org/officeDocument/2006/relationships/customXml" Target="../ink/ink114.xml"/><Relationship Id="rId24" Type="http://schemas.openxmlformats.org/officeDocument/2006/relationships/image" Target="../media/image145.emf"/><Relationship Id="rId32" Type="http://schemas.openxmlformats.org/officeDocument/2006/relationships/image" Target="../media/image149.emf"/><Relationship Id="rId37" Type="http://schemas.openxmlformats.org/officeDocument/2006/relationships/customXml" Target="../ink/ink127.xml"/><Relationship Id="rId40" Type="http://schemas.openxmlformats.org/officeDocument/2006/relationships/image" Target="../media/image153.emf"/><Relationship Id="rId45" Type="http://schemas.openxmlformats.org/officeDocument/2006/relationships/customXml" Target="../ink/ink131.xml"/><Relationship Id="rId53" Type="http://schemas.openxmlformats.org/officeDocument/2006/relationships/customXml" Target="../ink/ink135.xml"/><Relationship Id="rId58" Type="http://schemas.openxmlformats.org/officeDocument/2006/relationships/image" Target="../media/image162.emf"/><Relationship Id="rId66" Type="http://schemas.openxmlformats.org/officeDocument/2006/relationships/image" Target="../media/image166.emf"/><Relationship Id="rId74" Type="http://schemas.openxmlformats.org/officeDocument/2006/relationships/image" Target="../media/image170.emf"/><Relationship Id="rId5" Type="http://schemas.openxmlformats.org/officeDocument/2006/relationships/image" Target="../media/image26.png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47.emf"/><Relationship Id="rId36" Type="http://schemas.openxmlformats.org/officeDocument/2006/relationships/image" Target="../media/image151.emf"/><Relationship Id="rId49" Type="http://schemas.openxmlformats.org/officeDocument/2006/relationships/customXml" Target="../ink/ink133.xml"/><Relationship Id="rId57" Type="http://schemas.openxmlformats.org/officeDocument/2006/relationships/customXml" Target="../ink/ink137.xml"/><Relationship Id="rId61" Type="http://schemas.openxmlformats.org/officeDocument/2006/relationships/customXml" Target="../ink/ink139.xml"/><Relationship Id="rId10" Type="http://schemas.openxmlformats.org/officeDocument/2006/relationships/image" Target="../media/image138.emf"/><Relationship Id="rId19" Type="http://schemas.openxmlformats.org/officeDocument/2006/relationships/customXml" Target="../ink/ink118.xml"/><Relationship Id="rId31" Type="http://schemas.openxmlformats.org/officeDocument/2006/relationships/customXml" Target="../ink/ink124.xml"/><Relationship Id="rId44" Type="http://schemas.openxmlformats.org/officeDocument/2006/relationships/image" Target="../media/image155.emf"/><Relationship Id="rId52" Type="http://schemas.openxmlformats.org/officeDocument/2006/relationships/image" Target="../media/image159.emf"/><Relationship Id="rId60" Type="http://schemas.openxmlformats.org/officeDocument/2006/relationships/image" Target="../media/image163.emf"/><Relationship Id="rId65" Type="http://schemas.openxmlformats.org/officeDocument/2006/relationships/customXml" Target="../ink/ink141.xml"/><Relationship Id="rId73" Type="http://schemas.openxmlformats.org/officeDocument/2006/relationships/customXml" Target="../ink/ink145.xml"/><Relationship Id="rId78" Type="http://schemas.openxmlformats.org/officeDocument/2006/relationships/image" Target="../media/image172.emf"/><Relationship Id="rId4" Type="http://schemas.openxmlformats.org/officeDocument/2006/relationships/image" Target="../media/image25.png"/><Relationship Id="rId9" Type="http://schemas.openxmlformats.org/officeDocument/2006/relationships/customXml" Target="../ink/ink113.xml"/><Relationship Id="rId14" Type="http://schemas.openxmlformats.org/officeDocument/2006/relationships/image" Target="../media/image140.emf"/><Relationship Id="rId22" Type="http://schemas.openxmlformats.org/officeDocument/2006/relationships/image" Target="../media/image144.emf"/><Relationship Id="rId27" Type="http://schemas.openxmlformats.org/officeDocument/2006/relationships/customXml" Target="../ink/ink122.xml"/><Relationship Id="rId30" Type="http://schemas.openxmlformats.org/officeDocument/2006/relationships/image" Target="../media/image148.emf"/><Relationship Id="rId35" Type="http://schemas.openxmlformats.org/officeDocument/2006/relationships/customXml" Target="../ink/ink126.xml"/><Relationship Id="rId43" Type="http://schemas.openxmlformats.org/officeDocument/2006/relationships/customXml" Target="../ink/ink130.xml"/><Relationship Id="rId48" Type="http://schemas.openxmlformats.org/officeDocument/2006/relationships/image" Target="../media/image157.emf"/><Relationship Id="rId56" Type="http://schemas.openxmlformats.org/officeDocument/2006/relationships/image" Target="../media/image161.emf"/><Relationship Id="rId64" Type="http://schemas.openxmlformats.org/officeDocument/2006/relationships/image" Target="../media/image165.emf"/><Relationship Id="rId69" Type="http://schemas.openxmlformats.org/officeDocument/2006/relationships/customXml" Target="../ink/ink143.xml"/><Relationship Id="rId77" Type="http://schemas.openxmlformats.org/officeDocument/2006/relationships/customXml" Target="../ink/ink147.xml"/><Relationship Id="rId8" Type="http://schemas.openxmlformats.org/officeDocument/2006/relationships/image" Target="../media/image137.emf"/><Relationship Id="rId51" Type="http://schemas.openxmlformats.org/officeDocument/2006/relationships/customXml" Target="../ink/ink134.xml"/><Relationship Id="rId72" Type="http://schemas.openxmlformats.org/officeDocument/2006/relationships/image" Target="../media/image169.emf"/><Relationship Id="rId3" Type="http://schemas.openxmlformats.org/officeDocument/2006/relationships/image" Target="../media/image24.png"/><Relationship Id="rId12" Type="http://schemas.openxmlformats.org/officeDocument/2006/relationships/image" Target="../media/image139.emf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33" Type="http://schemas.openxmlformats.org/officeDocument/2006/relationships/customXml" Target="../ink/ink125.xml"/><Relationship Id="rId38" Type="http://schemas.openxmlformats.org/officeDocument/2006/relationships/image" Target="../media/image152.emf"/><Relationship Id="rId46" Type="http://schemas.openxmlformats.org/officeDocument/2006/relationships/image" Target="../media/image156.emf"/><Relationship Id="rId59" Type="http://schemas.openxmlformats.org/officeDocument/2006/relationships/customXml" Target="../ink/ink138.xml"/><Relationship Id="rId67" Type="http://schemas.openxmlformats.org/officeDocument/2006/relationships/customXml" Target="../ink/ink142.xml"/><Relationship Id="rId20" Type="http://schemas.openxmlformats.org/officeDocument/2006/relationships/image" Target="../media/image143.emf"/><Relationship Id="rId41" Type="http://schemas.openxmlformats.org/officeDocument/2006/relationships/customXml" Target="../ink/ink129.xml"/><Relationship Id="rId54" Type="http://schemas.openxmlformats.org/officeDocument/2006/relationships/image" Target="../media/image160.emf"/><Relationship Id="rId62" Type="http://schemas.openxmlformats.org/officeDocument/2006/relationships/image" Target="../media/image164.emf"/><Relationship Id="rId70" Type="http://schemas.openxmlformats.org/officeDocument/2006/relationships/image" Target="../media/image168.emf"/><Relationship Id="rId75" Type="http://schemas.openxmlformats.org/officeDocument/2006/relationships/customXml" Target="../ink/ink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emf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9" Type="http://schemas.openxmlformats.org/officeDocument/2006/relationships/image" Target="../media/image193.emf"/><Relationship Id="rId3" Type="http://schemas.openxmlformats.org/officeDocument/2006/relationships/image" Target="../media/image29.png"/><Relationship Id="rId21" Type="http://schemas.openxmlformats.org/officeDocument/2006/relationships/image" Target="../media/image184.emf"/><Relationship Id="rId34" Type="http://schemas.openxmlformats.org/officeDocument/2006/relationships/customXml" Target="../ink/ink162.xml"/><Relationship Id="rId42" Type="http://schemas.openxmlformats.org/officeDocument/2006/relationships/customXml" Target="../ink/ink166.xml"/><Relationship Id="rId47" Type="http://schemas.openxmlformats.org/officeDocument/2006/relationships/image" Target="../media/image197.emf"/><Relationship Id="rId50" Type="http://schemas.openxmlformats.org/officeDocument/2006/relationships/customXml" Target="../ink/ink170.xml"/><Relationship Id="rId7" Type="http://schemas.openxmlformats.org/officeDocument/2006/relationships/image" Target="../media/image177.emf"/><Relationship Id="rId12" Type="http://schemas.openxmlformats.org/officeDocument/2006/relationships/customXml" Target="../ink/ink151.xml"/><Relationship Id="rId17" Type="http://schemas.openxmlformats.org/officeDocument/2006/relationships/image" Target="../media/image182.emf"/><Relationship Id="rId25" Type="http://schemas.openxmlformats.org/officeDocument/2006/relationships/image" Target="../media/image186.emf"/><Relationship Id="rId33" Type="http://schemas.openxmlformats.org/officeDocument/2006/relationships/image" Target="../media/image190.emf"/><Relationship Id="rId38" Type="http://schemas.openxmlformats.org/officeDocument/2006/relationships/customXml" Target="../ink/ink164.xml"/><Relationship Id="rId46" Type="http://schemas.openxmlformats.org/officeDocument/2006/relationships/customXml" Target="../ink/ink168.xml"/><Relationship Id="rId2" Type="http://schemas.openxmlformats.org/officeDocument/2006/relationships/image" Target="../media/image28.png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188.emf"/><Relationship Id="rId41" Type="http://schemas.openxmlformats.org/officeDocument/2006/relationships/image" Target="../media/image194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8.xml"/><Relationship Id="rId11" Type="http://schemas.openxmlformats.org/officeDocument/2006/relationships/image" Target="../media/image179.emf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37" Type="http://schemas.openxmlformats.org/officeDocument/2006/relationships/image" Target="../media/image192.emf"/><Relationship Id="rId40" Type="http://schemas.openxmlformats.org/officeDocument/2006/relationships/customXml" Target="../ink/ink165.xml"/><Relationship Id="rId45" Type="http://schemas.openxmlformats.org/officeDocument/2006/relationships/image" Target="../media/image196.emf"/><Relationship Id="rId5" Type="http://schemas.openxmlformats.org/officeDocument/2006/relationships/image" Target="../media/image31.png"/><Relationship Id="rId15" Type="http://schemas.openxmlformats.org/officeDocument/2006/relationships/image" Target="../media/image181.emf"/><Relationship Id="rId23" Type="http://schemas.openxmlformats.org/officeDocument/2006/relationships/image" Target="../media/image185.emf"/><Relationship Id="rId28" Type="http://schemas.openxmlformats.org/officeDocument/2006/relationships/customXml" Target="../ink/ink159.xml"/><Relationship Id="rId36" Type="http://schemas.openxmlformats.org/officeDocument/2006/relationships/customXml" Target="../ink/ink163.xml"/><Relationship Id="rId49" Type="http://schemas.openxmlformats.org/officeDocument/2006/relationships/image" Target="../media/image198.emf"/><Relationship Id="rId10" Type="http://schemas.openxmlformats.org/officeDocument/2006/relationships/customXml" Target="../ink/ink150.xml"/><Relationship Id="rId19" Type="http://schemas.openxmlformats.org/officeDocument/2006/relationships/image" Target="../media/image183.emf"/><Relationship Id="rId31" Type="http://schemas.openxmlformats.org/officeDocument/2006/relationships/image" Target="../media/image189.emf"/><Relationship Id="rId44" Type="http://schemas.openxmlformats.org/officeDocument/2006/relationships/customXml" Target="../ink/ink167.xml"/><Relationship Id="rId4" Type="http://schemas.openxmlformats.org/officeDocument/2006/relationships/image" Target="../media/image30.png"/><Relationship Id="rId9" Type="http://schemas.openxmlformats.org/officeDocument/2006/relationships/image" Target="../media/image178.emf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187.emf"/><Relationship Id="rId30" Type="http://schemas.openxmlformats.org/officeDocument/2006/relationships/customXml" Target="../ink/ink160.xml"/><Relationship Id="rId35" Type="http://schemas.openxmlformats.org/officeDocument/2006/relationships/image" Target="../media/image191.emf"/><Relationship Id="rId43" Type="http://schemas.openxmlformats.org/officeDocument/2006/relationships/image" Target="../media/image195.emf"/><Relationship Id="rId48" Type="http://schemas.openxmlformats.org/officeDocument/2006/relationships/customXml" Target="../ink/ink169.xml"/><Relationship Id="rId8" Type="http://schemas.openxmlformats.org/officeDocument/2006/relationships/customXml" Target="../ink/ink149.xml"/><Relationship Id="rId51" Type="http://schemas.openxmlformats.org/officeDocument/2006/relationships/image" Target="../media/image19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1.xml"/><Relationship Id="rId21" Type="http://schemas.openxmlformats.org/officeDocument/2006/relationships/image" Target="../media/image211.emf"/><Relationship Id="rId34" Type="http://schemas.openxmlformats.org/officeDocument/2006/relationships/customXml" Target="../ink/ink185.xml"/><Relationship Id="rId42" Type="http://schemas.openxmlformats.org/officeDocument/2006/relationships/customXml" Target="../ink/ink189.xml"/><Relationship Id="rId47" Type="http://schemas.openxmlformats.org/officeDocument/2006/relationships/image" Target="../media/image224.emf"/><Relationship Id="rId50" Type="http://schemas.openxmlformats.org/officeDocument/2006/relationships/customXml" Target="../ink/ink193.xml"/><Relationship Id="rId55" Type="http://schemas.openxmlformats.org/officeDocument/2006/relationships/image" Target="../media/image228.emf"/><Relationship Id="rId63" Type="http://schemas.openxmlformats.org/officeDocument/2006/relationships/image" Target="../media/image232.emf"/><Relationship Id="rId68" Type="http://schemas.openxmlformats.org/officeDocument/2006/relationships/customXml" Target="../ink/ink202.xml"/><Relationship Id="rId76" Type="http://schemas.openxmlformats.org/officeDocument/2006/relationships/customXml" Target="../ink/ink206.xml"/><Relationship Id="rId84" Type="http://schemas.openxmlformats.org/officeDocument/2006/relationships/customXml" Target="../ink/ink210.xml"/><Relationship Id="rId89" Type="http://schemas.openxmlformats.org/officeDocument/2006/relationships/image" Target="../media/image245.emf"/><Relationship Id="rId97" Type="http://schemas.openxmlformats.org/officeDocument/2006/relationships/image" Target="../media/image249.emf"/><Relationship Id="rId7" Type="http://schemas.openxmlformats.org/officeDocument/2006/relationships/image" Target="../media/image204.emf"/><Relationship Id="rId71" Type="http://schemas.openxmlformats.org/officeDocument/2006/relationships/image" Target="../media/image236.emf"/><Relationship Id="rId92" Type="http://schemas.openxmlformats.org/officeDocument/2006/relationships/customXml" Target="../ink/ink214.xml"/><Relationship Id="rId2" Type="http://schemas.openxmlformats.org/officeDocument/2006/relationships/image" Target="../media/image32.png"/><Relationship Id="rId16" Type="http://schemas.openxmlformats.org/officeDocument/2006/relationships/customXml" Target="../ink/ink176.xml"/><Relationship Id="rId29" Type="http://schemas.openxmlformats.org/officeDocument/2006/relationships/image" Target="../media/image215.emf"/><Relationship Id="rId11" Type="http://schemas.openxmlformats.org/officeDocument/2006/relationships/image" Target="../media/image206.emf"/><Relationship Id="rId24" Type="http://schemas.openxmlformats.org/officeDocument/2006/relationships/customXml" Target="../ink/ink180.xml"/><Relationship Id="rId32" Type="http://schemas.openxmlformats.org/officeDocument/2006/relationships/customXml" Target="../ink/ink184.xml"/><Relationship Id="rId37" Type="http://schemas.openxmlformats.org/officeDocument/2006/relationships/image" Target="../media/image219.emf"/><Relationship Id="rId40" Type="http://schemas.openxmlformats.org/officeDocument/2006/relationships/customXml" Target="../ink/ink188.xml"/><Relationship Id="rId45" Type="http://schemas.openxmlformats.org/officeDocument/2006/relationships/image" Target="../media/image223.emf"/><Relationship Id="rId53" Type="http://schemas.openxmlformats.org/officeDocument/2006/relationships/image" Target="../media/image227.emf"/><Relationship Id="rId58" Type="http://schemas.openxmlformats.org/officeDocument/2006/relationships/customXml" Target="../ink/ink197.xml"/><Relationship Id="rId66" Type="http://schemas.openxmlformats.org/officeDocument/2006/relationships/customXml" Target="../ink/ink201.xml"/><Relationship Id="rId74" Type="http://schemas.openxmlformats.org/officeDocument/2006/relationships/customXml" Target="../ink/ink205.xml"/><Relationship Id="rId79" Type="http://schemas.openxmlformats.org/officeDocument/2006/relationships/image" Target="../media/image240.emf"/><Relationship Id="rId87" Type="http://schemas.openxmlformats.org/officeDocument/2006/relationships/image" Target="../media/image244.emf"/><Relationship Id="rId5" Type="http://schemas.openxmlformats.org/officeDocument/2006/relationships/image" Target="../media/image35.png"/><Relationship Id="rId61" Type="http://schemas.openxmlformats.org/officeDocument/2006/relationships/image" Target="../media/image231.emf"/><Relationship Id="rId82" Type="http://schemas.openxmlformats.org/officeDocument/2006/relationships/customXml" Target="../ink/ink209.xml"/><Relationship Id="rId90" Type="http://schemas.openxmlformats.org/officeDocument/2006/relationships/customXml" Target="../ink/ink213.xml"/><Relationship Id="rId95" Type="http://schemas.openxmlformats.org/officeDocument/2006/relationships/image" Target="../media/image248.emf"/><Relationship Id="rId19" Type="http://schemas.openxmlformats.org/officeDocument/2006/relationships/image" Target="../media/image210.emf"/><Relationship Id="rId14" Type="http://schemas.openxmlformats.org/officeDocument/2006/relationships/customXml" Target="../ink/ink175.xml"/><Relationship Id="rId22" Type="http://schemas.openxmlformats.org/officeDocument/2006/relationships/customXml" Target="../ink/ink179.xml"/><Relationship Id="rId27" Type="http://schemas.openxmlformats.org/officeDocument/2006/relationships/image" Target="../media/image214.emf"/><Relationship Id="rId30" Type="http://schemas.openxmlformats.org/officeDocument/2006/relationships/customXml" Target="../ink/ink183.xml"/><Relationship Id="rId35" Type="http://schemas.openxmlformats.org/officeDocument/2006/relationships/image" Target="../media/image218.emf"/><Relationship Id="rId43" Type="http://schemas.openxmlformats.org/officeDocument/2006/relationships/image" Target="../media/image222.emf"/><Relationship Id="rId48" Type="http://schemas.openxmlformats.org/officeDocument/2006/relationships/customXml" Target="../ink/ink192.xml"/><Relationship Id="rId56" Type="http://schemas.openxmlformats.org/officeDocument/2006/relationships/customXml" Target="../ink/ink196.xml"/><Relationship Id="rId64" Type="http://schemas.openxmlformats.org/officeDocument/2006/relationships/customXml" Target="../ink/ink200.xml"/><Relationship Id="rId69" Type="http://schemas.openxmlformats.org/officeDocument/2006/relationships/image" Target="../media/image235.emf"/><Relationship Id="rId77" Type="http://schemas.openxmlformats.org/officeDocument/2006/relationships/image" Target="../media/image239.emf"/><Relationship Id="rId8" Type="http://schemas.openxmlformats.org/officeDocument/2006/relationships/customXml" Target="../ink/ink172.xml"/><Relationship Id="rId51" Type="http://schemas.openxmlformats.org/officeDocument/2006/relationships/image" Target="../media/image226.emf"/><Relationship Id="rId72" Type="http://schemas.openxmlformats.org/officeDocument/2006/relationships/customXml" Target="../ink/ink204.xml"/><Relationship Id="rId80" Type="http://schemas.openxmlformats.org/officeDocument/2006/relationships/customXml" Target="../ink/ink208.xml"/><Relationship Id="rId85" Type="http://schemas.openxmlformats.org/officeDocument/2006/relationships/image" Target="../media/image243.emf"/><Relationship Id="rId93" Type="http://schemas.openxmlformats.org/officeDocument/2006/relationships/image" Target="../media/image247.emf"/><Relationship Id="rId98" Type="http://schemas.openxmlformats.org/officeDocument/2006/relationships/customXml" Target="../ink/ink217.xml"/><Relationship Id="rId3" Type="http://schemas.openxmlformats.org/officeDocument/2006/relationships/image" Target="../media/image33.png"/><Relationship Id="rId12" Type="http://schemas.openxmlformats.org/officeDocument/2006/relationships/customXml" Target="../ink/ink174.xml"/><Relationship Id="rId17" Type="http://schemas.openxmlformats.org/officeDocument/2006/relationships/image" Target="../media/image209.emf"/><Relationship Id="rId25" Type="http://schemas.openxmlformats.org/officeDocument/2006/relationships/image" Target="../media/image213.emf"/><Relationship Id="rId33" Type="http://schemas.openxmlformats.org/officeDocument/2006/relationships/image" Target="../media/image217.emf"/><Relationship Id="rId38" Type="http://schemas.openxmlformats.org/officeDocument/2006/relationships/customXml" Target="../ink/ink187.xml"/><Relationship Id="rId46" Type="http://schemas.openxmlformats.org/officeDocument/2006/relationships/customXml" Target="../ink/ink191.xml"/><Relationship Id="rId59" Type="http://schemas.openxmlformats.org/officeDocument/2006/relationships/image" Target="../media/image230.emf"/><Relationship Id="rId67" Type="http://schemas.openxmlformats.org/officeDocument/2006/relationships/image" Target="../media/image234.emf"/><Relationship Id="rId20" Type="http://schemas.openxmlformats.org/officeDocument/2006/relationships/customXml" Target="../ink/ink178.xml"/><Relationship Id="rId41" Type="http://schemas.openxmlformats.org/officeDocument/2006/relationships/image" Target="../media/image221.emf"/><Relationship Id="rId54" Type="http://schemas.openxmlformats.org/officeDocument/2006/relationships/customXml" Target="../ink/ink195.xml"/><Relationship Id="rId62" Type="http://schemas.openxmlformats.org/officeDocument/2006/relationships/customXml" Target="../ink/ink199.xml"/><Relationship Id="rId70" Type="http://schemas.openxmlformats.org/officeDocument/2006/relationships/customXml" Target="../ink/ink203.xml"/><Relationship Id="rId75" Type="http://schemas.openxmlformats.org/officeDocument/2006/relationships/image" Target="../media/image238.emf"/><Relationship Id="rId83" Type="http://schemas.openxmlformats.org/officeDocument/2006/relationships/image" Target="../media/image242.emf"/><Relationship Id="rId88" Type="http://schemas.openxmlformats.org/officeDocument/2006/relationships/customXml" Target="../ink/ink212.xml"/><Relationship Id="rId91" Type="http://schemas.openxmlformats.org/officeDocument/2006/relationships/image" Target="../media/image246.emf"/><Relationship Id="rId96" Type="http://schemas.openxmlformats.org/officeDocument/2006/relationships/customXml" Target="../ink/ink21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1.xml"/><Relationship Id="rId15" Type="http://schemas.openxmlformats.org/officeDocument/2006/relationships/image" Target="../media/image208.emf"/><Relationship Id="rId23" Type="http://schemas.openxmlformats.org/officeDocument/2006/relationships/image" Target="../media/image212.emf"/><Relationship Id="rId28" Type="http://schemas.openxmlformats.org/officeDocument/2006/relationships/customXml" Target="../ink/ink182.xml"/><Relationship Id="rId36" Type="http://schemas.openxmlformats.org/officeDocument/2006/relationships/customXml" Target="../ink/ink186.xml"/><Relationship Id="rId49" Type="http://schemas.openxmlformats.org/officeDocument/2006/relationships/image" Target="../media/image225.emf"/><Relationship Id="rId57" Type="http://schemas.openxmlformats.org/officeDocument/2006/relationships/image" Target="../media/image229.emf"/><Relationship Id="rId10" Type="http://schemas.openxmlformats.org/officeDocument/2006/relationships/customXml" Target="../ink/ink173.xml"/><Relationship Id="rId31" Type="http://schemas.openxmlformats.org/officeDocument/2006/relationships/image" Target="../media/image216.emf"/><Relationship Id="rId44" Type="http://schemas.openxmlformats.org/officeDocument/2006/relationships/customXml" Target="../ink/ink190.xml"/><Relationship Id="rId52" Type="http://schemas.openxmlformats.org/officeDocument/2006/relationships/customXml" Target="../ink/ink194.xml"/><Relationship Id="rId60" Type="http://schemas.openxmlformats.org/officeDocument/2006/relationships/customXml" Target="../ink/ink198.xml"/><Relationship Id="rId65" Type="http://schemas.openxmlformats.org/officeDocument/2006/relationships/image" Target="../media/image233.emf"/><Relationship Id="rId73" Type="http://schemas.openxmlformats.org/officeDocument/2006/relationships/image" Target="../media/image237.emf"/><Relationship Id="rId78" Type="http://schemas.openxmlformats.org/officeDocument/2006/relationships/customXml" Target="../ink/ink207.xml"/><Relationship Id="rId81" Type="http://schemas.openxmlformats.org/officeDocument/2006/relationships/image" Target="../media/image241.emf"/><Relationship Id="rId86" Type="http://schemas.openxmlformats.org/officeDocument/2006/relationships/customXml" Target="../ink/ink211.xml"/><Relationship Id="rId94" Type="http://schemas.openxmlformats.org/officeDocument/2006/relationships/customXml" Target="../ink/ink215.xml"/><Relationship Id="rId99" Type="http://schemas.openxmlformats.org/officeDocument/2006/relationships/image" Target="../media/image250.emf"/><Relationship Id="rId4" Type="http://schemas.openxmlformats.org/officeDocument/2006/relationships/image" Target="../media/image34.png"/><Relationship Id="rId9" Type="http://schemas.openxmlformats.org/officeDocument/2006/relationships/image" Target="../media/image205.emf"/><Relationship Id="rId13" Type="http://schemas.openxmlformats.org/officeDocument/2006/relationships/image" Target="../media/image207.emf"/><Relationship Id="rId18" Type="http://schemas.openxmlformats.org/officeDocument/2006/relationships/customXml" Target="../ink/ink177.xml"/><Relationship Id="rId39" Type="http://schemas.openxmlformats.org/officeDocument/2006/relationships/image" Target="../media/image220.emf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8.xml"/><Relationship Id="rId117" Type="http://schemas.openxmlformats.org/officeDocument/2006/relationships/image" Target="../media/image308.emf"/><Relationship Id="rId21" Type="http://schemas.openxmlformats.org/officeDocument/2006/relationships/image" Target="../media/image260.emf"/><Relationship Id="rId42" Type="http://schemas.openxmlformats.org/officeDocument/2006/relationships/customXml" Target="../ink/ink236.xml"/><Relationship Id="rId47" Type="http://schemas.openxmlformats.org/officeDocument/2006/relationships/image" Target="../media/image273.emf"/><Relationship Id="rId63" Type="http://schemas.openxmlformats.org/officeDocument/2006/relationships/image" Target="../media/image281.emf"/><Relationship Id="rId68" Type="http://schemas.openxmlformats.org/officeDocument/2006/relationships/customXml" Target="../ink/ink249.xml"/><Relationship Id="rId84" Type="http://schemas.openxmlformats.org/officeDocument/2006/relationships/customXml" Target="../ink/ink257.xml"/><Relationship Id="rId89" Type="http://schemas.openxmlformats.org/officeDocument/2006/relationships/image" Target="../media/image294.emf"/><Relationship Id="rId112" Type="http://schemas.openxmlformats.org/officeDocument/2006/relationships/customXml" Target="../ink/ink271.xml"/><Relationship Id="rId133" Type="http://schemas.openxmlformats.org/officeDocument/2006/relationships/image" Target="../media/image316.emf"/><Relationship Id="rId138" Type="http://schemas.openxmlformats.org/officeDocument/2006/relationships/customXml" Target="../ink/ink284.xml"/><Relationship Id="rId154" Type="http://schemas.openxmlformats.org/officeDocument/2006/relationships/customXml" Target="../ink/ink292.xml"/><Relationship Id="rId159" Type="http://schemas.openxmlformats.org/officeDocument/2006/relationships/image" Target="../media/image329.emf"/><Relationship Id="rId175" Type="http://schemas.openxmlformats.org/officeDocument/2006/relationships/image" Target="../media/image337.emf"/><Relationship Id="rId170" Type="http://schemas.openxmlformats.org/officeDocument/2006/relationships/customXml" Target="../ink/ink300.xml"/><Relationship Id="rId16" Type="http://schemas.openxmlformats.org/officeDocument/2006/relationships/customXml" Target="../ink/ink223.xml"/><Relationship Id="rId107" Type="http://schemas.openxmlformats.org/officeDocument/2006/relationships/image" Target="../media/image303.emf"/><Relationship Id="rId11" Type="http://schemas.openxmlformats.org/officeDocument/2006/relationships/image" Target="../media/image255.emf"/><Relationship Id="rId32" Type="http://schemas.openxmlformats.org/officeDocument/2006/relationships/customXml" Target="../ink/ink231.xml"/><Relationship Id="rId37" Type="http://schemas.openxmlformats.org/officeDocument/2006/relationships/image" Target="../media/image268.emf"/><Relationship Id="rId53" Type="http://schemas.openxmlformats.org/officeDocument/2006/relationships/image" Target="../media/image276.emf"/><Relationship Id="rId58" Type="http://schemas.openxmlformats.org/officeDocument/2006/relationships/customXml" Target="../ink/ink244.xml"/><Relationship Id="rId74" Type="http://schemas.openxmlformats.org/officeDocument/2006/relationships/customXml" Target="../ink/ink252.xml"/><Relationship Id="rId79" Type="http://schemas.openxmlformats.org/officeDocument/2006/relationships/image" Target="../media/image289.emf"/><Relationship Id="rId102" Type="http://schemas.openxmlformats.org/officeDocument/2006/relationships/customXml" Target="../ink/ink266.xml"/><Relationship Id="rId123" Type="http://schemas.openxmlformats.org/officeDocument/2006/relationships/image" Target="../media/image311.emf"/><Relationship Id="rId128" Type="http://schemas.openxmlformats.org/officeDocument/2006/relationships/customXml" Target="../ink/ink279.xml"/><Relationship Id="rId144" Type="http://schemas.openxmlformats.org/officeDocument/2006/relationships/customXml" Target="../ink/ink287.xml"/><Relationship Id="rId149" Type="http://schemas.openxmlformats.org/officeDocument/2006/relationships/image" Target="../media/image324.emf"/><Relationship Id="rId5" Type="http://schemas.openxmlformats.org/officeDocument/2006/relationships/image" Target="../media/image37.png"/><Relationship Id="rId90" Type="http://schemas.openxmlformats.org/officeDocument/2006/relationships/customXml" Target="../ink/ink260.xml"/><Relationship Id="rId95" Type="http://schemas.openxmlformats.org/officeDocument/2006/relationships/image" Target="../media/image297.emf"/><Relationship Id="rId160" Type="http://schemas.openxmlformats.org/officeDocument/2006/relationships/customXml" Target="../ink/ink295.xml"/><Relationship Id="rId165" Type="http://schemas.openxmlformats.org/officeDocument/2006/relationships/image" Target="../media/image332.emf"/><Relationship Id="rId181" Type="http://schemas.openxmlformats.org/officeDocument/2006/relationships/image" Target="../media/image340.emf"/><Relationship Id="rId22" Type="http://schemas.openxmlformats.org/officeDocument/2006/relationships/customXml" Target="../ink/ink226.xml"/><Relationship Id="rId27" Type="http://schemas.openxmlformats.org/officeDocument/2006/relationships/image" Target="../media/image263.emf"/><Relationship Id="rId43" Type="http://schemas.openxmlformats.org/officeDocument/2006/relationships/image" Target="../media/image271.emf"/><Relationship Id="rId48" Type="http://schemas.openxmlformats.org/officeDocument/2006/relationships/customXml" Target="../ink/ink239.xml"/><Relationship Id="rId64" Type="http://schemas.openxmlformats.org/officeDocument/2006/relationships/customXml" Target="../ink/ink247.xml"/><Relationship Id="rId69" Type="http://schemas.openxmlformats.org/officeDocument/2006/relationships/image" Target="../media/image284.emf"/><Relationship Id="rId113" Type="http://schemas.openxmlformats.org/officeDocument/2006/relationships/image" Target="../media/image306.emf"/><Relationship Id="rId118" Type="http://schemas.openxmlformats.org/officeDocument/2006/relationships/customXml" Target="../ink/ink274.xml"/><Relationship Id="rId134" Type="http://schemas.openxmlformats.org/officeDocument/2006/relationships/customXml" Target="../ink/ink282.xml"/><Relationship Id="rId139" Type="http://schemas.openxmlformats.org/officeDocument/2006/relationships/image" Target="../media/image319.emf"/><Relationship Id="rId80" Type="http://schemas.openxmlformats.org/officeDocument/2006/relationships/customXml" Target="../ink/ink255.xml"/><Relationship Id="rId85" Type="http://schemas.openxmlformats.org/officeDocument/2006/relationships/image" Target="../media/image292.emf"/><Relationship Id="rId150" Type="http://schemas.openxmlformats.org/officeDocument/2006/relationships/customXml" Target="../ink/ink290.xml"/><Relationship Id="rId155" Type="http://schemas.openxmlformats.org/officeDocument/2006/relationships/image" Target="../media/image327.emf"/><Relationship Id="rId171" Type="http://schemas.openxmlformats.org/officeDocument/2006/relationships/image" Target="../media/image335.emf"/><Relationship Id="rId176" Type="http://schemas.openxmlformats.org/officeDocument/2006/relationships/customXml" Target="../ink/ink303.xml"/><Relationship Id="rId12" Type="http://schemas.openxmlformats.org/officeDocument/2006/relationships/customXml" Target="../ink/ink221.xml"/><Relationship Id="rId17" Type="http://schemas.openxmlformats.org/officeDocument/2006/relationships/image" Target="../media/image258.emf"/><Relationship Id="rId33" Type="http://schemas.openxmlformats.org/officeDocument/2006/relationships/image" Target="../media/image266.emf"/><Relationship Id="rId38" Type="http://schemas.openxmlformats.org/officeDocument/2006/relationships/customXml" Target="../ink/ink234.xml"/><Relationship Id="rId59" Type="http://schemas.openxmlformats.org/officeDocument/2006/relationships/image" Target="../media/image279.emf"/><Relationship Id="rId103" Type="http://schemas.openxmlformats.org/officeDocument/2006/relationships/image" Target="../media/image301.emf"/><Relationship Id="rId108" Type="http://schemas.openxmlformats.org/officeDocument/2006/relationships/customXml" Target="../ink/ink269.xml"/><Relationship Id="rId124" Type="http://schemas.openxmlformats.org/officeDocument/2006/relationships/customXml" Target="../ink/ink277.xml"/><Relationship Id="rId129" Type="http://schemas.openxmlformats.org/officeDocument/2006/relationships/image" Target="../media/image314.emf"/><Relationship Id="rId54" Type="http://schemas.openxmlformats.org/officeDocument/2006/relationships/customXml" Target="../ink/ink242.xml"/><Relationship Id="rId70" Type="http://schemas.openxmlformats.org/officeDocument/2006/relationships/customXml" Target="../ink/ink250.xml"/><Relationship Id="rId75" Type="http://schemas.openxmlformats.org/officeDocument/2006/relationships/image" Target="../media/image287.emf"/><Relationship Id="rId91" Type="http://schemas.openxmlformats.org/officeDocument/2006/relationships/image" Target="../media/image295.emf"/><Relationship Id="rId96" Type="http://schemas.openxmlformats.org/officeDocument/2006/relationships/customXml" Target="../ink/ink263.xml"/><Relationship Id="rId140" Type="http://schemas.openxmlformats.org/officeDocument/2006/relationships/customXml" Target="../ink/ink285.xml"/><Relationship Id="rId145" Type="http://schemas.openxmlformats.org/officeDocument/2006/relationships/image" Target="../media/image322.emf"/><Relationship Id="rId161" Type="http://schemas.openxmlformats.org/officeDocument/2006/relationships/image" Target="../media/image330.emf"/><Relationship Id="rId166" Type="http://schemas.openxmlformats.org/officeDocument/2006/relationships/customXml" Target="../ink/ink298.xml"/><Relationship Id="rId182" Type="http://schemas.openxmlformats.org/officeDocument/2006/relationships/customXml" Target="../ink/ink30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8.xml"/><Relationship Id="rId23" Type="http://schemas.openxmlformats.org/officeDocument/2006/relationships/image" Target="../media/image261.emf"/><Relationship Id="rId28" Type="http://schemas.openxmlformats.org/officeDocument/2006/relationships/customXml" Target="../ink/ink229.xml"/><Relationship Id="rId49" Type="http://schemas.openxmlformats.org/officeDocument/2006/relationships/image" Target="../media/image274.emf"/><Relationship Id="rId114" Type="http://schemas.openxmlformats.org/officeDocument/2006/relationships/customXml" Target="../ink/ink272.xml"/><Relationship Id="rId119" Type="http://schemas.openxmlformats.org/officeDocument/2006/relationships/image" Target="../media/image309.emf"/><Relationship Id="rId44" Type="http://schemas.openxmlformats.org/officeDocument/2006/relationships/customXml" Target="../ink/ink237.xml"/><Relationship Id="rId60" Type="http://schemas.openxmlformats.org/officeDocument/2006/relationships/customXml" Target="../ink/ink245.xml"/><Relationship Id="rId65" Type="http://schemas.openxmlformats.org/officeDocument/2006/relationships/image" Target="../media/image282.emf"/><Relationship Id="rId81" Type="http://schemas.openxmlformats.org/officeDocument/2006/relationships/image" Target="../media/image290.emf"/><Relationship Id="rId86" Type="http://schemas.openxmlformats.org/officeDocument/2006/relationships/customXml" Target="../ink/ink258.xml"/><Relationship Id="rId130" Type="http://schemas.openxmlformats.org/officeDocument/2006/relationships/customXml" Target="../ink/ink280.xml"/><Relationship Id="rId135" Type="http://schemas.openxmlformats.org/officeDocument/2006/relationships/image" Target="../media/image317.emf"/><Relationship Id="rId151" Type="http://schemas.openxmlformats.org/officeDocument/2006/relationships/image" Target="../media/image325.emf"/><Relationship Id="rId156" Type="http://schemas.openxmlformats.org/officeDocument/2006/relationships/customXml" Target="../ink/ink293.xml"/><Relationship Id="rId177" Type="http://schemas.openxmlformats.org/officeDocument/2006/relationships/image" Target="../media/image338.emf"/><Relationship Id="rId4" Type="http://schemas.openxmlformats.org/officeDocument/2006/relationships/image" Target="../media/image36.png"/><Relationship Id="rId9" Type="http://schemas.openxmlformats.org/officeDocument/2006/relationships/image" Target="../media/image254.emf"/><Relationship Id="rId172" Type="http://schemas.openxmlformats.org/officeDocument/2006/relationships/customXml" Target="../ink/ink301.xml"/><Relationship Id="rId180" Type="http://schemas.openxmlformats.org/officeDocument/2006/relationships/customXml" Target="../ink/ink305.xml"/><Relationship Id="rId13" Type="http://schemas.openxmlformats.org/officeDocument/2006/relationships/image" Target="../media/image256.emf"/><Relationship Id="rId18" Type="http://schemas.openxmlformats.org/officeDocument/2006/relationships/customXml" Target="../ink/ink224.xml"/><Relationship Id="rId39" Type="http://schemas.openxmlformats.org/officeDocument/2006/relationships/image" Target="../media/image269.emf"/><Relationship Id="rId109" Type="http://schemas.openxmlformats.org/officeDocument/2006/relationships/image" Target="../media/image304.emf"/><Relationship Id="rId34" Type="http://schemas.openxmlformats.org/officeDocument/2006/relationships/customXml" Target="../ink/ink232.xml"/><Relationship Id="rId50" Type="http://schemas.openxmlformats.org/officeDocument/2006/relationships/customXml" Target="../ink/ink240.xml"/><Relationship Id="rId55" Type="http://schemas.openxmlformats.org/officeDocument/2006/relationships/image" Target="../media/image277.emf"/><Relationship Id="rId76" Type="http://schemas.openxmlformats.org/officeDocument/2006/relationships/customXml" Target="../ink/ink253.xml"/><Relationship Id="rId97" Type="http://schemas.openxmlformats.org/officeDocument/2006/relationships/image" Target="../media/image298.emf"/><Relationship Id="rId104" Type="http://schemas.openxmlformats.org/officeDocument/2006/relationships/customXml" Target="../ink/ink267.xml"/><Relationship Id="rId120" Type="http://schemas.openxmlformats.org/officeDocument/2006/relationships/customXml" Target="../ink/ink275.xml"/><Relationship Id="rId125" Type="http://schemas.openxmlformats.org/officeDocument/2006/relationships/image" Target="../media/image312.emf"/><Relationship Id="rId141" Type="http://schemas.openxmlformats.org/officeDocument/2006/relationships/image" Target="../media/image320.emf"/><Relationship Id="rId146" Type="http://schemas.openxmlformats.org/officeDocument/2006/relationships/customXml" Target="../ink/ink288.xml"/><Relationship Id="rId167" Type="http://schemas.openxmlformats.org/officeDocument/2006/relationships/image" Target="../media/image333.emf"/><Relationship Id="rId7" Type="http://schemas.openxmlformats.org/officeDocument/2006/relationships/image" Target="../media/image253.emf"/><Relationship Id="rId71" Type="http://schemas.openxmlformats.org/officeDocument/2006/relationships/image" Target="../media/image285.emf"/><Relationship Id="rId92" Type="http://schemas.openxmlformats.org/officeDocument/2006/relationships/customXml" Target="../ink/ink261.xml"/><Relationship Id="rId162" Type="http://schemas.openxmlformats.org/officeDocument/2006/relationships/customXml" Target="../ink/ink296.xml"/><Relationship Id="rId183" Type="http://schemas.openxmlformats.org/officeDocument/2006/relationships/image" Target="../media/image94.emf"/><Relationship Id="rId2" Type="http://schemas.openxmlformats.org/officeDocument/2006/relationships/image" Target="../media/image32.png"/><Relationship Id="rId29" Type="http://schemas.openxmlformats.org/officeDocument/2006/relationships/image" Target="../media/image264.emf"/><Relationship Id="rId24" Type="http://schemas.openxmlformats.org/officeDocument/2006/relationships/customXml" Target="../ink/ink227.xml"/><Relationship Id="rId40" Type="http://schemas.openxmlformats.org/officeDocument/2006/relationships/customXml" Target="../ink/ink235.xml"/><Relationship Id="rId45" Type="http://schemas.openxmlformats.org/officeDocument/2006/relationships/image" Target="../media/image272.emf"/><Relationship Id="rId66" Type="http://schemas.openxmlformats.org/officeDocument/2006/relationships/customXml" Target="../ink/ink248.xml"/><Relationship Id="rId87" Type="http://schemas.openxmlformats.org/officeDocument/2006/relationships/image" Target="../media/image293.emf"/><Relationship Id="rId110" Type="http://schemas.openxmlformats.org/officeDocument/2006/relationships/customXml" Target="../ink/ink270.xml"/><Relationship Id="rId115" Type="http://schemas.openxmlformats.org/officeDocument/2006/relationships/image" Target="../media/image307.emf"/><Relationship Id="rId131" Type="http://schemas.openxmlformats.org/officeDocument/2006/relationships/image" Target="../media/image315.emf"/><Relationship Id="rId136" Type="http://schemas.openxmlformats.org/officeDocument/2006/relationships/customXml" Target="../ink/ink283.xml"/><Relationship Id="rId157" Type="http://schemas.openxmlformats.org/officeDocument/2006/relationships/image" Target="../media/image328.emf"/><Relationship Id="rId178" Type="http://schemas.openxmlformats.org/officeDocument/2006/relationships/customXml" Target="../ink/ink304.xml"/><Relationship Id="rId61" Type="http://schemas.openxmlformats.org/officeDocument/2006/relationships/image" Target="../media/image280.emf"/><Relationship Id="rId82" Type="http://schemas.openxmlformats.org/officeDocument/2006/relationships/customXml" Target="../ink/ink256.xml"/><Relationship Id="rId152" Type="http://schemas.openxmlformats.org/officeDocument/2006/relationships/customXml" Target="../ink/ink291.xml"/><Relationship Id="rId173" Type="http://schemas.openxmlformats.org/officeDocument/2006/relationships/image" Target="../media/image336.emf"/><Relationship Id="rId19" Type="http://schemas.openxmlformats.org/officeDocument/2006/relationships/image" Target="../media/image259.emf"/><Relationship Id="rId14" Type="http://schemas.openxmlformats.org/officeDocument/2006/relationships/customXml" Target="../ink/ink222.xml"/><Relationship Id="rId30" Type="http://schemas.openxmlformats.org/officeDocument/2006/relationships/customXml" Target="../ink/ink230.xml"/><Relationship Id="rId35" Type="http://schemas.openxmlformats.org/officeDocument/2006/relationships/image" Target="../media/image267.emf"/><Relationship Id="rId56" Type="http://schemas.openxmlformats.org/officeDocument/2006/relationships/customXml" Target="../ink/ink243.xml"/><Relationship Id="rId77" Type="http://schemas.openxmlformats.org/officeDocument/2006/relationships/image" Target="../media/image288.emf"/><Relationship Id="rId100" Type="http://schemas.openxmlformats.org/officeDocument/2006/relationships/customXml" Target="../ink/ink265.xml"/><Relationship Id="rId105" Type="http://schemas.openxmlformats.org/officeDocument/2006/relationships/image" Target="../media/image302.emf"/><Relationship Id="rId126" Type="http://schemas.openxmlformats.org/officeDocument/2006/relationships/customXml" Target="../ink/ink278.xml"/><Relationship Id="rId147" Type="http://schemas.openxmlformats.org/officeDocument/2006/relationships/image" Target="../media/image323.emf"/><Relationship Id="rId168" Type="http://schemas.openxmlformats.org/officeDocument/2006/relationships/customXml" Target="../ink/ink299.xml"/><Relationship Id="rId8" Type="http://schemas.openxmlformats.org/officeDocument/2006/relationships/customXml" Target="../ink/ink219.xml"/><Relationship Id="rId51" Type="http://schemas.openxmlformats.org/officeDocument/2006/relationships/image" Target="../media/image275.emf"/><Relationship Id="rId72" Type="http://schemas.openxmlformats.org/officeDocument/2006/relationships/customXml" Target="../ink/ink251.xml"/><Relationship Id="rId93" Type="http://schemas.openxmlformats.org/officeDocument/2006/relationships/image" Target="../media/image296.emf"/><Relationship Id="rId98" Type="http://schemas.openxmlformats.org/officeDocument/2006/relationships/customXml" Target="../ink/ink264.xml"/><Relationship Id="rId121" Type="http://schemas.openxmlformats.org/officeDocument/2006/relationships/image" Target="../media/image310.emf"/><Relationship Id="rId142" Type="http://schemas.openxmlformats.org/officeDocument/2006/relationships/customXml" Target="../ink/ink286.xml"/><Relationship Id="rId163" Type="http://schemas.openxmlformats.org/officeDocument/2006/relationships/image" Target="../media/image331.emf"/><Relationship Id="rId184" Type="http://schemas.openxmlformats.org/officeDocument/2006/relationships/customXml" Target="../ink/ink307.xml"/><Relationship Id="rId3" Type="http://schemas.openxmlformats.org/officeDocument/2006/relationships/image" Target="../media/image33.png"/><Relationship Id="rId25" Type="http://schemas.openxmlformats.org/officeDocument/2006/relationships/image" Target="../media/image262.emf"/><Relationship Id="rId46" Type="http://schemas.openxmlformats.org/officeDocument/2006/relationships/customXml" Target="../ink/ink238.xml"/><Relationship Id="rId67" Type="http://schemas.openxmlformats.org/officeDocument/2006/relationships/image" Target="../media/image283.emf"/><Relationship Id="rId116" Type="http://schemas.openxmlformats.org/officeDocument/2006/relationships/customXml" Target="../ink/ink273.xml"/><Relationship Id="rId137" Type="http://schemas.openxmlformats.org/officeDocument/2006/relationships/image" Target="../media/image318.emf"/><Relationship Id="rId158" Type="http://schemas.openxmlformats.org/officeDocument/2006/relationships/customXml" Target="../ink/ink294.xml"/><Relationship Id="rId20" Type="http://schemas.openxmlformats.org/officeDocument/2006/relationships/customXml" Target="../ink/ink225.xml"/><Relationship Id="rId41" Type="http://schemas.openxmlformats.org/officeDocument/2006/relationships/image" Target="../media/image270.emf"/><Relationship Id="rId62" Type="http://schemas.openxmlformats.org/officeDocument/2006/relationships/customXml" Target="../ink/ink246.xml"/><Relationship Id="rId83" Type="http://schemas.openxmlformats.org/officeDocument/2006/relationships/image" Target="../media/image291.emf"/><Relationship Id="rId88" Type="http://schemas.openxmlformats.org/officeDocument/2006/relationships/customXml" Target="../ink/ink259.xml"/><Relationship Id="rId111" Type="http://schemas.openxmlformats.org/officeDocument/2006/relationships/image" Target="../media/image305.emf"/><Relationship Id="rId132" Type="http://schemas.openxmlformats.org/officeDocument/2006/relationships/customXml" Target="../ink/ink281.xml"/><Relationship Id="rId153" Type="http://schemas.openxmlformats.org/officeDocument/2006/relationships/image" Target="../media/image326.emf"/><Relationship Id="rId174" Type="http://schemas.openxmlformats.org/officeDocument/2006/relationships/customXml" Target="../ink/ink302.xml"/><Relationship Id="rId179" Type="http://schemas.openxmlformats.org/officeDocument/2006/relationships/image" Target="../media/image339.emf"/><Relationship Id="rId15" Type="http://schemas.openxmlformats.org/officeDocument/2006/relationships/image" Target="../media/image257.emf"/><Relationship Id="rId36" Type="http://schemas.openxmlformats.org/officeDocument/2006/relationships/customXml" Target="../ink/ink233.xml"/><Relationship Id="rId57" Type="http://schemas.openxmlformats.org/officeDocument/2006/relationships/image" Target="../media/image278.emf"/><Relationship Id="rId106" Type="http://schemas.openxmlformats.org/officeDocument/2006/relationships/customXml" Target="../ink/ink268.xml"/><Relationship Id="rId127" Type="http://schemas.openxmlformats.org/officeDocument/2006/relationships/image" Target="../media/image313.emf"/><Relationship Id="rId10" Type="http://schemas.openxmlformats.org/officeDocument/2006/relationships/customXml" Target="../ink/ink220.xml"/><Relationship Id="rId31" Type="http://schemas.openxmlformats.org/officeDocument/2006/relationships/image" Target="../media/image265.emf"/><Relationship Id="rId52" Type="http://schemas.openxmlformats.org/officeDocument/2006/relationships/customXml" Target="../ink/ink241.xml"/><Relationship Id="rId73" Type="http://schemas.openxmlformats.org/officeDocument/2006/relationships/image" Target="../media/image286.emf"/><Relationship Id="rId78" Type="http://schemas.openxmlformats.org/officeDocument/2006/relationships/customXml" Target="../ink/ink254.xml"/><Relationship Id="rId94" Type="http://schemas.openxmlformats.org/officeDocument/2006/relationships/customXml" Target="../ink/ink262.xml"/><Relationship Id="rId99" Type="http://schemas.openxmlformats.org/officeDocument/2006/relationships/image" Target="../media/image299.emf"/><Relationship Id="rId101" Type="http://schemas.openxmlformats.org/officeDocument/2006/relationships/image" Target="../media/image300.emf"/><Relationship Id="rId122" Type="http://schemas.openxmlformats.org/officeDocument/2006/relationships/customXml" Target="../ink/ink276.xml"/><Relationship Id="rId143" Type="http://schemas.openxmlformats.org/officeDocument/2006/relationships/image" Target="../media/image321.emf"/><Relationship Id="rId148" Type="http://schemas.openxmlformats.org/officeDocument/2006/relationships/customXml" Target="../ink/ink289.xml"/><Relationship Id="rId164" Type="http://schemas.openxmlformats.org/officeDocument/2006/relationships/customXml" Target="../ink/ink297.xml"/><Relationship Id="rId169" Type="http://schemas.openxmlformats.org/officeDocument/2006/relationships/image" Target="../media/image334.emf"/><Relationship Id="rId185" Type="http://schemas.openxmlformats.org/officeDocument/2006/relationships/image" Target="../media/image3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3.xml"/><Relationship Id="rId21" Type="http://schemas.openxmlformats.org/officeDocument/2006/relationships/customXml" Target="../ink/ink315.xml"/><Relationship Id="rId42" Type="http://schemas.openxmlformats.org/officeDocument/2006/relationships/image" Target="../media/image365.emf"/><Relationship Id="rId63" Type="http://schemas.openxmlformats.org/officeDocument/2006/relationships/customXml" Target="../ink/ink336.xml"/><Relationship Id="rId84" Type="http://schemas.openxmlformats.org/officeDocument/2006/relationships/image" Target="../media/image386.emf"/><Relationship Id="rId138" Type="http://schemas.openxmlformats.org/officeDocument/2006/relationships/image" Target="../media/image413.emf"/><Relationship Id="rId159" Type="http://schemas.openxmlformats.org/officeDocument/2006/relationships/customXml" Target="../ink/ink384.xml"/><Relationship Id="rId170" Type="http://schemas.openxmlformats.org/officeDocument/2006/relationships/image" Target="../media/image429.emf"/><Relationship Id="rId191" Type="http://schemas.openxmlformats.org/officeDocument/2006/relationships/customXml" Target="../ink/ink400.xml"/><Relationship Id="rId205" Type="http://schemas.openxmlformats.org/officeDocument/2006/relationships/customXml" Target="../ink/ink407.xml"/><Relationship Id="rId226" Type="http://schemas.openxmlformats.org/officeDocument/2006/relationships/image" Target="../media/image457.emf"/><Relationship Id="rId247" Type="http://schemas.openxmlformats.org/officeDocument/2006/relationships/customXml" Target="../ink/ink428.xml"/><Relationship Id="rId107" Type="http://schemas.openxmlformats.org/officeDocument/2006/relationships/customXml" Target="../ink/ink358.xml"/><Relationship Id="rId268" Type="http://schemas.openxmlformats.org/officeDocument/2006/relationships/customXml" Target="../ink/ink439.xml"/><Relationship Id="rId11" Type="http://schemas.openxmlformats.org/officeDocument/2006/relationships/customXml" Target="../ink/ink310.xml"/><Relationship Id="rId32" Type="http://schemas.openxmlformats.org/officeDocument/2006/relationships/image" Target="../media/image361.emf"/><Relationship Id="rId53" Type="http://schemas.openxmlformats.org/officeDocument/2006/relationships/customXml" Target="../ink/ink331.xml"/><Relationship Id="rId74" Type="http://schemas.openxmlformats.org/officeDocument/2006/relationships/image" Target="../media/image381.emf"/><Relationship Id="rId128" Type="http://schemas.openxmlformats.org/officeDocument/2006/relationships/image" Target="../media/image408.emf"/><Relationship Id="rId149" Type="http://schemas.openxmlformats.org/officeDocument/2006/relationships/customXml" Target="../ink/ink379.xml"/><Relationship Id="rId5" Type="http://schemas.openxmlformats.org/officeDocument/2006/relationships/image" Target="../media/image43.png"/><Relationship Id="rId95" Type="http://schemas.openxmlformats.org/officeDocument/2006/relationships/customXml" Target="../ink/ink352.xml"/><Relationship Id="rId160" Type="http://schemas.openxmlformats.org/officeDocument/2006/relationships/image" Target="../media/image424.emf"/><Relationship Id="rId181" Type="http://schemas.openxmlformats.org/officeDocument/2006/relationships/customXml" Target="../ink/ink395.xml"/><Relationship Id="rId216" Type="http://schemas.openxmlformats.org/officeDocument/2006/relationships/image" Target="../media/image452.emf"/><Relationship Id="rId237" Type="http://schemas.openxmlformats.org/officeDocument/2006/relationships/customXml" Target="../ink/ink423.xml"/><Relationship Id="rId258" Type="http://schemas.openxmlformats.org/officeDocument/2006/relationships/image" Target="../media/image472.emf"/><Relationship Id="rId22" Type="http://schemas.openxmlformats.org/officeDocument/2006/relationships/image" Target="../media/image356.emf"/><Relationship Id="rId43" Type="http://schemas.openxmlformats.org/officeDocument/2006/relationships/customXml" Target="../ink/ink326.xml"/><Relationship Id="rId64" Type="http://schemas.openxmlformats.org/officeDocument/2006/relationships/image" Target="../media/image376.emf"/><Relationship Id="rId118" Type="http://schemas.openxmlformats.org/officeDocument/2006/relationships/image" Target="../media/image403.emf"/><Relationship Id="rId139" Type="http://schemas.openxmlformats.org/officeDocument/2006/relationships/customXml" Target="../ink/ink374.xml"/><Relationship Id="rId85" Type="http://schemas.openxmlformats.org/officeDocument/2006/relationships/customXml" Target="../ink/ink347.xml"/><Relationship Id="rId150" Type="http://schemas.openxmlformats.org/officeDocument/2006/relationships/image" Target="../media/image419.emf"/><Relationship Id="rId171" Type="http://schemas.openxmlformats.org/officeDocument/2006/relationships/customXml" Target="../ink/ink390.xml"/><Relationship Id="rId192" Type="http://schemas.openxmlformats.org/officeDocument/2006/relationships/image" Target="../media/image440.emf"/><Relationship Id="rId206" Type="http://schemas.openxmlformats.org/officeDocument/2006/relationships/image" Target="../media/image447.emf"/><Relationship Id="rId227" Type="http://schemas.openxmlformats.org/officeDocument/2006/relationships/customXml" Target="../ink/ink418.xml"/><Relationship Id="rId248" Type="http://schemas.openxmlformats.org/officeDocument/2006/relationships/image" Target="../media/image467.emf"/><Relationship Id="rId269" Type="http://schemas.openxmlformats.org/officeDocument/2006/relationships/image" Target="../media/image477.emf"/><Relationship Id="rId12" Type="http://schemas.openxmlformats.org/officeDocument/2006/relationships/image" Target="../media/image352.emf"/><Relationship Id="rId33" Type="http://schemas.openxmlformats.org/officeDocument/2006/relationships/customXml" Target="../ink/ink321.xml"/><Relationship Id="rId108" Type="http://schemas.openxmlformats.org/officeDocument/2006/relationships/image" Target="../media/image398.emf"/><Relationship Id="rId129" Type="http://schemas.openxmlformats.org/officeDocument/2006/relationships/customXml" Target="../ink/ink369.xml"/><Relationship Id="rId54" Type="http://schemas.openxmlformats.org/officeDocument/2006/relationships/image" Target="../media/image371.emf"/><Relationship Id="rId75" Type="http://schemas.openxmlformats.org/officeDocument/2006/relationships/customXml" Target="../ink/ink342.xml"/><Relationship Id="rId96" Type="http://schemas.openxmlformats.org/officeDocument/2006/relationships/image" Target="../media/image392.emf"/><Relationship Id="rId140" Type="http://schemas.openxmlformats.org/officeDocument/2006/relationships/image" Target="../media/image414.emf"/><Relationship Id="rId161" Type="http://schemas.openxmlformats.org/officeDocument/2006/relationships/customXml" Target="../ink/ink385.xml"/><Relationship Id="rId182" Type="http://schemas.openxmlformats.org/officeDocument/2006/relationships/image" Target="../media/image435.emf"/><Relationship Id="rId217" Type="http://schemas.openxmlformats.org/officeDocument/2006/relationships/customXml" Target="../ink/ink413.xml"/><Relationship Id="rId6" Type="http://schemas.openxmlformats.org/officeDocument/2006/relationships/image" Target="../media/image44.png"/><Relationship Id="rId238" Type="http://schemas.openxmlformats.org/officeDocument/2006/relationships/image" Target="../media/image462.emf"/><Relationship Id="rId259" Type="http://schemas.openxmlformats.org/officeDocument/2006/relationships/customXml" Target="../ink/ink434.xml"/><Relationship Id="rId23" Type="http://schemas.openxmlformats.org/officeDocument/2006/relationships/customXml" Target="../ink/ink316.xml"/><Relationship Id="rId119" Type="http://schemas.openxmlformats.org/officeDocument/2006/relationships/customXml" Target="../ink/ink364.xml"/><Relationship Id="rId270" Type="http://schemas.openxmlformats.org/officeDocument/2006/relationships/customXml" Target="../ink/ink440.xml"/><Relationship Id="rId44" Type="http://schemas.openxmlformats.org/officeDocument/2006/relationships/image" Target="../media/image366.emf"/><Relationship Id="rId60" Type="http://schemas.openxmlformats.org/officeDocument/2006/relationships/image" Target="../media/image374.emf"/><Relationship Id="rId65" Type="http://schemas.openxmlformats.org/officeDocument/2006/relationships/customXml" Target="../ink/ink337.xml"/><Relationship Id="rId81" Type="http://schemas.openxmlformats.org/officeDocument/2006/relationships/customXml" Target="../ink/ink345.xml"/><Relationship Id="rId86" Type="http://schemas.openxmlformats.org/officeDocument/2006/relationships/image" Target="../media/image387.emf"/><Relationship Id="rId130" Type="http://schemas.openxmlformats.org/officeDocument/2006/relationships/image" Target="../media/image409.emf"/><Relationship Id="rId135" Type="http://schemas.openxmlformats.org/officeDocument/2006/relationships/customXml" Target="../ink/ink372.xml"/><Relationship Id="rId151" Type="http://schemas.openxmlformats.org/officeDocument/2006/relationships/customXml" Target="../ink/ink380.xml"/><Relationship Id="rId156" Type="http://schemas.openxmlformats.org/officeDocument/2006/relationships/image" Target="../media/image422.emf"/><Relationship Id="rId177" Type="http://schemas.openxmlformats.org/officeDocument/2006/relationships/customXml" Target="../ink/ink393.xml"/><Relationship Id="rId198" Type="http://schemas.openxmlformats.org/officeDocument/2006/relationships/image" Target="../media/image443.emf"/><Relationship Id="rId172" Type="http://schemas.openxmlformats.org/officeDocument/2006/relationships/image" Target="../media/image430.emf"/><Relationship Id="rId193" Type="http://schemas.openxmlformats.org/officeDocument/2006/relationships/customXml" Target="../ink/ink401.xml"/><Relationship Id="rId202" Type="http://schemas.openxmlformats.org/officeDocument/2006/relationships/image" Target="../media/image445.emf"/><Relationship Id="rId207" Type="http://schemas.openxmlformats.org/officeDocument/2006/relationships/customXml" Target="../ink/ink408.xml"/><Relationship Id="rId223" Type="http://schemas.openxmlformats.org/officeDocument/2006/relationships/customXml" Target="../ink/ink416.xml"/><Relationship Id="rId228" Type="http://schemas.openxmlformats.org/officeDocument/2006/relationships/image" Target="../media/image322.emf"/><Relationship Id="rId244" Type="http://schemas.openxmlformats.org/officeDocument/2006/relationships/image" Target="../media/image465.emf"/><Relationship Id="rId249" Type="http://schemas.openxmlformats.org/officeDocument/2006/relationships/customXml" Target="../ink/ink429.xml"/><Relationship Id="rId13" Type="http://schemas.openxmlformats.org/officeDocument/2006/relationships/customXml" Target="../ink/ink311.xml"/><Relationship Id="rId18" Type="http://schemas.openxmlformats.org/officeDocument/2006/relationships/image" Target="../media/image355.emf"/><Relationship Id="rId39" Type="http://schemas.openxmlformats.org/officeDocument/2006/relationships/customXml" Target="../ink/ink324.xml"/><Relationship Id="rId109" Type="http://schemas.openxmlformats.org/officeDocument/2006/relationships/customXml" Target="../ink/ink359.xml"/><Relationship Id="rId260" Type="http://schemas.openxmlformats.org/officeDocument/2006/relationships/image" Target="../media/image473.emf"/><Relationship Id="rId265" Type="http://schemas.openxmlformats.org/officeDocument/2006/relationships/customXml" Target="../ink/ink437.xml"/><Relationship Id="rId34" Type="http://schemas.openxmlformats.org/officeDocument/2006/relationships/image" Target="../media/image362.emf"/><Relationship Id="rId50" Type="http://schemas.openxmlformats.org/officeDocument/2006/relationships/image" Target="../media/image369.emf"/><Relationship Id="rId55" Type="http://schemas.openxmlformats.org/officeDocument/2006/relationships/customXml" Target="../ink/ink332.xml"/><Relationship Id="rId76" Type="http://schemas.openxmlformats.org/officeDocument/2006/relationships/image" Target="../media/image382.emf"/><Relationship Id="rId97" Type="http://schemas.openxmlformats.org/officeDocument/2006/relationships/customXml" Target="../ink/ink353.xml"/><Relationship Id="rId104" Type="http://schemas.openxmlformats.org/officeDocument/2006/relationships/image" Target="../media/image396.emf"/><Relationship Id="rId120" Type="http://schemas.openxmlformats.org/officeDocument/2006/relationships/image" Target="../media/image404.emf"/><Relationship Id="rId125" Type="http://schemas.openxmlformats.org/officeDocument/2006/relationships/customXml" Target="../ink/ink367.xml"/><Relationship Id="rId141" Type="http://schemas.openxmlformats.org/officeDocument/2006/relationships/customXml" Target="../ink/ink375.xml"/><Relationship Id="rId146" Type="http://schemas.openxmlformats.org/officeDocument/2006/relationships/image" Target="../media/image417.emf"/><Relationship Id="rId167" Type="http://schemas.openxmlformats.org/officeDocument/2006/relationships/customXml" Target="../ink/ink388.xml"/><Relationship Id="rId188" Type="http://schemas.openxmlformats.org/officeDocument/2006/relationships/image" Target="../media/image438.emf"/><Relationship Id="rId7" Type="http://schemas.openxmlformats.org/officeDocument/2006/relationships/customXml" Target="../ink/ink308.xml"/><Relationship Id="rId71" Type="http://schemas.openxmlformats.org/officeDocument/2006/relationships/customXml" Target="../ink/ink340.xml"/><Relationship Id="rId92" Type="http://schemas.openxmlformats.org/officeDocument/2006/relationships/image" Target="../media/image390.emf"/><Relationship Id="rId162" Type="http://schemas.openxmlformats.org/officeDocument/2006/relationships/image" Target="../media/image425.emf"/><Relationship Id="rId183" Type="http://schemas.openxmlformats.org/officeDocument/2006/relationships/customXml" Target="../ink/ink396.xml"/><Relationship Id="rId213" Type="http://schemas.openxmlformats.org/officeDocument/2006/relationships/customXml" Target="../ink/ink411.xml"/><Relationship Id="rId218" Type="http://schemas.openxmlformats.org/officeDocument/2006/relationships/image" Target="../media/image453.emf"/><Relationship Id="rId234" Type="http://schemas.openxmlformats.org/officeDocument/2006/relationships/image" Target="../media/image460.emf"/><Relationship Id="rId239" Type="http://schemas.openxmlformats.org/officeDocument/2006/relationships/customXml" Target="../ink/ink424.xml"/><Relationship Id="rId2" Type="http://schemas.openxmlformats.org/officeDocument/2006/relationships/image" Target="../media/image41.png"/><Relationship Id="rId29" Type="http://schemas.openxmlformats.org/officeDocument/2006/relationships/customXml" Target="../ink/ink319.xml"/><Relationship Id="rId250" Type="http://schemas.openxmlformats.org/officeDocument/2006/relationships/image" Target="../media/image468.emf"/><Relationship Id="rId255" Type="http://schemas.openxmlformats.org/officeDocument/2006/relationships/customXml" Target="../ink/ink432.xml"/><Relationship Id="rId271" Type="http://schemas.openxmlformats.org/officeDocument/2006/relationships/image" Target="../media/image478.emf"/><Relationship Id="rId24" Type="http://schemas.openxmlformats.org/officeDocument/2006/relationships/image" Target="../media/image357.emf"/><Relationship Id="rId40" Type="http://schemas.openxmlformats.org/officeDocument/2006/relationships/image" Target="../media/image364.emf"/><Relationship Id="rId45" Type="http://schemas.openxmlformats.org/officeDocument/2006/relationships/customXml" Target="../ink/ink327.xml"/><Relationship Id="rId66" Type="http://schemas.openxmlformats.org/officeDocument/2006/relationships/image" Target="../media/image377.emf"/><Relationship Id="rId87" Type="http://schemas.openxmlformats.org/officeDocument/2006/relationships/customXml" Target="../ink/ink348.xml"/><Relationship Id="rId110" Type="http://schemas.openxmlformats.org/officeDocument/2006/relationships/image" Target="../media/image399.emf"/><Relationship Id="rId115" Type="http://schemas.openxmlformats.org/officeDocument/2006/relationships/customXml" Target="../ink/ink362.xml"/><Relationship Id="rId131" Type="http://schemas.openxmlformats.org/officeDocument/2006/relationships/customXml" Target="../ink/ink370.xml"/><Relationship Id="rId136" Type="http://schemas.openxmlformats.org/officeDocument/2006/relationships/image" Target="../media/image412.emf"/><Relationship Id="rId157" Type="http://schemas.openxmlformats.org/officeDocument/2006/relationships/customXml" Target="../ink/ink383.xml"/><Relationship Id="rId178" Type="http://schemas.openxmlformats.org/officeDocument/2006/relationships/image" Target="../media/image433.emf"/><Relationship Id="rId61" Type="http://schemas.openxmlformats.org/officeDocument/2006/relationships/customXml" Target="../ink/ink335.xml"/><Relationship Id="rId82" Type="http://schemas.openxmlformats.org/officeDocument/2006/relationships/image" Target="../media/image385.emf"/><Relationship Id="rId152" Type="http://schemas.openxmlformats.org/officeDocument/2006/relationships/image" Target="../media/image420.emf"/><Relationship Id="rId173" Type="http://schemas.openxmlformats.org/officeDocument/2006/relationships/customXml" Target="../ink/ink391.xml"/><Relationship Id="rId194" Type="http://schemas.openxmlformats.org/officeDocument/2006/relationships/image" Target="../media/image441.emf"/><Relationship Id="rId199" Type="http://schemas.openxmlformats.org/officeDocument/2006/relationships/customXml" Target="../ink/ink404.xml"/><Relationship Id="rId203" Type="http://schemas.openxmlformats.org/officeDocument/2006/relationships/customXml" Target="../ink/ink406.xml"/><Relationship Id="rId208" Type="http://schemas.openxmlformats.org/officeDocument/2006/relationships/image" Target="../media/image448.emf"/><Relationship Id="rId229" Type="http://schemas.openxmlformats.org/officeDocument/2006/relationships/customXml" Target="../ink/ink419.xml"/><Relationship Id="rId19" Type="http://schemas.openxmlformats.org/officeDocument/2006/relationships/customXml" Target="../ink/ink314.xml"/><Relationship Id="rId224" Type="http://schemas.openxmlformats.org/officeDocument/2006/relationships/image" Target="../media/image456.emf"/><Relationship Id="rId240" Type="http://schemas.openxmlformats.org/officeDocument/2006/relationships/image" Target="../media/image463.emf"/><Relationship Id="rId245" Type="http://schemas.openxmlformats.org/officeDocument/2006/relationships/customXml" Target="../ink/ink427.xml"/><Relationship Id="rId261" Type="http://schemas.openxmlformats.org/officeDocument/2006/relationships/customXml" Target="../ink/ink435.xml"/><Relationship Id="rId266" Type="http://schemas.openxmlformats.org/officeDocument/2006/relationships/customXml" Target="../ink/ink438.xml"/><Relationship Id="rId14" Type="http://schemas.openxmlformats.org/officeDocument/2006/relationships/image" Target="../media/image353.emf"/><Relationship Id="rId30" Type="http://schemas.openxmlformats.org/officeDocument/2006/relationships/image" Target="../media/image360.emf"/><Relationship Id="rId35" Type="http://schemas.openxmlformats.org/officeDocument/2006/relationships/customXml" Target="../ink/ink322.xml"/><Relationship Id="rId56" Type="http://schemas.openxmlformats.org/officeDocument/2006/relationships/image" Target="../media/image372.emf"/><Relationship Id="rId77" Type="http://schemas.openxmlformats.org/officeDocument/2006/relationships/customXml" Target="../ink/ink343.xml"/><Relationship Id="rId100" Type="http://schemas.openxmlformats.org/officeDocument/2006/relationships/image" Target="../media/image394.emf"/><Relationship Id="rId105" Type="http://schemas.openxmlformats.org/officeDocument/2006/relationships/customXml" Target="../ink/ink357.xml"/><Relationship Id="rId126" Type="http://schemas.openxmlformats.org/officeDocument/2006/relationships/image" Target="../media/image407.emf"/><Relationship Id="rId147" Type="http://schemas.openxmlformats.org/officeDocument/2006/relationships/customXml" Target="../ink/ink378.xml"/><Relationship Id="rId168" Type="http://schemas.openxmlformats.org/officeDocument/2006/relationships/image" Target="../media/image428.emf"/><Relationship Id="rId8" Type="http://schemas.openxmlformats.org/officeDocument/2006/relationships/image" Target="../media/image350.emf"/><Relationship Id="rId51" Type="http://schemas.openxmlformats.org/officeDocument/2006/relationships/customXml" Target="../ink/ink330.xml"/><Relationship Id="rId72" Type="http://schemas.openxmlformats.org/officeDocument/2006/relationships/image" Target="../media/image380.emf"/><Relationship Id="rId93" Type="http://schemas.openxmlformats.org/officeDocument/2006/relationships/customXml" Target="../ink/ink351.xml"/><Relationship Id="rId98" Type="http://schemas.openxmlformats.org/officeDocument/2006/relationships/image" Target="../media/image393.emf"/><Relationship Id="rId121" Type="http://schemas.openxmlformats.org/officeDocument/2006/relationships/customXml" Target="../ink/ink365.xml"/><Relationship Id="rId142" Type="http://schemas.openxmlformats.org/officeDocument/2006/relationships/image" Target="../media/image415.emf"/><Relationship Id="rId163" Type="http://schemas.openxmlformats.org/officeDocument/2006/relationships/customXml" Target="../ink/ink386.xml"/><Relationship Id="rId184" Type="http://schemas.openxmlformats.org/officeDocument/2006/relationships/image" Target="../media/image436.emf"/><Relationship Id="rId189" Type="http://schemas.openxmlformats.org/officeDocument/2006/relationships/customXml" Target="../ink/ink399.xml"/><Relationship Id="rId219" Type="http://schemas.openxmlformats.org/officeDocument/2006/relationships/customXml" Target="../ink/ink414.xml"/><Relationship Id="rId3" Type="http://schemas.openxmlformats.org/officeDocument/2006/relationships/image" Target="../media/image42.png"/><Relationship Id="rId214" Type="http://schemas.openxmlformats.org/officeDocument/2006/relationships/image" Target="../media/image451.emf"/><Relationship Id="rId230" Type="http://schemas.openxmlformats.org/officeDocument/2006/relationships/image" Target="../media/image458.emf"/><Relationship Id="rId235" Type="http://schemas.openxmlformats.org/officeDocument/2006/relationships/customXml" Target="../ink/ink422.xml"/><Relationship Id="rId251" Type="http://schemas.openxmlformats.org/officeDocument/2006/relationships/customXml" Target="../ink/ink430.xml"/><Relationship Id="rId256" Type="http://schemas.openxmlformats.org/officeDocument/2006/relationships/image" Target="../media/image471.emf"/><Relationship Id="rId25" Type="http://schemas.openxmlformats.org/officeDocument/2006/relationships/customXml" Target="../ink/ink317.xml"/><Relationship Id="rId46" Type="http://schemas.openxmlformats.org/officeDocument/2006/relationships/image" Target="../media/image367.emf"/><Relationship Id="rId67" Type="http://schemas.openxmlformats.org/officeDocument/2006/relationships/customXml" Target="../ink/ink338.xml"/><Relationship Id="rId116" Type="http://schemas.openxmlformats.org/officeDocument/2006/relationships/image" Target="../media/image402.emf"/><Relationship Id="rId137" Type="http://schemas.openxmlformats.org/officeDocument/2006/relationships/customXml" Target="../ink/ink373.xml"/><Relationship Id="rId158" Type="http://schemas.openxmlformats.org/officeDocument/2006/relationships/image" Target="../media/image423.emf"/><Relationship Id="rId272" Type="http://schemas.openxmlformats.org/officeDocument/2006/relationships/customXml" Target="../ink/ink441.xml"/><Relationship Id="rId20" Type="http://schemas.openxmlformats.org/officeDocument/2006/relationships/image" Target="../media/image94.emf"/><Relationship Id="rId41" Type="http://schemas.openxmlformats.org/officeDocument/2006/relationships/customXml" Target="../ink/ink325.xml"/><Relationship Id="rId62" Type="http://schemas.openxmlformats.org/officeDocument/2006/relationships/image" Target="../media/image375.emf"/><Relationship Id="rId83" Type="http://schemas.openxmlformats.org/officeDocument/2006/relationships/customXml" Target="../ink/ink346.xml"/><Relationship Id="rId88" Type="http://schemas.openxmlformats.org/officeDocument/2006/relationships/image" Target="../media/image388.emf"/><Relationship Id="rId111" Type="http://schemas.openxmlformats.org/officeDocument/2006/relationships/customXml" Target="../ink/ink360.xml"/><Relationship Id="rId132" Type="http://schemas.openxmlformats.org/officeDocument/2006/relationships/image" Target="../media/image410.emf"/><Relationship Id="rId153" Type="http://schemas.openxmlformats.org/officeDocument/2006/relationships/customXml" Target="../ink/ink381.xml"/><Relationship Id="rId174" Type="http://schemas.openxmlformats.org/officeDocument/2006/relationships/image" Target="../media/image431.emf"/><Relationship Id="rId179" Type="http://schemas.openxmlformats.org/officeDocument/2006/relationships/customXml" Target="../ink/ink394.xml"/><Relationship Id="rId195" Type="http://schemas.openxmlformats.org/officeDocument/2006/relationships/customXml" Target="../ink/ink402.xml"/><Relationship Id="rId209" Type="http://schemas.openxmlformats.org/officeDocument/2006/relationships/customXml" Target="../ink/ink409.xml"/><Relationship Id="rId190" Type="http://schemas.openxmlformats.org/officeDocument/2006/relationships/image" Target="../media/image439.emf"/><Relationship Id="rId204" Type="http://schemas.openxmlformats.org/officeDocument/2006/relationships/image" Target="../media/image446.emf"/><Relationship Id="rId220" Type="http://schemas.openxmlformats.org/officeDocument/2006/relationships/image" Target="../media/image454.emf"/><Relationship Id="rId225" Type="http://schemas.openxmlformats.org/officeDocument/2006/relationships/customXml" Target="../ink/ink417.xml"/><Relationship Id="rId241" Type="http://schemas.openxmlformats.org/officeDocument/2006/relationships/customXml" Target="../ink/ink425.xml"/><Relationship Id="rId246" Type="http://schemas.openxmlformats.org/officeDocument/2006/relationships/image" Target="../media/image466.emf"/><Relationship Id="rId267" Type="http://schemas.openxmlformats.org/officeDocument/2006/relationships/image" Target="../media/image476.emf"/><Relationship Id="rId15" Type="http://schemas.openxmlformats.org/officeDocument/2006/relationships/customXml" Target="../ink/ink312.xml"/><Relationship Id="rId36" Type="http://schemas.openxmlformats.org/officeDocument/2006/relationships/image" Target="../media/image14.emf"/><Relationship Id="rId57" Type="http://schemas.openxmlformats.org/officeDocument/2006/relationships/customXml" Target="../ink/ink333.xml"/><Relationship Id="rId106" Type="http://schemas.openxmlformats.org/officeDocument/2006/relationships/image" Target="../media/image397.emf"/><Relationship Id="rId127" Type="http://schemas.openxmlformats.org/officeDocument/2006/relationships/customXml" Target="../ink/ink368.xml"/><Relationship Id="rId262" Type="http://schemas.openxmlformats.org/officeDocument/2006/relationships/image" Target="../media/image474.emf"/><Relationship Id="rId10" Type="http://schemas.openxmlformats.org/officeDocument/2006/relationships/image" Target="../media/image351.emf"/><Relationship Id="rId31" Type="http://schemas.openxmlformats.org/officeDocument/2006/relationships/customXml" Target="../ink/ink320.xml"/><Relationship Id="rId52" Type="http://schemas.openxmlformats.org/officeDocument/2006/relationships/image" Target="../media/image370.emf"/><Relationship Id="rId73" Type="http://schemas.openxmlformats.org/officeDocument/2006/relationships/customXml" Target="../ink/ink341.xml"/><Relationship Id="rId78" Type="http://schemas.openxmlformats.org/officeDocument/2006/relationships/image" Target="../media/image383.emf"/><Relationship Id="rId94" Type="http://schemas.openxmlformats.org/officeDocument/2006/relationships/image" Target="../media/image391.emf"/><Relationship Id="rId99" Type="http://schemas.openxmlformats.org/officeDocument/2006/relationships/customXml" Target="../ink/ink354.xml"/><Relationship Id="rId101" Type="http://schemas.openxmlformats.org/officeDocument/2006/relationships/customXml" Target="../ink/ink355.xml"/><Relationship Id="rId122" Type="http://schemas.openxmlformats.org/officeDocument/2006/relationships/image" Target="../media/image405.emf"/><Relationship Id="rId143" Type="http://schemas.openxmlformats.org/officeDocument/2006/relationships/customXml" Target="../ink/ink376.xml"/><Relationship Id="rId148" Type="http://schemas.openxmlformats.org/officeDocument/2006/relationships/image" Target="../media/image418.emf"/><Relationship Id="rId164" Type="http://schemas.openxmlformats.org/officeDocument/2006/relationships/image" Target="../media/image426.emf"/><Relationship Id="rId169" Type="http://schemas.openxmlformats.org/officeDocument/2006/relationships/customXml" Target="../ink/ink389.xml"/><Relationship Id="rId185" Type="http://schemas.openxmlformats.org/officeDocument/2006/relationships/customXml" Target="../ink/ink397.xml"/><Relationship Id="rId4" Type="http://schemas.openxmlformats.org/officeDocument/2006/relationships/image" Target="../media/image45.png"/><Relationship Id="rId9" Type="http://schemas.openxmlformats.org/officeDocument/2006/relationships/customXml" Target="../ink/ink309.xml"/><Relationship Id="rId180" Type="http://schemas.openxmlformats.org/officeDocument/2006/relationships/image" Target="../media/image434.emf"/><Relationship Id="rId210" Type="http://schemas.openxmlformats.org/officeDocument/2006/relationships/image" Target="../media/image449.emf"/><Relationship Id="rId215" Type="http://schemas.openxmlformats.org/officeDocument/2006/relationships/customXml" Target="../ink/ink412.xml"/><Relationship Id="rId236" Type="http://schemas.openxmlformats.org/officeDocument/2006/relationships/image" Target="../media/image461.emf"/><Relationship Id="rId257" Type="http://schemas.openxmlformats.org/officeDocument/2006/relationships/customXml" Target="../ink/ink433.xml"/><Relationship Id="rId26" Type="http://schemas.openxmlformats.org/officeDocument/2006/relationships/image" Target="../media/image358.emf"/><Relationship Id="rId231" Type="http://schemas.openxmlformats.org/officeDocument/2006/relationships/customXml" Target="../ink/ink420.xml"/><Relationship Id="rId252" Type="http://schemas.openxmlformats.org/officeDocument/2006/relationships/image" Target="../media/image469.emf"/><Relationship Id="rId273" Type="http://schemas.openxmlformats.org/officeDocument/2006/relationships/image" Target="../media/image479.emf"/><Relationship Id="rId47" Type="http://schemas.openxmlformats.org/officeDocument/2006/relationships/customXml" Target="../ink/ink328.xml"/><Relationship Id="rId68" Type="http://schemas.openxmlformats.org/officeDocument/2006/relationships/image" Target="../media/image378.emf"/><Relationship Id="rId89" Type="http://schemas.openxmlformats.org/officeDocument/2006/relationships/customXml" Target="../ink/ink349.xml"/><Relationship Id="rId112" Type="http://schemas.openxmlformats.org/officeDocument/2006/relationships/image" Target="../media/image400.emf"/><Relationship Id="rId133" Type="http://schemas.openxmlformats.org/officeDocument/2006/relationships/customXml" Target="../ink/ink371.xml"/><Relationship Id="rId154" Type="http://schemas.openxmlformats.org/officeDocument/2006/relationships/image" Target="../media/image421.emf"/><Relationship Id="rId175" Type="http://schemas.openxmlformats.org/officeDocument/2006/relationships/customXml" Target="../ink/ink392.xml"/><Relationship Id="rId196" Type="http://schemas.openxmlformats.org/officeDocument/2006/relationships/image" Target="../media/image442.emf"/><Relationship Id="rId200" Type="http://schemas.openxmlformats.org/officeDocument/2006/relationships/image" Target="../media/image444.emf"/><Relationship Id="rId16" Type="http://schemas.openxmlformats.org/officeDocument/2006/relationships/image" Target="../media/image354.emf"/><Relationship Id="rId221" Type="http://schemas.openxmlformats.org/officeDocument/2006/relationships/customXml" Target="../ink/ink415.xml"/><Relationship Id="rId242" Type="http://schemas.openxmlformats.org/officeDocument/2006/relationships/image" Target="../media/image464.emf"/><Relationship Id="rId263" Type="http://schemas.openxmlformats.org/officeDocument/2006/relationships/customXml" Target="../ink/ink436.xml"/><Relationship Id="rId37" Type="http://schemas.openxmlformats.org/officeDocument/2006/relationships/customXml" Target="../ink/ink323.xml"/><Relationship Id="rId58" Type="http://schemas.openxmlformats.org/officeDocument/2006/relationships/image" Target="../media/image373.emf"/><Relationship Id="rId79" Type="http://schemas.openxmlformats.org/officeDocument/2006/relationships/customXml" Target="../ink/ink344.xml"/><Relationship Id="rId102" Type="http://schemas.openxmlformats.org/officeDocument/2006/relationships/image" Target="../media/image395.emf"/><Relationship Id="rId123" Type="http://schemas.openxmlformats.org/officeDocument/2006/relationships/customXml" Target="../ink/ink366.xml"/><Relationship Id="rId144" Type="http://schemas.openxmlformats.org/officeDocument/2006/relationships/image" Target="../media/image416.emf"/><Relationship Id="rId90" Type="http://schemas.openxmlformats.org/officeDocument/2006/relationships/image" Target="../media/image389.emf"/><Relationship Id="rId165" Type="http://schemas.openxmlformats.org/officeDocument/2006/relationships/customXml" Target="../ink/ink387.xml"/><Relationship Id="rId186" Type="http://schemas.openxmlformats.org/officeDocument/2006/relationships/image" Target="../media/image437.emf"/><Relationship Id="rId211" Type="http://schemas.openxmlformats.org/officeDocument/2006/relationships/customXml" Target="../ink/ink410.xml"/><Relationship Id="rId232" Type="http://schemas.openxmlformats.org/officeDocument/2006/relationships/image" Target="../media/image459.emf"/><Relationship Id="rId253" Type="http://schemas.openxmlformats.org/officeDocument/2006/relationships/customXml" Target="../ink/ink431.xml"/><Relationship Id="rId274" Type="http://schemas.openxmlformats.org/officeDocument/2006/relationships/customXml" Target="../ink/ink442.xml"/><Relationship Id="rId27" Type="http://schemas.openxmlformats.org/officeDocument/2006/relationships/customXml" Target="../ink/ink318.xml"/><Relationship Id="rId48" Type="http://schemas.openxmlformats.org/officeDocument/2006/relationships/image" Target="../media/image368.emf"/><Relationship Id="rId69" Type="http://schemas.openxmlformats.org/officeDocument/2006/relationships/customXml" Target="../ink/ink339.xml"/><Relationship Id="rId113" Type="http://schemas.openxmlformats.org/officeDocument/2006/relationships/customXml" Target="../ink/ink361.xml"/><Relationship Id="rId134" Type="http://schemas.openxmlformats.org/officeDocument/2006/relationships/image" Target="../media/image411.emf"/><Relationship Id="rId80" Type="http://schemas.openxmlformats.org/officeDocument/2006/relationships/image" Target="../media/image384.emf"/><Relationship Id="rId155" Type="http://schemas.openxmlformats.org/officeDocument/2006/relationships/customXml" Target="../ink/ink382.xml"/><Relationship Id="rId176" Type="http://schemas.openxmlformats.org/officeDocument/2006/relationships/image" Target="../media/image432.emf"/><Relationship Id="rId197" Type="http://schemas.openxmlformats.org/officeDocument/2006/relationships/customXml" Target="../ink/ink403.xml"/><Relationship Id="rId201" Type="http://schemas.openxmlformats.org/officeDocument/2006/relationships/customXml" Target="../ink/ink405.xml"/><Relationship Id="rId222" Type="http://schemas.openxmlformats.org/officeDocument/2006/relationships/image" Target="../media/image455.emf"/><Relationship Id="rId243" Type="http://schemas.openxmlformats.org/officeDocument/2006/relationships/customXml" Target="../ink/ink426.xml"/><Relationship Id="rId264" Type="http://schemas.openxmlformats.org/officeDocument/2006/relationships/image" Target="../media/image475.emf"/><Relationship Id="rId17" Type="http://schemas.openxmlformats.org/officeDocument/2006/relationships/customXml" Target="../ink/ink313.xml"/><Relationship Id="rId38" Type="http://schemas.openxmlformats.org/officeDocument/2006/relationships/image" Target="../media/image363.emf"/><Relationship Id="rId59" Type="http://schemas.openxmlformats.org/officeDocument/2006/relationships/customXml" Target="../ink/ink334.xml"/><Relationship Id="rId103" Type="http://schemas.openxmlformats.org/officeDocument/2006/relationships/customXml" Target="../ink/ink356.xml"/><Relationship Id="rId124" Type="http://schemas.openxmlformats.org/officeDocument/2006/relationships/image" Target="../media/image406.emf"/><Relationship Id="rId70" Type="http://schemas.openxmlformats.org/officeDocument/2006/relationships/image" Target="../media/image379.emf"/><Relationship Id="rId91" Type="http://schemas.openxmlformats.org/officeDocument/2006/relationships/customXml" Target="../ink/ink350.xml"/><Relationship Id="rId145" Type="http://schemas.openxmlformats.org/officeDocument/2006/relationships/customXml" Target="../ink/ink377.xml"/><Relationship Id="rId166" Type="http://schemas.openxmlformats.org/officeDocument/2006/relationships/image" Target="../media/image427.emf"/><Relationship Id="rId187" Type="http://schemas.openxmlformats.org/officeDocument/2006/relationships/customXml" Target="../ink/ink398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450.emf"/><Relationship Id="rId233" Type="http://schemas.openxmlformats.org/officeDocument/2006/relationships/customXml" Target="../ink/ink421.xml"/><Relationship Id="rId254" Type="http://schemas.openxmlformats.org/officeDocument/2006/relationships/image" Target="../media/image470.emf"/><Relationship Id="rId28" Type="http://schemas.openxmlformats.org/officeDocument/2006/relationships/image" Target="../media/image359.emf"/><Relationship Id="rId49" Type="http://schemas.openxmlformats.org/officeDocument/2006/relationships/customXml" Target="../ink/ink329.xml"/><Relationship Id="rId114" Type="http://schemas.openxmlformats.org/officeDocument/2006/relationships/image" Target="../media/image401.emf"/><Relationship Id="rId275" Type="http://schemas.openxmlformats.org/officeDocument/2006/relationships/image" Target="../media/image48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3.emf"/><Relationship Id="rId117" Type="http://schemas.openxmlformats.org/officeDocument/2006/relationships/image" Target="../media/image538.emf"/><Relationship Id="rId21" Type="http://schemas.openxmlformats.org/officeDocument/2006/relationships/customXml" Target="../ink/ink451.xml"/><Relationship Id="rId42" Type="http://schemas.openxmlformats.org/officeDocument/2006/relationships/customXml" Target="../ink/ink462.xml"/><Relationship Id="rId47" Type="http://schemas.openxmlformats.org/officeDocument/2006/relationships/image" Target="../media/image503.emf"/><Relationship Id="rId63" Type="http://schemas.openxmlformats.org/officeDocument/2006/relationships/image" Target="../media/image511.emf"/><Relationship Id="rId68" Type="http://schemas.openxmlformats.org/officeDocument/2006/relationships/customXml" Target="../ink/ink475.xml"/><Relationship Id="rId84" Type="http://schemas.openxmlformats.org/officeDocument/2006/relationships/customXml" Target="../ink/ink483.xml"/><Relationship Id="rId89" Type="http://schemas.openxmlformats.org/officeDocument/2006/relationships/image" Target="../media/image524.emf"/><Relationship Id="rId112" Type="http://schemas.openxmlformats.org/officeDocument/2006/relationships/customXml" Target="../ink/ink497.xml"/><Relationship Id="rId16" Type="http://schemas.openxmlformats.org/officeDocument/2006/relationships/image" Target="../media/image488.emf"/><Relationship Id="rId107" Type="http://schemas.openxmlformats.org/officeDocument/2006/relationships/image" Target="../media/image533.emf"/><Relationship Id="rId11" Type="http://schemas.openxmlformats.org/officeDocument/2006/relationships/customXml" Target="../ink/ink446.xml"/><Relationship Id="rId32" Type="http://schemas.openxmlformats.org/officeDocument/2006/relationships/image" Target="../media/image496.emf"/><Relationship Id="rId37" Type="http://schemas.openxmlformats.org/officeDocument/2006/relationships/customXml" Target="../ink/ink459.xml"/><Relationship Id="rId53" Type="http://schemas.openxmlformats.org/officeDocument/2006/relationships/image" Target="../media/image506.emf"/><Relationship Id="rId58" Type="http://schemas.openxmlformats.org/officeDocument/2006/relationships/customXml" Target="../ink/ink470.xml"/><Relationship Id="rId74" Type="http://schemas.openxmlformats.org/officeDocument/2006/relationships/customXml" Target="../ink/ink478.xml"/><Relationship Id="rId79" Type="http://schemas.openxmlformats.org/officeDocument/2006/relationships/image" Target="../media/image519.emf"/><Relationship Id="rId102" Type="http://schemas.openxmlformats.org/officeDocument/2006/relationships/customXml" Target="../ink/ink492.xml"/><Relationship Id="rId123" Type="http://schemas.openxmlformats.org/officeDocument/2006/relationships/image" Target="../media/image541.emf"/><Relationship Id="rId128" Type="http://schemas.openxmlformats.org/officeDocument/2006/relationships/customXml" Target="../ink/ink505.xml"/><Relationship Id="rId5" Type="http://schemas.openxmlformats.org/officeDocument/2006/relationships/customXml" Target="../ink/ink443.xml"/><Relationship Id="rId90" Type="http://schemas.openxmlformats.org/officeDocument/2006/relationships/customXml" Target="../ink/ink486.xml"/><Relationship Id="rId95" Type="http://schemas.openxmlformats.org/officeDocument/2006/relationships/image" Target="../media/image527.emf"/><Relationship Id="rId19" Type="http://schemas.openxmlformats.org/officeDocument/2006/relationships/customXml" Target="../ink/ink450.xml"/><Relationship Id="rId14" Type="http://schemas.openxmlformats.org/officeDocument/2006/relationships/image" Target="../media/image487.emf"/><Relationship Id="rId22" Type="http://schemas.openxmlformats.org/officeDocument/2006/relationships/image" Target="../media/image491.emf"/><Relationship Id="rId27" Type="http://schemas.openxmlformats.org/officeDocument/2006/relationships/customXml" Target="../ink/ink454.xml"/><Relationship Id="rId30" Type="http://schemas.openxmlformats.org/officeDocument/2006/relationships/image" Target="../media/image495.emf"/><Relationship Id="rId35" Type="http://schemas.openxmlformats.org/officeDocument/2006/relationships/customXml" Target="../ink/ink458.xml"/><Relationship Id="rId43" Type="http://schemas.openxmlformats.org/officeDocument/2006/relationships/image" Target="../media/image501.emf"/><Relationship Id="rId48" Type="http://schemas.openxmlformats.org/officeDocument/2006/relationships/customXml" Target="../ink/ink465.xml"/><Relationship Id="rId56" Type="http://schemas.openxmlformats.org/officeDocument/2006/relationships/customXml" Target="../ink/ink469.xml"/><Relationship Id="rId64" Type="http://schemas.openxmlformats.org/officeDocument/2006/relationships/customXml" Target="../ink/ink473.xml"/><Relationship Id="rId69" Type="http://schemas.openxmlformats.org/officeDocument/2006/relationships/image" Target="../media/image514.emf"/><Relationship Id="rId77" Type="http://schemas.openxmlformats.org/officeDocument/2006/relationships/image" Target="../media/image518.emf"/><Relationship Id="rId100" Type="http://schemas.openxmlformats.org/officeDocument/2006/relationships/customXml" Target="../ink/ink491.xml"/><Relationship Id="rId105" Type="http://schemas.openxmlformats.org/officeDocument/2006/relationships/image" Target="../media/image532.emf"/><Relationship Id="rId113" Type="http://schemas.openxmlformats.org/officeDocument/2006/relationships/image" Target="../media/image536.emf"/><Relationship Id="rId118" Type="http://schemas.openxmlformats.org/officeDocument/2006/relationships/customXml" Target="../ink/ink500.xml"/><Relationship Id="rId126" Type="http://schemas.openxmlformats.org/officeDocument/2006/relationships/customXml" Target="../ink/ink504.xml"/><Relationship Id="rId8" Type="http://schemas.openxmlformats.org/officeDocument/2006/relationships/image" Target="../media/image484.emf"/><Relationship Id="rId51" Type="http://schemas.openxmlformats.org/officeDocument/2006/relationships/image" Target="../media/image505.emf"/><Relationship Id="rId72" Type="http://schemas.openxmlformats.org/officeDocument/2006/relationships/customXml" Target="../ink/ink477.xml"/><Relationship Id="rId80" Type="http://schemas.openxmlformats.org/officeDocument/2006/relationships/customXml" Target="../ink/ink481.xml"/><Relationship Id="rId85" Type="http://schemas.openxmlformats.org/officeDocument/2006/relationships/image" Target="../media/image522.emf"/><Relationship Id="rId93" Type="http://schemas.openxmlformats.org/officeDocument/2006/relationships/image" Target="../media/image526.emf"/><Relationship Id="rId98" Type="http://schemas.openxmlformats.org/officeDocument/2006/relationships/customXml" Target="../ink/ink490.xml"/><Relationship Id="rId121" Type="http://schemas.openxmlformats.org/officeDocument/2006/relationships/image" Target="../media/image540.emf"/><Relationship Id="rId3" Type="http://schemas.openxmlformats.org/officeDocument/2006/relationships/image" Target="../media/image47.png"/><Relationship Id="rId12" Type="http://schemas.openxmlformats.org/officeDocument/2006/relationships/image" Target="../media/image486.emf"/><Relationship Id="rId17" Type="http://schemas.openxmlformats.org/officeDocument/2006/relationships/customXml" Target="../ink/ink449.xml"/><Relationship Id="rId25" Type="http://schemas.openxmlformats.org/officeDocument/2006/relationships/customXml" Target="../ink/ink453.xml"/><Relationship Id="rId33" Type="http://schemas.openxmlformats.org/officeDocument/2006/relationships/customXml" Target="../ink/ink457.xml"/><Relationship Id="rId38" Type="http://schemas.openxmlformats.org/officeDocument/2006/relationships/customXml" Target="../ink/ink460.xml"/><Relationship Id="rId46" Type="http://schemas.openxmlformats.org/officeDocument/2006/relationships/customXml" Target="../ink/ink464.xml"/><Relationship Id="rId59" Type="http://schemas.openxmlformats.org/officeDocument/2006/relationships/image" Target="../media/image509.emf"/><Relationship Id="rId67" Type="http://schemas.openxmlformats.org/officeDocument/2006/relationships/image" Target="../media/image513.emf"/><Relationship Id="rId103" Type="http://schemas.openxmlformats.org/officeDocument/2006/relationships/image" Target="../media/image531.emf"/><Relationship Id="rId108" Type="http://schemas.openxmlformats.org/officeDocument/2006/relationships/customXml" Target="../ink/ink495.xml"/><Relationship Id="rId116" Type="http://schemas.openxmlformats.org/officeDocument/2006/relationships/customXml" Target="../ink/ink499.xml"/><Relationship Id="rId124" Type="http://schemas.openxmlformats.org/officeDocument/2006/relationships/customXml" Target="../ink/ink503.xml"/><Relationship Id="rId129" Type="http://schemas.openxmlformats.org/officeDocument/2006/relationships/image" Target="../media/image544.emf"/><Relationship Id="rId20" Type="http://schemas.openxmlformats.org/officeDocument/2006/relationships/image" Target="../media/image490.emf"/><Relationship Id="rId41" Type="http://schemas.openxmlformats.org/officeDocument/2006/relationships/image" Target="../media/image500.emf"/><Relationship Id="rId54" Type="http://schemas.openxmlformats.org/officeDocument/2006/relationships/customXml" Target="../ink/ink468.xml"/><Relationship Id="rId62" Type="http://schemas.openxmlformats.org/officeDocument/2006/relationships/customXml" Target="../ink/ink472.xml"/><Relationship Id="rId70" Type="http://schemas.openxmlformats.org/officeDocument/2006/relationships/customXml" Target="../ink/ink476.xml"/><Relationship Id="rId75" Type="http://schemas.openxmlformats.org/officeDocument/2006/relationships/image" Target="../media/image517.emf"/><Relationship Id="rId83" Type="http://schemas.openxmlformats.org/officeDocument/2006/relationships/image" Target="../media/image521.emf"/><Relationship Id="rId88" Type="http://schemas.openxmlformats.org/officeDocument/2006/relationships/customXml" Target="../ink/ink485.xml"/><Relationship Id="rId91" Type="http://schemas.openxmlformats.org/officeDocument/2006/relationships/image" Target="../media/image525.emf"/><Relationship Id="rId96" Type="http://schemas.openxmlformats.org/officeDocument/2006/relationships/customXml" Target="../ink/ink489.xml"/><Relationship Id="rId111" Type="http://schemas.openxmlformats.org/officeDocument/2006/relationships/image" Target="../media/image53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15" Type="http://schemas.openxmlformats.org/officeDocument/2006/relationships/customXml" Target="../ink/ink448.xml"/><Relationship Id="rId23" Type="http://schemas.openxmlformats.org/officeDocument/2006/relationships/customXml" Target="../ink/ink452.xml"/><Relationship Id="rId28" Type="http://schemas.openxmlformats.org/officeDocument/2006/relationships/image" Target="../media/image494.emf"/><Relationship Id="rId36" Type="http://schemas.openxmlformats.org/officeDocument/2006/relationships/image" Target="../media/image498.emf"/><Relationship Id="rId49" Type="http://schemas.openxmlformats.org/officeDocument/2006/relationships/image" Target="../media/image504.emf"/><Relationship Id="rId57" Type="http://schemas.openxmlformats.org/officeDocument/2006/relationships/image" Target="../media/image508.emf"/><Relationship Id="rId106" Type="http://schemas.openxmlformats.org/officeDocument/2006/relationships/customXml" Target="../ink/ink494.xml"/><Relationship Id="rId114" Type="http://schemas.openxmlformats.org/officeDocument/2006/relationships/customXml" Target="../ink/ink498.xml"/><Relationship Id="rId119" Type="http://schemas.openxmlformats.org/officeDocument/2006/relationships/image" Target="../media/image539.emf"/><Relationship Id="rId127" Type="http://schemas.openxmlformats.org/officeDocument/2006/relationships/image" Target="../media/image543.emf"/><Relationship Id="rId10" Type="http://schemas.openxmlformats.org/officeDocument/2006/relationships/image" Target="../media/image485.emf"/><Relationship Id="rId31" Type="http://schemas.openxmlformats.org/officeDocument/2006/relationships/customXml" Target="../ink/ink456.xml"/><Relationship Id="rId44" Type="http://schemas.openxmlformats.org/officeDocument/2006/relationships/customXml" Target="../ink/ink463.xml"/><Relationship Id="rId52" Type="http://schemas.openxmlformats.org/officeDocument/2006/relationships/customXml" Target="../ink/ink467.xml"/><Relationship Id="rId60" Type="http://schemas.openxmlformats.org/officeDocument/2006/relationships/customXml" Target="../ink/ink471.xml"/><Relationship Id="rId65" Type="http://schemas.openxmlformats.org/officeDocument/2006/relationships/image" Target="../media/image512.emf"/><Relationship Id="rId73" Type="http://schemas.openxmlformats.org/officeDocument/2006/relationships/image" Target="../media/image516.emf"/><Relationship Id="rId78" Type="http://schemas.openxmlformats.org/officeDocument/2006/relationships/customXml" Target="../ink/ink480.xml"/><Relationship Id="rId81" Type="http://schemas.openxmlformats.org/officeDocument/2006/relationships/image" Target="../media/image520.emf"/><Relationship Id="rId86" Type="http://schemas.openxmlformats.org/officeDocument/2006/relationships/customXml" Target="../ink/ink484.xml"/><Relationship Id="rId94" Type="http://schemas.openxmlformats.org/officeDocument/2006/relationships/customXml" Target="../ink/ink488.xml"/><Relationship Id="rId99" Type="http://schemas.openxmlformats.org/officeDocument/2006/relationships/image" Target="../media/image529.emf"/><Relationship Id="rId101" Type="http://schemas.openxmlformats.org/officeDocument/2006/relationships/image" Target="../media/image530.emf"/><Relationship Id="rId122" Type="http://schemas.openxmlformats.org/officeDocument/2006/relationships/customXml" Target="../ink/ink502.xml"/><Relationship Id="rId130" Type="http://schemas.openxmlformats.org/officeDocument/2006/relationships/customXml" Target="../ink/ink506.xml"/><Relationship Id="rId4" Type="http://schemas.openxmlformats.org/officeDocument/2006/relationships/image" Target="../media/image48.png"/><Relationship Id="rId9" Type="http://schemas.openxmlformats.org/officeDocument/2006/relationships/customXml" Target="../ink/ink445.xml"/><Relationship Id="rId13" Type="http://schemas.openxmlformats.org/officeDocument/2006/relationships/customXml" Target="../ink/ink447.xml"/><Relationship Id="rId18" Type="http://schemas.openxmlformats.org/officeDocument/2006/relationships/image" Target="../media/image489.emf"/><Relationship Id="rId39" Type="http://schemas.openxmlformats.org/officeDocument/2006/relationships/image" Target="../media/image499.emf"/><Relationship Id="rId109" Type="http://schemas.openxmlformats.org/officeDocument/2006/relationships/image" Target="../media/image534.emf"/><Relationship Id="rId34" Type="http://schemas.openxmlformats.org/officeDocument/2006/relationships/image" Target="../media/image497.emf"/><Relationship Id="rId50" Type="http://schemas.openxmlformats.org/officeDocument/2006/relationships/customXml" Target="../ink/ink466.xml"/><Relationship Id="rId55" Type="http://schemas.openxmlformats.org/officeDocument/2006/relationships/image" Target="../media/image507.emf"/><Relationship Id="rId76" Type="http://schemas.openxmlformats.org/officeDocument/2006/relationships/customXml" Target="../ink/ink479.xml"/><Relationship Id="rId97" Type="http://schemas.openxmlformats.org/officeDocument/2006/relationships/image" Target="../media/image528.emf"/><Relationship Id="rId104" Type="http://schemas.openxmlformats.org/officeDocument/2006/relationships/customXml" Target="../ink/ink493.xml"/><Relationship Id="rId120" Type="http://schemas.openxmlformats.org/officeDocument/2006/relationships/customXml" Target="../ink/ink501.xml"/><Relationship Id="rId125" Type="http://schemas.openxmlformats.org/officeDocument/2006/relationships/image" Target="../media/image542.emf"/><Relationship Id="rId7" Type="http://schemas.openxmlformats.org/officeDocument/2006/relationships/customXml" Target="../ink/ink444.xml"/><Relationship Id="rId71" Type="http://schemas.openxmlformats.org/officeDocument/2006/relationships/image" Target="../media/image515.emf"/><Relationship Id="rId92" Type="http://schemas.openxmlformats.org/officeDocument/2006/relationships/customXml" Target="../ink/ink487.xml"/><Relationship Id="rId2" Type="http://schemas.openxmlformats.org/officeDocument/2006/relationships/image" Target="../media/image46.png"/><Relationship Id="rId29" Type="http://schemas.openxmlformats.org/officeDocument/2006/relationships/customXml" Target="../ink/ink455.xml"/><Relationship Id="rId24" Type="http://schemas.openxmlformats.org/officeDocument/2006/relationships/image" Target="../media/image492.emf"/><Relationship Id="rId40" Type="http://schemas.openxmlformats.org/officeDocument/2006/relationships/customXml" Target="../ink/ink461.xml"/><Relationship Id="rId45" Type="http://schemas.openxmlformats.org/officeDocument/2006/relationships/image" Target="../media/image502.emf"/><Relationship Id="rId66" Type="http://schemas.openxmlformats.org/officeDocument/2006/relationships/customXml" Target="../ink/ink474.xml"/><Relationship Id="rId87" Type="http://schemas.openxmlformats.org/officeDocument/2006/relationships/image" Target="../media/image523.emf"/><Relationship Id="rId110" Type="http://schemas.openxmlformats.org/officeDocument/2006/relationships/customXml" Target="../ink/ink496.xml"/><Relationship Id="rId115" Type="http://schemas.openxmlformats.org/officeDocument/2006/relationships/image" Target="../media/image537.emf"/><Relationship Id="rId131" Type="http://schemas.openxmlformats.org/officeDocument/2006/relationships/image" Target="../media/image545.emf"/><Relationship Id="rId61" Type="http://schemas.openxmlformats.org/officeDocument/2006/relationships/image" Target="../media/image510.emf"/><Relationship Id="rId82" Type="http://schemas.openxmlformats.org/officeDocument/2006/relationships/customXml" Target="../ink/ink48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8.xml"/><Relationship Id="rId5" Type="http://schemas.openxmlformats.org/officeDocument/2006/relationships/image" Target="../media/image322.emf"/><Relationship Id="rId4" Type="http://schemas.openxmlformats.org/officeDocument/2006/relationships/customXml" Target="../ink/ink50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emf"/><Relationship Id="rId3" Type="http://schemas.openxmlformats.org/officeDocument/2006/relationships/image" Target="../media/image50.png"/><Relationship Id="rId7" Type="http://schemas.openxmlformats.org/officeDocument/2006/relationships/customXml" Target="../ink/ink51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emf"/><Relationship Id="rId5" Type="http://schemas.openxmlformats.org/officeDocument/2006/relationships/customXml" Target="../ink/ink509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emf"/><Relationship Id="rId13" Type="http://schemas.openxmlformats.org/officeDocument/2006/relationships/customXml" Target="../ink/ink515.xml"/><Relationship Id="rId18" Type="http://schemas.openxmlformats.org/officeDocument/2006/relationships/image" Target="../media/image555.emf"/><Relationship Id="rId26" Type="http://schemas.openxmlformats.org/officeDocument/2006/relationships/image" Target="../media/image558.emf"/><Relationship Id="rId3" Type="http://schemas.openxmlformats.org/officeDocument/2006/relationships/image" Target="../media/image50.png"/><Relationship Id="rId21" Type="http://schemas.openxmlformats.org/officeDocument/2006/relationships/customXml" Target="../ink/ink519.xml"/><Relationship Id="rId7" Type="http://schemas.openxmlformats.org/officeDocument/2006/relationships/customXml" Target="../ink/ink512.xml"/><Relationship Id="rId12" Type="http://schemas.openxmlformats.org/officeDocument/2006/relationships/image" Target="../media/image552.emf"/><Relationship Id="rId17" Type="http://schemas.openxmlformats.org/officeDocument/2006/relationships/customXml" Target="../ink/ink517.xml"/><Relationship Id="rId25" Type="http://schemas.openxmlformats.org/officeDocument/2006/relationships/customXml" Target="../ink/ink521.xml"/><Relationship Id="rId2" Type="http://schemas.openxmlformats.org/officeDocument/2006/relationships/image" Target="../media/image46.png"/><Relationship Id="rId16" Type="http://schemas.openxmlformats.org/officeDocument/2006/relationships/image" Target="../media/image554.emf"/><Relationship Id="rId20" Type="http://schemas.openxmlformats.org/officeDocument/2006/relationships/image" Target="../media/image556.emf"/><Relationship Id="rId29" Type="http://schemas.openxmlformats.org/officeDocument/2006/relationships/customXml" Target="../ink/ink5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emf"/><Relationship Id="rId11" Type="http://schemas.openxmlformats.org/officeDocument/2006/relationships/customXml" Target="../ink/ink514.xml"/><Relationship Id="rId24" Type="http://schemas.openxmlformats.org/officeDocument/2006/relationships/image" Target="../media/image557.emf"/><Relationship Id="rId32" Type="http://schemas.openxmlformats.org/officeDocument/2006/relationships/image" Target="../media/image547.emf"/><Relationship Id="rId5" Type="http://schemas.openxmlformats.org/officeDocument/2006/relationships/customXml" Target="../ink/ink511.xml"/><Relationship Id="rId15" Type="http://schemas.openxmlformats.org/officeDocument/2006/relationships/customXml" Target="../ink/ink516.xml"/><Relationship Id="rId23" Type="http://schemas.openxmlformats.org/officeDocument/2006/relationships/customXml" Target="../ink/ink520.xml"/><Relationship Id="rId28" Type="http://schemas.openxmlformats.org/officeDocument/2006/relationships/image" Target="../media/image559.emf"/><Relationship Id="rId10" Type="http://schemas.openxmlformats.org/officeDocument/2006/relationships/image" Target="../media/image551.emf"/><Relationship Id="rId19" Type="http://schemas.openxmlformats.org/officeDocument/2006/relationships/customXml" Target="../ink/ink518.xml"/><Relationship Id="rId31" Type="http://schemas.openxmlformats.org/officeDocument/2006/relationships/customXml" Target="../ink/ink524.xml"/><Relationship Id="rId4" Type="http://schemas.openxmlformats.org/officeDocument/2006/relationships/image" Target="../media/image49.png"/><Relationship Id="rId9" Type="http://schemas.openxmlformats.org/officeDocument/2006/relationships/customXml" Target="../ink/ink513.xml"/><Relationship Id="rId14" Type="http://schemas.openxmlformats.org/officeDocument/2006/relationships/image" Target="../media/image553.emf"/><Relationship Id="rId22" Type="http://schemas.openxmlformats.org/officeDocument/2006/relationships/image" Target="../media/image322.emf"/><Relationship Id="rId27" Type="http://schemas.openxmlformats.org/officeDocument/2006/relationships/customXml" Target="../ink/ink522.xml"/><Relationship Id="rId30" Type="http://schemas.openxmlformats.org/officeDocument/2006/relationships/image" Target="../media/image560.e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9.xml"/><Relationship Id="rId18" Type="http://schemas.openxmlformats.org/officeDocument/2006/relationships/image" Target="../media/image554.emf"/><Relationship Id="rId26" Type="http://schemas.openxmlformats.org/officeDocument/2006/relationships/image" Target="../media/image557.emf"/><Relationship Id="rId39" Type="http://schemas.openxmlformats.org/officeDocument/2006/relationships/customXml" Target="../ink/ink542.xml"/><Relationship Id="rId3" Type="http://schemas.openxmlformats.org/officeDocument/2006/relationships/image" Target="../media/image50.png"/><Relationship Id="rId21" Type="http://schemas.openxmlformats.org/officeDocument/2006/relationships/customXml" Target="../ink/ink533.xml"/><Relationship Id="rId34" Type="http://schemas.openxmlformats.org/officeDocument/2006/relationships/image" Target="../media/image547.emf"/><Relationship Id="rId42" Type="http://schemas.openxmlformats.org/officeDocument/2006/relationships/image" Target="../media/image565.emf"/><Relationship Id="rId47" Type="http://schemas.openxmlformats.org/officeDocument/2006/relationships/customXml" Target="../ink/ink546.xml"/><Relationship Id="rId50" Type="http://schemas.openxmlformats.org/officeDocument/2006/relationships/image" Target="../media/image569.emf"/><Relationship Id="rId7" Type="http://schemas.openxmlformats.org/officeDocument/2006/relationships/customXml" Target="../ink/ink526.xml"/><Relationship Id="rId12" Type="http://schemas.openxmlformats.org/officeDocument/2006/relationships/image" Target="../media/image552.emf"/><Relationship Id="rId17" Type="http://schemas.openxmlformats.org/officeDocument/2006/relationships/customXml" Target="../ink/ink531.xml"/><Relationship Id="rId25" Type="http://schemas.openxmlformats.org/officeDocument/2006/relationships/customXml" Target="../ink/ink535.xml"/><Relationship Id="rId33" Type="http://schemas.openxmlformats.org/officeDocument/2006/relationships/customXml" Target="../ink/ink539.xml"/><Relationship Id="rId38" Type="http://schemas.openxmlformats.org/officeDocument/2006/relationships/image" Target="../media/image563.emf"/><Relationship Id="rId46" Type="http://schemas.openxmlformats.org/officeDocument/2006/relationships/image" Target="../media/image567.emf"/><Relationship Id="rId2" Type="http://schemas.openxmlformats.org/officeDocument/2006/relationships/image" Target="../media/image46.png"/><Relationship Id="rId16" Type="http://schemas.openxmlformats.org/officeDocument/2006/relationships/image" Target="../media/image561.emf"/><Relationship Id="rId20" Type="http://schemas.openxmlformats.org/officeDocument/2006/relationships/image" Target="../media/image555.emf"/><Relationship Id="rId29" Type="http://schemas.openxmlformats.org/officeDocument/2006/relationships/customXml" Target="../ink/ink537.xml"/><Relationship Id="rId41" Type="http://schemas.openxmlformats.org/officeDocument/2006/relationships/customXml" Target="../ink/ink543.xml"/><Relationship Id="rId54" Type="http://schemas.openxmlformats.org/officeDocument/2006/relationships/image" Target="../media/image5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emf"/><Relationship Id="rId11" Type="http://schemas.openxmlformats.org/officeDocument/2006/relationships/customXml" Target="../ink/ink528.xml"/><Relationship Id="rId24" Type="http://schemas.openxmlformats.org/officeDocument/2006/relationships/image" Target="../media/image322.emf"/><Relationship Id="rId32" Type="http://schemas.openxmlformats.org/officeDocument/2006/relationships/image" Target="../media/image560.emf"/><Relationship Id="rId37" Type="http://schemas.openxmlformats.org/officeDocument/2006/relationships/customXml" Target="../ink/ink541.xml"/><Relationship Id="rId40" Type="http://schemas.openxmlformats.org/officeDocument/2006/relationships/image" Target="../media/image564.emf"/><Relationship Id="rId45" Type="http://schemas.openxmlformats.org/officeDocument/2006/relationships/customXml" Target="../ink/ink545.xml"/><Relationship Id="rId53" Type="http://schemas.openxmlformats.org/officeDocument/2006/relationships/customXml" Target="../ink/ink549.xml"/><Relationship Id="rId5" Type="http://schemas.openxmlformats.org/officeDocument/2006/relationships/customXml" Target="../ink/ink525.xml"/><Relationship Id="rId15" Type="http://schemas.openxmlformats.org/officeDocument/2006/relationships/customXml" Target="../ink/ink530.xml"/><Relationship Id="rId23" Type="http://schemas.openxmlformats.org/officeDocument/2006/relationships/customXml" Target="../ink/ink534.xml"/><Relationship Id="rId28" Type="http://schemas.openxmlformats.org/officeDocument/2006/relationships/image" Target="../media/image558.emf"/><Relationship Id="rId36" Type="http://schemas.openxmlformats.org/officeDocument/2006/relationships/image" Target="../media/image562.emf"/><Relationship Id="rId49" Type="http://schemas.openxmlformats.org/officeDocument/2006/relationships/customXml" Target="../ink/ink547.xml"/><Relationship Id="rId10" Type="http://schemas.openxmlformats.org/officeDocument/2006/relationships/image" Target="../media/image551.emf"/><Relationship Id="rId19" Type="http://schemas.openxmlformats.org/officeDocument/2006/relationships/customXml" Target="../ink/ink532.xml"/><Relationship Id="rId31" Type="http://schemas.openxmlformats.org/officeDocument/2006/relationships/customXml" Target="../ink/ink538.xml"/><Relationship Id="rId44" Type="http://schemas.openxmlformats.org/officeDocument/2006/relationships/image" Target="../media/image566.emf"/><Relationship Id="rId52" Type="http://schemas.openxmlformats.org/officeDocument/2006/relationships/image" Target="../media/image570.emf"/><Relationship Id="rId4" Type="http://schemas.openxmlformats.org/officeDocument/2006/relationships/image" Target="../media/image49.png"/><Relationship Id="rId9" Type="http://schemas.openxmlformats.org/officeDocument/2006/relationships/customXml" Target="../ink/ink527.xml"/><Relationship Id="rId14" Type="http://schemas.openxmlformats.org/officeDocument/2006/relationships/image" Target="../media/image553.emf"/><Relationship Id="rId22" Type="http://schemas.openxmlformats.org/officeDocument/2006/relationships/image" Target="../media/image556.emf"/><Relationship Id="rId27" Type="http://schemas.openxmlformats.org/officeDocument/2006/relationships/customXml" Target="../ink/ink536.xml"/><Relationship Id="rId30" Type="http://schemas.openxmlformats.org/officeDocument/2006/relationships/image" Target="../media/image559.emf"/><Relationship Id="rId35" Type="http://schemas.openxmlformats.org/officeDocument/2006/relationships/customXml" Target="../ink/ink540.xml"/><Relationship Id="rId43" Type="http://schemas.openxmlformats.org/officeDocument/2006/relationships/customXml" Target="../ink/ink544.xml"/><Relationship Id="rId48" Type="http://schemas.openxmlformats.org/officeDocument/2006/relationships/image" Target="../media/image568.emf"/><Relationship Id="rId8" Type="http://schemas.openxmlformats.org/officeDocument/2006/relationships/image" Target="../media/image550.emf"/><Relationship Id="rId51" Type="http://schemas.openxmlformats.org/officeDocument/2006/relationships/customXml" Target="../ink/ink548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8.emf"/><Relationship Id="rId117" Type="http://schemas.openxmlformats.org/officeDocument/2006/relationships/customXml" Target="../ink/ink606.xml"/><Relationship Id="rId21" Type="http://schemas.openxmlformats.org/officeDocument/2006/relationships/customXml" Target="../ink/ink558.xml"/><Relationship Id="rId42" Type="http://schemas.openxmlformats.org/officeDocument/2006/relationships/image" Target="../media/image586.emf"/><Relationship Id="rId47" Type="http://schemas.openxmlformats.org/officeDocument/2006/relationships/customXml" Target="../ink/ink571.xml"/><Relationship Id="rId63" Type="http://schemas.openxmlformats.org/officeDocument/2006/relationships/customXml" Target="../ink/ink579.xml"/><Relationship Id="rId68" Type="http://schemas.openxmlformats.org/officeDocument/2006/relationships/image" Target="../media/image562.emf"/><Relationship Id="rId84" Type="http://schemas.openxmlformats.org/officeDocument/2006/relationships/image" Target="../media/image594.emf"/><Relationship Id="rId89" Type="http://schemas.openxmlformats.org/officeDocument/2006/relationships/customXml" Target="../ink/ink592.xml"/><Relationship Id="rId112" Type="http://schemas.openxmlformats.org/officeDocument/2006/relationships/image" Target="../media/image608.emf"/><Relationship Id="rId133" Type="http://schemas.openxmlformats.org/officeDocument/2006/relationships/customXml" Target="../ink/ink614.xml"/><Relationship Id="rId138" Type="http://schemas.openxmlformats.org/officeDocument/2006/relationships/image" Target="../media/image621.emf"/><Relationship Id="rId154" Type="http://schemas.openxmlformats.org/officeDocument/2006/relationships/image" Target="../media/image564.emf"/><Relationship Id="rId159" Type="http://schemas.openxmlformats.org/officeDocument/2006/relationships/customXml" Target="../ink/ink627.xml"/><Relationship Id="rId170" Type="http://schemas.openxmlformats.org/officeDocument/2006/relationships/image" Target="../media/image629.emf"/><Relationship Id="rId16" Type="http://schemas.openxmlformats.org/officeDocument/2006/relationships/image" Target="../media/image573.emf"/><Relationship Id="rId107" Type="http://schemas.openxmlformats.org/officeDocument/2006/relationships/customXml" Target="../ink/ink601.xml"/><Relationship Id="rId11" Type="http://schemas.openxmlformats.org/officeDocument/2006/relationships/customXml" Target="../ink/ink553.xml"/><Relationship Id="rId32" Type="http://schemas.openxmlformats.org/officeDocument/2006/relationships/image" Target="../media/image581.emf"/><Relationship Id="rId37" Type="http://schemas.openxmlformats.org/officeDocument/2006/relationships/customXml" Target="../ink/ink566.xml"/><Relationship Id="rId53" Type="http://schemas.openxmlformats.org/officeDocument/2006/relationships/customXml" Target="../ink/ink574.xml"/><Relationship Id="rId58" Type="http://schemas.openxmlformats.org/officeDocument/2006/relationships/image" Target="../media/image557.emf"/><Relationship Id="rId74" Type="http://schemas.openxmlformats.org/officeDocument/2006/relationships/image" Target="../media/image589.emf"/><Relationship Id="rId79" Type="http://schemas.openxmlformats.org/officeDocument/2006/relationships/customXml" Target="../ink/ink587.xml"/><Relationship Id="rId102" Type="http://schemas.openxmlformats.org/officeDocument/2006/relationships/image" Target="../media/image603.emf"/><Relationship Id="rId123" Type="http://schemas.openxmlformats.org/officeDocument/2006/relationships/customXml" Target="../ink/ink609.xml"/><Relationship Id="rId128" Type="http://schemas.openxmlformats.org/officeDocument/2006/relationships/image" Target="../media/image616.emf"/><Relationship Id="rId144" Type="http://schemas.openxmlformats.org/officeDocument/2006/relationships/image" Target="../media/image624.emf"/><Relationship Id="rId149" Type="http://schemas.openxmlformats.org/officeDocument/2006/relationships/customXml" Target="../ink/ink622.xml"/><Relationship Id="rId5" Type="http://schemas.openxmlformats.org/officeDocument/2006/relationships/customXml" Target="../ink/ink550.xml"/><Relationship Id="rId90" Type="http://schemas.openxmlformats.org/officeDocument/2006/relationships/image" Target="../media/image597.emf"/><Relationship Id="rId95" Type="http://schemas.openxmlformats.org/officeDocument/2006/relationships/customXml" Target="../ink/ink595.xml"/><Relationship Id="rId160" Type="http://schemas.openxmlformats.org/officeDocument/2006/relationships/image" Target="../media/image567.emf"/><Relationship Id="rId165" Type="http://schemas.openxmlformats.org/officeDocument/2006/relationships/customXml" Target="../ink/ink630.xml"/><Relationship Id="rId22" Type="http://schemas.openxmlformats.org/officeDocument/2006/relationships/image" Target="../media/image576.emf"/><Relationship Id="rId27" Type="http://schemas.openxmlformats.org/officeDocument/2006/relationships/customXml" Target="../ink/ink561.xml"/><Relationship Id="rId43" Type="http://schemas.openxmlformats.org/officeDocument/2006/relationships/customXml" Target="../ink/ink569.xml"/><Relationship Id="rId48" Type="http://schemas.openxmlformats.org/officeDocument/2006/relationships/image" Target="../media/image561.emf"/><Relationship Id="rId64" Type="http://schemas.openxmlformats.org/officeDocument/2006/relationships/image" Target="../media/image560.emf"/><Relationship Id="rId69" Type="http://schemas.openxmlformats.org/officeDocument/2006/relationships/customXml" Target="../ink/ink582.xml"/><Relationship Id="rId113" Type="http://schemas.openxmlformats.org/officeDocument/2006/relationships/customXml" Target="../ink/ink604.xml"/><Relationship Id="rId118" Type="http://schemas.openxmlformats.org/officeDocument/2006/relationships/image" Target="../media/image611.emf"/><Relationship Id="rId134" Type="http://schemas.openxmlformats.org/officeDocument/2006/relationships/image" Target="../media/image619.emf"/><Relationship Id="rId139" Type="http://schemas.openxmlformats.org/officeDocument/2006/relationships/customXml" Target="../ink/ink617.xml"/><Relationship Id="rId80" Type="http://schemas.openxmlformats.org/officeDocument/2006/relationships/image" Target="../media/image592.emf"/><Relationship Id="rId85" Type="http://schemas.openxmlformats.org/officeDocument/2006/relationships/customXml" Target="../ink/ink590.xml"/><Relationship Id="rId150" Type="http://schemas.openxmlformats.org/officeDocument/2006/relationships/image" Target="../media/image627.emf"/><Relationship Id="rId155" Type="http://schemas.openxmlformats.org/officeDocument/2006/relationships/customXml" Target="../ink/ink625.xml"/><Relationship Id="rId171" Type="http://schemas.openxmlformats.org/officeDocument/2006/relationships/customXml" Target="../ink/ink633.xml"/><Relationship Id="rId12" Type="http://schemas.openxmlformats.org/officeDocument/2006/relationships/image" Target="../media/image552.emf"/><Relationship Id="rId17" Type="http://schemas.openxmlformats.org/officeDocument/2006/relationships/customXml" Target="../ink/ink556.xml"/><Relationship Id="rId33" Type="http://schemas.openxmlformats.org/officeDocument/2006/relationships/customXml" Target="../ink/ink564.xml"/><Relationship Id="rId38" Type="http://schemas.openxmlformats.org/officeDocument/2006/relationships/image" Target="../media/image584.emf"/><Relationship Id="rId59" Type="http://schemas.openxmlformats.org/officeDocument/2006/relationships/customXml" Target="../ink/ink577.xml"/><Relationship Id="rId103" Type="http://schemas.openxmlformats.org/officeDocument/2006/relationships/customXml" Target="../ink/ink599.xml"/><Relationship Id="rId108" Type="http://schemas.openxmlformats.org/officeDocument/2006/relationships/image" Target="../media/image606.emf"/><Relationship Id="rId124" Type="http://schemas.openxmlformats.org/officeDocument/2006/relationships/image" Target="../media/image614.emf"/><Relationship Id="rId129" Type="http://schemas.openxmlformats.org/officeDocument/2006/relationships/customXml" Target="../ink/ink612.xml"/><Relationship Id="rId54" Type="http://schemas.openxmlformats.org/officeDocument/2006/relationships/image" Target="../media/image556.emf"/><Relationship Id="rId70" Type="http://schemas.openxmlformats.org/officeDocument/2006/relationships/image" Target="../media/image563.emf"/><Relationship Id="rId75" Type="http://schemas.openxmlformats.org/officeDocument/2006/relationships/customXml" Target="../ink/ink585.xml"/><Relationship Id="rId91" Type="http://schemas.openxmlformats.org/officeDocument/2006/relationships/customXml" Target="../ink/ink593.xml"/><Relationship Id="rId96" Type="http://schemas.openxmlformats.org/officeDocument/2006/relationships/image" Target="../media/image600.emf"/><Relationship Id="rId140" Type="http://schemas.openxmlformats.org/officeDocument/2006/relationships/image" Target="../media/image622.emf"/><Relationship Id="rId145" Type="http://schemas.openxmlformats.org/officeDocument/2006/relationships/customXml" Target="../ink/ink620.xml"/><Relationship Id="rId161" Type="http://schemas.openxmlformats.org/officeDocument/2006/relationships/customXml" Target="../ink/ink628.xml"/><Relationship Id="rId166" Type="http://schemas.openxmlformats.org/officeDocument/2006/relationships/image" Target="../media/image5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9.emf"/><Relationship Id="rId15" Type="http://schemas.openxmlformats.org/officeDocument/2006/relationships/customXml" Target="../ink/ink555.xml"/><Relationship Id="rId23" Type="http://schemas.openxmlformats.org/officeDocument/2006/relationships/customXml" Target="../ink/ink559.xml"/><Relationship Id="rId28" Type="http://schemas.openxmlformats.org/officeDocument/2006/relationships/image" Target="../media/image579.emf"/><Relationship Id="rId36" Type="http://schemas.openxmlformats.org/officeDocument/2006/relationships/image" Target="../media/image583.emf"/><Relationship Id="rId49" Type="http://schemas.openxmlformats.org/officeDocument/2006/relationships/customXml" Target="../ink/ink572.xml"/><Relationship Id="rId57" Type="http://schemas.openxmlformats.org/officeDocument/2006/relationships/customXml" Target="../ink/ink576.xml"/><Relationship Id="rId106" Type="http://schemas.openxmlformats.org/officeDocument/2006/relationships/image" Target="../media/image605.emf"/><Relationship Id="rId114" Type="http://schemas.openxmlformats.org/officeDocument/2006/relationships/image" Target="../media/image609.emf"/><Relationship Id="rId119" Type="http://schemas.openxmlformats.org/officeDocument/2006/relationships/customXml" Target="../ink/ink607.xml"/><Relationship Id="rId127" Type="http://schemas.openxmlformats.org/officeDocument/2006/relationships/customXml" Target="../ink/ink611.xml"/><Relationship Id="rId10" Type="http://schemas.openxmlformats.org/officeDocument/2006/relationships/image" Target="../media/image551.emf"/><Relationship Id="rId31" Type="http://schemas.openxmlformats.org/officeDocument/2006/relationships/customXml" Target="../ink/ink563.xml"/><Relationship Id="rId44" Type="http://schemas.openxmlformats.org/officeDocument/2006/relationships/image" Target="../media/image553.emf"/><Relationship Id="rId52" Type="http://schemas.openxmlformats.org/officeDocument/2006/relationships/image" Target="../media/image555.emf"/><Relationship Id="rId60" Type="http://schemas.openxmlformats.org/officeDocument/2006/relationships/image" Target="../media/image558.emf"/><Relationship Id="rId65" Type="http://schemas.openxmlformats.org/officeDocument/2006/relationships/customXml" Target="../ink/ink580.xml"/><Relationship Id="rId73" Type="http://schemas.openxmlformats.org/officeDocument/2006/relationships/customXml" Target="../ink/ink584.xml"/><Relationship Id="rId78" Type="http://schemas.openxmlformats.org/officeDocument/2006/relationships/image" Target="../media/image591.emf"/><Relationship Id="rId81" Type="http://schemas.openxmlformats.org/officeDocument/2006/relationships/customXml" Target="../ink/ink588.xml"/><Relationship Id="rId86" Type="http://schemas.openxmlformats.org/officeDocument/2006/relationships/image" Target="../media/image595.emf"/><Relationship Id="rId94" Type="http://schemas.openxmlformats.org/officeDocument/2006/relationships/image" Target="../media/image599.emf"/><Relationship Id="rId99" Type="http://schemas.openxmlformats.org/officeDocument/2006/relationships/customXml" Target="../ink/ink597.xml"/><Relationship Id="rId101" Type="http://schemas.openxmlformats.org/officeDocument/2006/relationships/customXml" Target="../ink/ink598.xml"/><Relationship Id="rId122" Type="http://schemas.openxmlformats.org/officeDocument/2006/relationships/image" Target="../media/image613.emf"/><Relationship Id="rId130" Type="http://schemas.openxmlformats.org/officeDocument/2006/relationships/image" Target="../media/image617.emf"/><Relationship Id="rId135" Type="http://schemas.openxmlformats.org/officeDocument/2006/relationships/customXml" Target="../ink/ink615.xml"/><Relationship Id="rId143" Type="http://schemas.openxmlformats.org/officeDocument/2006/relationships/customXml" Target="../ink/ink619.xml"/><Relationship Id="rId148" Type="http://schemas.openxmlformats.org/officeDocument/2006/relationships/image" Target="../media/image626.emf"/><Relationship Id="rId151" Type="http://schemas.openxmlformats.org/officeDocument/2006/relationships/customXml" Target="../ink/ink623.xml"/><Relationship Id="rId156" Type="http://schemas.openxmlformats.org/officeDocument/2006/relationships/image" Target="../media/image565.emf"/><Relationship Id="rId164" Type="http://schemas.openxmlformats.org/officeDocument/2006/relationships/image" Target="../media/image569.emf"/><Relationship Id="rId169" Type="http://schemas.openxmlformats.org/officeDocument/2006/relationships/customXml" Target="../ink/ink632.xml"/><Relationship Id="rId4" Type="http://schemas.openxmlformats.org/officeDocument/2006/relationships/image" Target="../media/image49.png"/><Relationship Id="rId9" Type="http://schemas.openxmlformats.org/officeDocument/2006/relationships/customXml" Target="../ink/ink552.xml"/><Relationship Id="rId172" Type="http://schemas.openxmlformats.org/officeDocument/2006/relationships/image" Target="../media/image630.emf"/><Relationship Id="rId13" Type="http://schemas.openxmlformats.org/officeDocument/2006/relationships/customXml" Target="../ink/ink554.xml"/><Relationship Id="rId18" Type="http://schemas.openxmlformats.org/officeDocument/2006/relationships/image" Target="../media/image574.emf"/><Relationship Id="rId39" Type="http://schemas.openxmlformats.org/officeDocument/2006/relationships/customXml" Target="../ink/ink567.xml"/><Relationship Id="rId109" Type="http://schemas.openxmlformats.org/officeDocument/2006/relationships/customXml" Target="../ink/ink602.xml"/><Relationship Id="rId34" Type="http://schemas.openxmlformats.org/officeDocument/2006/relationships/image" Target="../media/image582.emf"/><Relationship Id="rId50" Type="http://schemas.openxmlformats.org/officeDocument/2006/relationships/image" Target="../media/image554.emf"/><Relationship Id="rId55" Type="http://schemas.openxmlformats.org/officeDocument/2006/relationships/customXml" Target="../ink/ink575.xml"/><Relationship Id="rId76" Type="http://schemas.openxmlformats.org/officeDocument/2006/relationships/image" Target="../media/image590.emf"/><Relationship Id="rId97" Type="http://schemas.openxmlformats.org/officeDocument/2006/relationships/customXml" Target="../ink/ink596.xml"/><Relationship Id="rId104" Type="http://schemas.openxmlformats.org/officeDocument/2006/relationships/image" Target="../media/image604.emf"/><Relationship Id="rId120" Type="http://schemas.openxmlformats.org/officeDocument/2006/relationships/image" Target="../media/image612.emf"/><Relationship Id="rId125" Type="http://schemas.openxmlformats.org/officeDocument/2006/relationships/customXml" Target="../ink/ink610.xml"/><Relationship Id="rId141" Type="http://schemas.openxmlformats.org/officeDocument/2006/relationships/customXml" Target="../ink/ink618.xml"/><Relationship Id="rId146" Type="http://schemas.openxmlformats.org/officeDocument/2006/relationships/image" Target="../media/image625.emf"/><Relationship Id="rId167" Type="http://schemas.openxmlformats.org/officeDocument/2006/relationships/customXml" Target="../ink/ink631.xml"/><Relationship Id="rId7" Type="http://schemas.openxmlformats.org/officeDocument/2006/relationships/customXml" Target="../ink/ink551.xml"/><Relationship Id="rId71" Type="http://schemas.openxmlformats.org/officeDocument/2006/relationships/customXml" Target="../ink/ink583.xml"/><Relationship Id="rId92" Type="http://schemas.openxmlformats.org/officeDocument/2006/relationships/image" Target="../media/image598.emf"/><Relationship Id="rId162" Type="http://schemas.openxmlformats.org/officeDocument/2006/relationships/image" Target="../media/image568.emf"/><Relationship Id="rId2" Type="http://schemas.openxmlformats.org/officeDocument/2006/relationships/image" Target="../media/image46.png"/><Relationship Id="rId29" Type="http://schemas.openxmlformats.org/officeDocument/2006/relationships/customXml" Target="../ink/ink562.xml"/><Relationship Id="rId24" Type="http://schemas.openxmlformats.org/officeDocument/2006/relationships/image" Target="../media/image577.emf"/><Relationship Id="rId40" Type="http://schemas.openxmlformats.org/officeDocument/2006/relationships/image" Target="../media/image585.emf"/><Relationship Id="rId45" Type="http://schemas.openxmlformats.org/officeDocument/2006/relationships/customXml" Target="../ink/ink570.xml"/><Relationship Id="rId66" Type="http://schemas.openxmlformats.org/officeDocument/2006/relationships/image" Target="../media/image547.emf"/><Relationship Id="rId87" Type="http://schemas.openxmlformats.org/officeDocument/2006/relationships/customXml" Target="../ink/ink591.xml"/><Relationship Id="rId110" Type="http://schemas.openxmlformats.org/officeDocument/2006/relationships/image" Target="../media/image607.emf"/><Relationship Id="rId115" Type="http://schemas.openxmlformats.org/officeDocument/2006/relationships/customXml" Target="../ink/ink605.xml"/><Relationship Id="rId131" Type="http://schemas.openxmlformats.org/officeDocument/2006/relationships/customXml" Target="../ink/ink613.xml"/><Relationship Id="rId136" Type="http://schemas.openxmlformats.org/officeDocument/2006/relationships/image" Target="../media/image620.emf"/><Relationship Id="rId157" Type="http://schemas.openxmlformats.org/officeDocument/2006/relationships/customXml" Target="../ink/ink626.xml"/><Relationship Id="rId61" Type="http://schemas.openxmlformats.org/officeDocument/2006/relationships/customXml" Target="../ink/ink578.xml"/><Relationship Id="rId82" Type="http://schemas.openxmlformats.org/officeDocument/2006/relationships/image" Target="../media/image593.emf"/><Relationship Id="rId152" Type="http://schemas.openxmlformats.org/officeDocument/2006/relationships/image" Target="../media/image628.emf"/><Relationship Id="rId173" Type="http://schemas.openxmlformats.org/officeDocument/2006/relationships/customXml" Target="../ink/ink634.xml"/><Relationship Id="rId19" Type="http://schemas.openxmlformats.org/officeDocument/2006/relationships/customXml" Target="../ink/ink557.xml"/><Relationship Id="rId14" Type="http://schemas.openxmlformats.org/officeDocument/2006/relationships/image" Target="../media/image572.emf"/><Relationship Id="rId30" Type="http://schemas.openxmlformats.org/officeDocument/2006/relationships/image" Target="../media/image580.emf"/><Relationship Id="rId35" Type="http://schemas.openxmlformats.org/officeDocument/2006/relationships/customXml" Target="../ink/ink565.xml"/><Relationship Id="rId56" Type="http://schemas.openxmlformats.org/officeDocument/2006/relationships/image" Target="../media/image322.emf"/><Relationship Id="rId77" Type="http://schemas.openxmlformats.org/officeDocument/2006/relationships/customXml" Target="../ink/ink586.xml"/><Relationship Id="rId100" Type="http://schemas.openxmlformats.org/officeDocument/2006/relationships/image" Target="../media/image602.emf"/><Relationship Id="rId105" Type="http://schemas.openxmlformats.org/officeDocument/2006/relationships/customXml" Target="../ink/ink600.xml"/><Relationship Id="rId126" Type="http://schemas.openxmlformats.org/officeDocument/2006/relationships/image" Target="../media/image615.emf"/><Relationship Id="rId147" Type="http://schemas.openxmlformats.org/officeDocument/2006/relationships/customXml" Target="../ink/ink621.xml"/><Relationship Id="rId168" Type="http://schemas.openxmlformats.org/officeDocument/2006/relationships/image" Target="../media/image571.emf"/><Relationship Id="rId8" Type="http://schemas.openxmlformats.org/officeDocument/2006/relationships/image" Target="../media/image550.emf"/><Relationship Id="rId51" Type="http://schemas.openxmlformats.org/officeDocument/2006/relationships/customXml" Target="../ink/ink573.xml"/><Relationship Id="rId72" Type="http://schemas.openxmlformats.org/officeDocument/2006/relationships/image" Target="../media/image588.emf"/><Relationship Id="rId93" Type="http://schemas.openxmlformats.org/officeDocument/2006/relationships/customXml" Target="../ink/ink594.xml"/><Relationship Id="rId98" Type="http://schemas.openxmlformats.org/officeDocument/2006/relationships/image" Target="../media/image601.emf"/><Relationship Id="rId121" Type="http://schemas.openxmlformats.org/officeDocument/2006/relationships/customXml" Target="../ink/ink608.xml"/><Relationship Id="rId142" Type="http://schemas.openxmlformats.org/officeDocument/2006/relationships/image" Target="../media/image623.emf"/><Relationship Id="rId163" Type="http://schemas.openxmlformats.org/officeDocument/2006/relationships/customXml" Target="../ink/ink629.xml"/><Relationship Id="rId3" Type="http://schemas.openxmlformats.org/officeDocument/2006/relationships/image" Target="../media/image50.png"/><Relationship Id="rId25" Type="http://schemas.openxmlformats.org/officeDocument/2006/relationships/customXml" Target="../ink/ink560.xml"/><Relationship Id="rId46" Type="http://schemas.openxmlformats.org/officeDocument/2006/relationships/image" Target="../media/image587.emf"/><Relationship Id="rId67" Type="http://schemas.openxmlformats.org/officeDocument/2006/relationships/customXml" Target="../ink/ink581.xml"/><Relationship Id="rId116" Type="http://schemas.openxmlformats.org/officeDocument/2006/relationships/image" Target="../media/image610.emf"/><Relationship Id="rId137" Type="http://schemas.openxmlformats.org/officeDocument/2006/relationships/customXml" Target="../ink/ink616.xml"/><Relationship Id="rId158" Type="http://schemas.openxmlformats.org/officeDocument/2006/relationships/image" Target="../media/image566.emf"/><Relationship Id="rId20" Type="http://schemas.openxmlformats.org/officeDocument/2006/relationships/image" Target="../media/image575.emf"/><Relationship Id="rId41" Type="http://schemas.openxmlformats.org/officeDocument/2006/relationships/customXml" Target="../ink/ink568.xml"/><Relationship Id="rId62" Type="http://schemas.openxmlformats.org/officeDocument/2006/relationships/image" Target="../media/image559.emf"/><Relationship Id="rId83" Type="http://schemas.openxmlformats.org/officeDocument/2006/relationships/customXml" Target="../ink/ink589.xml"/><Relationship Id="rId88" Type="http://schemas.openxmlformats.org/officeDocument/2006/relationships/image" Target="../media/image596.emf"/><Relationship Id="rId111" Type="http://schemas.openxmlformats.org/officeDocument/2006/relationships/customXml" Target="../ink/ink603.xml"/><Relationship Id="rId132" Type="http://schemas.openxmlformats.org/officeDocument/2006/relationships/image" Target="../media/image618.emf"/><Relationship Id="rId153" Type="http://schemas.openxmlformats.org/officeDocument/2006/relationships/customXml" Target="../ink/ink624.xml"/><Relationship Id="rId174" Type="http://schemas.openxmlformats.org/officeDocument/2006/relationships/image" Target="../media/image63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9.emf"/><Relationship Id="rId117" Type="http://schemas.openxmlformats.org/officeDocument/2006/relationships/customXml" Target="../ink/ink689.xml"/><Relationship Id="rId21" Type="http://schemas.openxmlformats.org/officeDocument/2006/relationships/customXml" Target="../ink/ink641.xml"/><Relationship Id="rId42" Type="http://schemas.openxmlformats.org/officeDocument/2006/relationships/image" Target="../media/image657.emf"/><Relationship Id="rId47" Type="http://schemas.openxmlformats.org/officeDocument/2006/relationships/customXml" Target="../ink/ink654.xml"/><Relationship Id="rId63" Type="http://schemas.openxmlformats.org/officeDocument/2006/relationships/customXml" Target="../ink/ink662.xml"/><Relationship Id="rId68" Type="http://schemas.openxmlformats.org/officeDocument/2006/relationships/image" Target="../media/image670.emf"/><Relationship Id="rId84" Type="http://schemas.openxmlformats.org/officeDocument/2006/relationships/image" Target="../media/image678.emf"/><Relationship Id="rId89" Type="http://schemas.openxmlformats.org/officeDocument/2006/relationships/customXml" Target="../ink/ink675.xml"/><Relationship Id="rId112" Type="http://schemas.openxmlformats.org/officeDocument/2006/relationships/image" Target="../media/image692.emf"/><Relationship Id="rId16" Type="http://schemas.openxmlformats.org/officeDocument/2006/relationships/image" Target="../media/image644.emf"/><Relationship Id="rId107" Type="http://schemas.openxmlformats.org/officeDocument/2006/relationships/customXml" Target="../ink/ink684.xml"/><Relationship Id="rId11" Type="http://schemas.openxmlformats.org/officeDocument/2006/relationships/customXml" Target="../ink/ink636.xml"/><Relationship Id="rId32" Type="http://schemas.openxmlformats.org/officeDocument/2006/relationships/image" Target="../media/image652.emf"/><Relationship Id="rId37" Type="http://schemas.openxmlformats.org/officeDocument/2006/relationships/customXml" Target="../ink/ink649.xml"/><Relationship Id="rId53" Type="http://schemas.openxmlformats.org/officeDocument/2006/relationships/customXml" Target="../ink/ink657.xml"/><Relationship Id="rId58" Type="http://schemas.openxmlformats.org/officeDocument/2006/relationships/image" Target="../media/image665.emf"/><Relationship Id="rId74" Type="http://schemas.openxmlformats.org/officeDocument/2006/relationships/image" Target="../media/image673.emf"/><Relationship Id="rId79" Type="http://schemas.openxmlformats.org/officeDocument/2006/relationships/customXml" Target="../ink/ink670.xml"/><Relationship Id="rId102" Type="http://schemas.openxmlformats.org/officeDocument/2006/relationships/image" Target="../media/image687.emf"/><Relationship Id="rId5" Type="http://schemas.openxmlformats.org/officeDocument/2006/relationships/image" Target="../media/image58.png"/><Relationship Id="rId61" Type="http://schemas.openxmlformats.org/officeDocument/2006/relationships/customXml" Target="../ink/ink661.xml"/><Relationship Id="rId82" Type="http://schemas.openxmlformats.org/officeDocument/2006/relationships/image" Target="../media/image677.emf"/><Relationship Id="rId90" Type="http://schemas.openxmlformats.org/officeDocument/2006/relationships/image" Target="../media/image681.emf"/><Relationship Id="rId95" Type="http://schemas.openxmlformats.org/officeDocument/2006/relationships/customXml" Target="../ink/ink678.xml"/><Relationship Id="rId19" Type="http://schemas.openxmlformats.org/officeDocument/2006/relationships/customXml" Target="../ink/ink640.xml"/><Relationship Id="rId14" Type="http://schemas.openxmlformats.org/officeDocument/2006/relationships/image" Target="../media/image250.emf"/><Relationship Id="rId22" Type="http://schemas.openxmlformats.org/officeDocument/2006/relationships/image" Target="../media/image647.emf"/><Relationship Id="rId27" Type="http://schemas.openxmlformats.org/officeDocument/2006/relationships/customXml" Target="../ink/ink644.xml"/><Relationship Id="rId30" Type="http://schemas.openxmlformats.org/officeDocument/2006/relationships/image" Target="../media/image651.emf"/><Relationship Id="rId35" Type="http://schemas.openxmlformats.org/officeDocument/2006/relationships/customXml" Target="../ink/ink648.xml"/><Relationship Id="rId43" Type="http://schemas.openxmlformats.org/officeDocument/2006/relationships/customXml" Target="../ink/ink652.xml"/><Relationship Id="rId48" Type="http://schemas.openxmlformats.org/officeDocument/2006/relationships/image" Target="../media/image660.emf"/><Relationship Id="rId56" Type="http://schemas.openxmlformats.org/officeDocument/2006/relationships/image" Target="../media/image664.emf"/><Relationship Id="rId64" Type="http://schemas.openxmlformats.org/officeDocument/2006/relationships/image" Target="../media/image668.emf"/><Relationship Id="rId69" Type="http://schemas.openxmlformats.org/officeDocument/2006/relationships/customXml" Target="../ink/ink665.xml"/><Relationship Id="rId77" Type="http://schemas.openxmlformats.org/officeDocument/2006/relationships/customXml" Target="../ink/ink669.xml"/><Relationship Id="rId100" Type="http://schemas.openxmlformats.org/officeDocument/2006/relationships/image" Target="../media/image686.emf"/><Relationship Id="rId105" Type="http://schemas.openxmlformats.org/officeDocument/2006/relationships/customXml" Target="../ink/ink683.xml"/><Relationship Id="rId113" Type="http://schemas.openxmlformats.org/officeDocument/2006/relationships/customXml" Target="../ink/ink687.xml"/><Relationship Id="rId118" Type="http://schemas.openxmlformats.org/officeDocument/2006/relationships/image" Target="../media/image695.emf"/><Relationship Id="rId8" Type="http://schemas.openxmlformats.org/officeDocument/2006/relationships/image" Target="../media/image60.png"/><Relationship Id="rId51" Type="http://schemas.openxmlformats.org/officeDocument/2006/relationships/customXml" Target="../ink/ink656.xml"/><Relationship Id="rId72" Type="http://schemas.openxmlformats.org/officeDocument/2006/relationships/image" Target="../media/image672.emf"/><Relationship Id="rId80" Type="http://schemas.openxmlformats.org/officeDocument/2006/relationships/image" Target="../media/image676.emf"/><Relationship Id="rId85" Type="http://schemas.openxmlformats.org/officeDocument/2006/relationships/customXml" Target="../ink/ink673.xml"/><Relationship Id="rId93" Type="http://schemas.openxmlformats.org/officeDocument/2006/relationships/customXml" Target="../ink/ink677.xml"/><Relationship Id="rId98" Type="http://schemas.openxmlformats.org/officeDocument/2006/relationships/image" Target="../media/image685.emf"/><Relationship Id="rId121" Type="http://schemas.openxmlformats.org/officeDocument/2006/relationships/customXml" Target="../ink/ink691.xml"/><Relationship Id="rId3" Type="http://schemas.openxmlformats.org/officeDocument/2006/relationships/image" Target="../media/image56.png"/><Relationship Id="rId12" Type="http://schemas.openxmlformats.org/officeDocument/2006/relationships/image" Target="../media/image643.emf"/><Relationship Id="rId17" Type="http://schemas.openxmlformats.org/officeDocument/2006/relationships/customXml" Target="../ink/ink639.xml"/><Relationship Id="rId25" Type="http://schemas.openxmlformats.org/officeDocument/2006/relationships/customXml" Target="../ink/ink643.xml"/><Relationship Id="rId33" Type="http://schemas.openxmlformats.org/officeDocument/2006/relationships/customXml" Target="../ink/ink647.xml"/><Relationship Id="rId38" Type="http://schemas.openxmlformats.org/officeDocument/2006/relationships/image" Target="../media/image655.emf"/><Relationship Id="rId46" Type="http://schemas.openxmlformats.org/officeDocument/2006/relationships/image" Target="../media/image659.emf"/><Relationship Id="rId59" Type="http://schemas.openxmlformats.org/officeDocument/2006/relationships/customXml" Target="../ink/ink660.xml"/><Relationship Id="rId67" Type="http://schemas.openxmlformats.org/officeDocument/2006/relationships/customXml" Target="../ink/ink664.xml"/><Relationship Id="rId103" Type="http://schemas.openxmlformats.org/officeDocument/2006/relationships/customXml" Target="../ink/ink682.xml"/><Relationship Id="rId108" Type="http://schemas.openxmlformats.org/officeDocument/2006/relationships/image" Target="../media/image690.emf"/><Relationship Id="rId116" Type="http://schemas.openxmlformats.org/officeDocument/2006/relationships/image" Target="../media/image694.emf"/><Relationship Id="rId20" Type="http://schemas.openxmlformats.org/officeDocument/2006/relationships/image" Target="../media/image646.emf"/><Relationship Id="rId41" Type="http://schemas.openxmlformats.org/officeDocument/2006/relationships/customXml" Target="../ink/ink651.xml"/><Relationship Id="rId54" Type="http://schemas.openxmlformats.org/officeDocument/2006/relationships/image" Target="../media/image663.emf"/><Relationship Id="rId62" Type="http://schemas.openxmlformats.org/officeDocument/2006/relationships/image" Target="../media/image667.emf"/><Relationship Id="rId70" Type="http://schemas.openxmlformats.org/officeDocument/2006/relationships/image" Target="../media/image671.emf"/><Relationship Id="rId75" Type="http://schemas.openxmlformats.org/officeDocument/2006/relationships/customXml" Target="../ink/ink668.xml"/><Relationship Id="rId83" Type="http://schemas.openxmlformats.org/officeDocument/2006/relationships/customXml" Target="../ink/ink672.xml"/><Relationship Id="rId88" Type="http://schemas.openxmlformats.org/officeDocument/2006/relationships/image" Target="../media/image680.emf"/><Relationship Id="rId91" Type="http://schemas.openxmlformats.org/officeDocument/2006/relationships/customXml" Target="../ink/ink676.xml"/><Relationship Id="rId96" Type="http://schemas.openxmlformats.org/officeDocument/2006/relationships/image" Target="../media/image684.emf"/><Relationship Id="rId111" Type="http://schemas.openxmlformats.org/officeDocument/2006/relationships/customXml" Target="../ink/ink6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5" Type="http://schemas.openxmlformats.org/officeDocument/2006/relationships/customXml" Target="../ink/ink638.xml"/><Relationship Id="rId23" Type="http://schemas.openxmlformats.org/officeDocument/2006/relationships/customXml" Target="../ink/ink642.xml"/><Relationship Id="rId28" Type="http://schemas.openxmlformats.org/officeDocument/2006/relationships/image" Target="../media/image650.emf"/><Relationship Id="rId36" Type="http://schemas.openxmlformats.org/officeDocument/2006/relationships/image" Target="../media/image654.emf"/><Relationship Id="rId49" Type="http://schemas.openxmlformats.org/officeDocument/2006/relationships/customXml" Target="../ink/ink655.xml"/><Relationship Id="rId57" Type="http://schemas.openxmlformats.org/officeDocument/2006/relationships/customXml" Target="../ink/ink659.xml"/><Relationship Id="rId106" Type="http://schemas.openxmlformats.org/officeDocument/2006/relationships/image" Target="../media/image689.emf"/><Relationship Id="rId114" Type="http://schemas.openxmlformats.org/officeDocument/2006/relationships/image" Target="../media/image693.emf"/><Relationship Id="rId119" Type="http://schemas.openxmlformats.org/officeDocument/2006/relationships/customXml" Target="../ink/ink690.xml"/><Relationship Id="rId10" Type="http://schemas.openxmlformats.org/officeDocument/2006/relationships/image" Target="../media/image642.emf"/><Relationship Id="rId31" Type="http://schemas.openxmlformats.org/officeDocument/2006/relationships/customXml" Target="../ink/ink646.xml"/><Relationship Id="rId44" Type="http://schemas.openxmlformats.org/officeDocument/2006/relationships/image" Target="../media/image658.emf"/><Relationship Id="rId52" Type="http://schemas.openxmlformats.org/officeDocument/2006/relationships/image" Target="../media/image662.emf"/><Relationship Id="rId60" Type="http://schemas.openxmlformats.org/officeDocument/2006/relationships/image" Target="../media/image666.emf"/><Relationship Id="rId65" Type="http://schemas.openxmlformats.org/officeDocument/2006/relationships/customXml" Target="../ink/ink663.xml"/><Relationship Id="rId73" Type="http://schemas.openxmlformats.org/officeDocument/2006/relationships/customXml" Target="../ink/ink667.xml"/><Relationship Id="rId78" Type="http://schemas.openxmlformats.org/officeDocument/2006/relationships/image" Target="../media/image675.emf"/><Relationship Id="rId81" Type="http://schemas.openxmlformats.org/officeDocument/2006/relationships/customXml" Target="../ink/ink671.xml"/><Relationship Id="rId86" Type="http://schemas.openxmlformats.org/officeDocument/2006/relationships/image" Target="../media/image679.emf"/><Relationship Id="rId94" Type="http://schemas.openxmlformats.org/officeDocument/2006/relationships/image" Target="../media/image683.emf"/><Relationship Id="rId99" Type="http://schemas.openxmlformats.org/officeDocument/2006/relationships/customXml" Target="../ink/ink680.xml"/><Relationship Id="rId101" Type="http://schemas.openxmlformats.org/officeDocument/2006/relationships/customXml" Target="../ink/ink681.xml"/><Relationship Id="rId122" Type="http://schemas.openxmlformats.org/officeDocument/2006/relationships/image" Target="../media/image697.emf"/><Relationship Id="rId4" Type="http://schemas.openxmlformats.org/officeDocument/2006/relationships/image" Target="../media/image57.png"/><Relationship Id="rId9" Type="http://schemas.openxmlformats.org/officeDocument/2006/relationships/customXml" Target="../ink/ink635.xml"/><Relationship Id="rId13" Type="http://schemas.openxmlformats.org/officeDocument/2006/relationships/customXml" Target="../ink/ink637.xml"/><Relationship Id="rId18" Type="http://schemas.openxmlformats.org/officeDocument/2006/relationships/image" Target="../media/image645.emf"/><Relationship Id="rId39" Type="http://schemas.openxmlformats.org/officeDocument/2006/relationships/customXml" Target="../ink/ink650.xml"/><Relationship Id="rId109" Type="http://schemas.openxmlformats.org/officeDocument/2006/relationships/customXml" Target="../ink/ink685.xml"/><Relationship Id="rId34" Type="http://schemas.openxmlformats.org/officeDocument/2006/relationships/image" Target="../media/image653.emf"/><Relationship Id="rId50" Type="http://schemas.openxmlformats.org/officeDocument/2006/relationships/image" Target="../media/image661.emf"/><Relationship Id="rId55" Type="http://schemas.openxmlformats.org/officeDocument/2006/relationships/customXml" Target="../ink/ink658.xml"/><Relationship Id="rId76" Type="http://schemas.openxmlformats.org/officeDocument/2006/relationships/image" Target="../media/image674.emf"/><Relationship Id="rId97" Type="http://schemas.openxmlformats.org/officeDocument/2006/relationships/customXml" Target="../ink/ink679.xml"/><Relationship Id="rId104" Type="http://schemas.openxmlformats.org/officeDocument/2006/relationships/image" Target="../media/image688.emf"/><Relationship Id="rId120" Type="http://schemas.openxmlformats.org/officeDocument/2006/relationships/image" Target="../media/image696.emf"/><Relationship Id="rId7" Type="http://schemas.openxmlformats.org/officeDocument/2006/relationships/image" Target="../media/image49.png"/><Relationship Id="rId71" Type="http://schemas.openxmlformats.org/officeDocument/2006/relationships/customXml" Target="../ink/ink666.xml"/><Relationship Id="rId92" Type="http://schemas.openxmlformats.org/officeDocument/2006/relationships/image" Target="../media/image682.emf"/><Relationship Id="rId2" Type="http://schemas.openxmlformats.org/officeDocument/2006/relationships/image" Target="../media/image55.png"/><Relationship Id="rId29" Type="http://schemas.openxmlformats.org/officeDocument/2006/relationships/customXml" Target="../ink/ink645.xml"/><Relationship Id="rId24" Type="http://schemas.openxmlformats.org/officeDocument/2006/relationships/image" Target="../media/image648.emf"/><Relationship Id="rId40" Type="http://schemas.openxmlformats.org/officeDocument/2006/relationships/image" Target="../media/image656.emf"/><Relationship Id="rId45" Type="http://schemas.openxmlformats.org/officeDocument/2006/relationships/customXml" Target="../ink/ink653.xml"/><Relationship Id="rId66" Type="http://schemas.openxmlformats.org/officeDocument/2006/relationships/image" Target="../media/image669.emf"/><Relationship Id="rId87" Type="http://schemas.openxmlformats.org/officeDocument/2006/relationships/customXml" Target="../ink/ink674.xml"/><Relationship Id="rId110" Type="http://schemas.openxmlformats.org/officeDocument/2006/relationships/image" Target="../media/image691.emf"/><Relationship Id="rId115" Type="http://schemas.openxmlformats.org/officeDocument/2006/relationships/customXml" Target="../ink/ink68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47.xml"/><Relationship Id="rId21" Type="http://schemas.openxmlformats.org/officeDocument/2006/relationships/customXml" Target="../ink/ink699.xml"/><Relationship Id="rId42" Type="http://schemas.openxmlformats.org/officeDocument/2006/relationships/image" Target="../media/image719.emf"/><Relationship Id="rId63" Type="http://schemas.openxmlformats.org/officeDocument/2006/relationships/customXml" Target="../ink/ink720.xml"/><Relationship Id="rId84" Type="http://schemas.openxmlformats.org/officeDocument/2006/relationships/image" Target="../media/image740.emf"/><Relationship Id="rId138" Type="http://schemas.openxmlformats.org/officeDocument/2006/relationships/image" Target="../media/image767.emf"/><Relationship Id="rId159" Type="http://schemas.openxmlformats.org/officeDocument/2006/relationships/customXml" Target="../ink/ink768.xml"/><Relationship Id="rId170" Type="http://schemas.openxmlformats.org/officeDocument/2006/relationships/image" Target="../media/image783.emf"/><Relationship Id="rId191" Type="http://schemas.openxmlformats.org/officeDocument/2006/relationships/customXml" Target="../ink/ink784.xml"/><Relationship Id="rId196" Type="http://schemas.openxmlformats.org/officeDocument/2006/relationships/image" Target="../media/image796.emf"/><Relationship Id="rId200" Type="http://schemas.openxmlformats.org/officeDocument/2006/relationships/image" Target="../media/image798.emf"/><Relationship Id="rId16" Type="http://schemas.openxmlformats.org/officeDocument/2006/relationships/image" Target="../media/image706.emf"/><Relationship Id="rId107" Type="http://schemas.openxmlformats.org/officeDocument/2006/relationships/customXml" Target="../ink/ink742.xml"/><Relationship Id="rId11" Type="http://schemas.openxmlformats.org/officeDocument/2006/relationships/customXml" Target="../ink/ink694.xml"/><Relationship Id="rId32" Type="http://schemas.openxmlformats.org/officeDocument/2006/relationships/image" Target="../media/image714.emf"/><Relationship Id="rId37" Type="http://schemas.openxmlformats.org/officeDocument/2006/relationships/customXml" Target="../ink/ink707.xml"/><Relationship Id="rId53" Type="http://schemas.openxmlformats.org/officeDocument/2006/relationships/customXml" Target="../ink/ink715.xml"/><Relationship Id="rId58" Type="http://schemas.openxmlformats.org/officeDocument/2006/relationships/image" Target="../media/image727.emf"/><Relationship Id="rId74" Type="http://schemas.openxmlformats.org/officeDocument/2006/relationships/image" Target="../media/image735.emf"/><Relationship Id="rId79" Type="http://schemas.openxmlformats.org/officeDocument/2006/relationships/customXml" Target="../ink/ink728.xml"/><Relationship Id="rId102" Type="http://schemas.openxmlformats.org/officeDocument/2006/relationships/image" Target="../media/image749.emf"/><Relationship Id="rId123" Type="http://schemas.openxmlformats.org/officeDocument/2006/relationships/customXml" Target="../ink/ink750.xml"/><Relationship Id="rId128" Type="http://schemas.openxmlformats.org/officeDocument/2006/relationships/image" Target="../media/image762.emf"/><Relationship Id="rId144" Type="http://schemas.openxmlformats.org/officeDocument/2006/relationships/image" Target="../media/image770.emf"/><Relationship Id="rId149" Type="http://schemas.openxmlformats.org/officeDocument/2006/relationships/customXml" Target="../ink/ink763.xml"/><Relationship Id="rId5" Type="http://schemas.openxmlformats.org/officeDocument/2006/relationships/image" Target="../media/image63.png"/><Relationship Id="rId90" Type="http://schemas.openxmlformats.org/officeDocument/2006/relationships/image" Target="../media/image743.emf"/><Relationship Id="rId95" Type="http://schemas.openxmlformats.org/officeDocument/2006/relationships/customXml" Target="../ink/ink736.xml"/><Relationship Id="rId160" Type="http://schemas.openxmlformats.org/officeDocument/2006/relationships/image" Target="../media/image778.emf"/><Relationship Id="rId165" Type="http://schemas.openxmlformats.org/officeDocument/2006/relationships/customXml" Target="../ink/ink771.xml"/><Relationship Id="rId181" Type="http://schemas.openxmlformats.org/officeDocument/2006/relationships/customXml" Target="../ink/ink779.xml"/><Relationship Id="rId186" Type="http://schemas.openxmlformats.org/officeDocument/2006/relationships/image" Target="../media/image791.emf"/><Relationship Id="rId22" Type="http://schemas.openxmlformats.org/officeDocument/2006/relationships/image" Target="../media/image709.emf"/><Relationship Id="rId27" Type="http://schemas.openxmlformats.org/officeDocument/2006/relationships/customXml" Target="../ink/ink702.xml"/><Relationship Id="rId43" Type="http://schemas.openxmlformats.org/officeDocument/2006/relationships/customXml" Target="../ink/ink710.xml"/><Relationship Id="rId48" Type="http://schemas.openxmlformats.org/officeDocument/2006/relationships/image" Target="../media/image722.emf"/><Relationship Id="rId64" Type="http://schemas.openxmlformats.org/officeDocument/2006/relationships/image" Target="../media/image730.emf"/><Relationship Id="rId69" Type="http://schemas.openxmlformats.org/officeDocument/2006/relationships/customXml" Target="../ink/ink723.xml"/><Relationship Id="rId113" Type="http://schemas.openxmlformats.org/officeDocument/2006/relationships/customXml" Target="../ink/ink745.xml"/><Relationship Id="rId118" Type="http://schemas.openxmlformats.org/officeDocument/2006/relationships/image" Target="../media/image757.emf"/><Relationship Id="rId134" Type="http://schemas.openxmlformats.org/officeDocument/2006/relationships/image" Target="../media/image765.emf"/><Relationship Id="rId139" Type="http://schemas.openxmlformats.org/officeDocument/2006/relationships/customXml" Target="../ink/ink758.xml"/><Relationship Id="rId80" Type="http://schemas.openxmlformats.org/officeDocument/2006/relationships/image" Target="../media/image738.emf"/><Relationship Id="rId85" Type="http://schemas.openxmlformats.org/officeDocument/2006/relationships/customXml" Target="../ink/ink731.xml"/><Relationship Id="rId150" Type="http://schemas.openxmlformats.org/officeDocument/2006/relationships/image" Target="../media/image773.emf"/><Relationship Id="rId155" Type="http://schemas.openxmlformats.org/officeDocument/2006/relationships/customXml" Target="../ink/ink766.xml"/><Relationship Id="rId171" Type="http://schemas.openxmlformats.org/officeDocument/2006/relationships/customXml" Target="../ink/ink774.xml"/><Relationship Id="rId176" Type="http://schemas.openxmlformats.org/officeDocument/2006/relationships/image" Target="../media/image786.emf"/><Relationship Id="rId192" Type="http://schemas.openxmlformats.org/officeDocument/2006/relationships/image" Target="../media/image794.emf"/><Relationship Id="rId197" Type="http://schemas.openxmlformats.org/officeDocument/2006/relationships/customXml" Target="../ink/ink787.xml"/><Relationship Id="rId201" Type="http://schemas.openxmlformats.org/officeDocument/2006/relationships/customXml" Target="../ink/ink789.xml"/><Relationship Id="rId12" Type="http://schemas.openxmlformats.org/officeDocument/2006/relationships/image" Target="../media/image704.emf"/><Relationship Id="rId17" Type="http://schemas.openxmlformats.org/officeDocument/2006/relationships/customXml" Target="../ink/ink697.xml"/><Relationship Id="rId33" Type="http://schemas.openxmlformats.org/officeDocument/2006/relationships/customXml" Target="../ink/ink705.xml"/><Relationship Id="rId38" Type="http://schemas.openxmlformats.org/officeDocument/2006/relationships/image" Target="../media/image717.emf"/><Relationship Id="rId59" Type="http://schemas.openxmlformats.org/officeDocument/2006/relationships/customXml" Target="../ink/ink718.xml"/><Relationship Id="rId103" Type="http://schemas.openxmlformats.org/officeDocument/2006/relationships/customXml" Target="../ink/ink740.xml"/><Relationship Id="rId108" Type="http://schemas.openxmlformats.org/officeDocument/2006/relationships/image" Target="../media/image752.emf"/><Relationship Id="rId124" Type="http://schemas.openxmlformats.org/officeDocument/2006/relationships/image" Target="../media/image760.emf"/><Relationship Id="rId129" Type="http://schemas.openxmlformats.org/officeDocument/2006/relationships/customXml" Target="../ink/ink753.xml"/><Relationship Id="rId54" Type="http://schemas.openxmlformats.org/officeDocument/2006/relationships/image" Target="../media/image725.emf"/><Relationship Id="rId70" Type="http://schemas.openxmlformats.org/officeDocument/2006/relationships/image" Target="../media/image733.emf"/><Relationship Id="rId75" Type="http://schemas.openxmlformats.org/officeDocument/2006/relationships/customXml" Target="../ink/ink726.xml"/><Relationship Id="rId91" Type="http://schemas.openxmlformats.org/officeDocument/2006/relationships/customXml" Target="../ink/ink734.xml"/><Relationship Id="rId96" Type="http://schemas.openxmlformats.org/officeDocument/2006/relationships/image" Target="../media/image746.emf"/><Relationship Id="rId140" Type="http://schemas.openxmlformats.org/officeDocument/2006/relationships/image" Target="../media/image768.emf"/><Relationship Id="rId145" Type="http://schemas.openxmlformats.org/officeDocument/2006/relationships/customXml" Target="../ink/ink761.xml"/><Relationship Id="rId161" Type="http://schemas.openxmlformats.org/officeDocument/2006/relationships/customXml" Target="../ink/ink769.xml"/><Relationship Id="rId166" Type="http://schemas.openxmlformats.org/officeDocument/2006/relationships/image" Target="../media/image781.emf"/><Relationship Id="rId182" Type="http://schemas.openxmlformats.org/officeDocument/2006/relationships/image" Target="../media/image789.emf"/><Relationship Id="rId187" Type="http://schemas.openxmlformats.org/officeDocument/2006/relationships/customXml" Target="../ink/ink7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23" Type="http://schemas.openxmlformats.org/officeDocument/2006/relationships/customXml" Target="../ink/ink700.xml"/><Relationship Id="rId28" Type="http://schemas.openxmlformats.org/officeDocument/2006/relationships/image" Target="../media/image712.emf"/><Relationship Id="rId49" Type="http://schemas.openxmlformats.org/officeDocument/2006/relationships/customXml" Target="../ink/ink713.xml"/><Relationship Id="rId114" Type="http://schemas.openxmlformats.org/officeDocument/2006/relationships/image" Target="../media/image755.emf"/><Relationship Id="rId119" Type="http://schemas.openxmlformats.org/officeDocument/2006/relationships/customXml" Target="../ink/ink748.xml"/><Relationship Id="rId44" Type="http://schemas.openxmlformats.org/officeDocument/2006/relationships/image" Target="../media/image720.emf"/><Relationship Id="rId60" Type="http://schemas.openxmlformats.org/officeDocument/2006/relationships/image" Target="../media/image728.emf"/><Relationship Id="rId65" Type="http://schemas.openxmlformats.org/officeDocument/2006/relationships/customXml" Target="../ink/ink721.xml"/><Relationship Id="rId81" Type="http://schemas.openxmlformats.org/officeDocument/2006/relationships/customXml" Target="../ink/ink729.xml"/><Relationship Id="rId86" Type="http://schemas.openxmlformats.org/officeDocument/2006/relationships/image" Target="../media/image741.emf"/><Relationship Id="rId130" Type="http://schemas.openxmlformats.org/officeDocument/2006/relationships/image" Target="../media/image763.emf"/><Relationship Id="rId135" Type="http://schemas.openxmlformats.org/officeDocument/2006/relationships/customXml" Target="../ink/ink756.xml"/><Relationship Id="rId151" Type="http://schemas.openxmlformats.org/officeDocument/2006/relationships/customXml" Target="../ink/ink764.xml"/><Relationship Id="rId156" Type="http://schemas.openxmlformats.org/officeDocument/2006/relationships/image" Target="../media/image776.emf"/><Relationship Id="rId177" Type="http://schemas.openxmlformats.org/officeDocument/2006/relationships/customXml" Target="../ink/ink777.xml"/><Relationship Id="rId198" Type="http://schemas.openxmlformats.org/officeDocument/2006/relationships/image" Target="../media/image797.emf"/><Relationship Id="rId172" Type="http://schemas.openxmlformats.org/officeDocument/2006/relationships/image" Target="../media/image784.emf"/><Relationship Id="rId193" Type="http://schemas.openxmlformats.org/officeDocument/2006/relationships/customXml" Target="../ink/ink785.xml"/><Relationship Id="rId202" Type="http://schemas.openxmlformats.org/officeDocument/2006/relationships/image" Target="../media/image799.emf"/><Relationship Id="rId13" Type="http://schemas.openxmlformats.org/officeDocument/2006/relationships/customXml" Target="../ink/ink695.xml"/><Relationship Id="rId18" Type="http://schemas.openxmlformats.org/officeDocument/2006/relationships/image" Target="../media/image707.emf"/><Relationship Id="rId39" Type="http://schemas.openxmlformats.org/officeDocument/2006/relationships/customXml" Target="../ink/ink708.xml"/><Relationship Id="rId109" Type="http://schemas.openxmlformats.org/officeDocument/2006/relationships/customXml" Target="../ink/ink743.xml"/><Relationship Id="rId34" Type="http://schemas.openxmlformats.org/officeDocument/2006/relationships/image" Target="../media/image715.emf"/><Relationship Id="rId50" Type="http://schemas.openxmlformats.org/officeDocument/2006/relationships/image" Target="../media/image723.emf"/><Relationship Id="rId55" Type="http://schemas.openxmlformats.org/officeDocument/2006/relationships/customXml" Target="../ink/ink716.xml"/><Relationship Id="rId76" Type="http://schemas.openxmlformats.org/officeDocument/2006/relationships/image" Target="../media/image736.emf"/><Relationship Id="rId97" Type="http://schemas.openxmlformats.org/officeDocument/2006/relationships/customXml" Target="../ink/ink737.xml"/><Relationship Id="rId104" Type="http://schemas.openxmlformats.org/officeDocument/2006/relationships/image" Target="../media/image750.emf"/><Relationship Id="rId120" Type="http://schemas.openxmlformats.org/officeDocument/2006/relationships/image" Target="../media/image758.emf"/><Relationship Id="rId125" Type="http://schemas.openxmlformats.org/officeDocument/2006/relationships/customXml" Target="../ink/ink751.xml"/><Relationship Id="rId141" Type="http://schemas.openxmlformats.org/officeDocument/2006/relationships/customXml" Target="../ink/ink759.xml"/><Relationship Id="rId146" Type="http://schemas.openxmlformats.org/officeDocument/2006/relationships/image" Target="../media/image771.emf"/><Relationship Id="rId167" Type="http://schemas.openxmlformats.org/officeDocument/2006/relationships/customXml" Target="../ink/ink772.xml"/><Relationship Id="rId188" Type="http://schemas.openxmlformats.org/officeDocument/2006/relationships/image" Target="../media/image792.emf"/><Relationship Id="rId7" Type="http://schemas.openxmlformats.org/officeDocument/2006/relationships/customXml" Target="../ink/ink692.xml"/><Relationship Id="rId71" Type="http://schemas.openxmlformats.org/officeDocument/2006/relationships/customXml" Target="../ink/ink724.xml"/><Relationship Id="rId92" Type="http://schemas.openxmlformats.org/officeDocument/2006/relationships/image" Target="../media/image744.emf"/><Relationship Id="rId162" Type="http://schemas.openxmlformats.org/officeDocument/2006/relationships/image" Target="../media/image779.emf"/><Relationship Id="rId183" Type="http://schemas.openxmlformats.org/officeDocument/2006/relationships/customXml" Target="../ink/ink780.xml"/><Relationship Id="rId2" Type="http://schemas.openxmlformats.org/officeDocument/2006/relationships/image" Target="../media/image61.png"/><Relationship Id="rId29" Type="http://schemas.openxmlformats.org/officeDocument/2006/relationships/customXml" Target="../ink/ink703.xml"/><Relationship Id="rId24" Type="http://schemas.openxmlformats.org/officeDocument/2006/relationships/image" Target="../media/image710.emf"/><Relationship Id="rId40" Type="http://schemas.openxmlformats.org/officeDocument/2006/relationships/image" Target="../media/image718.emf"/><Relationship Id="rId45" Type="http://schemas.openxmlformats.org/officeDocument/2006/relationships/customXml" Target="../ink/ink711.xml"/><Relationship Id="rId66" Type="http://schemas.openxmlformats.org/officeDocument/2006/relationships/image" Target="../media/image731.emf"/><Relationship Id="rId87" Type="http://schemas.openxmlformats.org/officeDocument/2006/relationships/customXml" Target="../ink/ink732.xml"/><Relationship Id="rId110" Type="http://schemas.openxmlformats.org/officeDocument/2006/relationships/image" Target="../media/image753.emf"/><Relationship Id="rId115" Type="http://schemas.openxmlformats.org/officeDocument/2006/relationships/customXml" Target="../ink/ink746.xml"/><Relationship Id="rId131" Type="http://schemas.openxmlformats.org/officeDocument/2006/relationships/customXml" Target="../ink/ink754.xml"/><Relationship Id="rId136" Type="http://schemas.openxmlformats.org/officeDocument/2006/relationships/image" Target="../media/image766.emf"/><Relationship Id="rId157" Type="http://schemas.openxmlformats.org/officeDocument/2006/relationships/customXml" Target="../ink/ink767.xml"/><Relationship Id="rId178" Type="http://schemas.openxmlformats.org/officeDocument/2006/relationships/image" Target="../media/image787.emf"/><Relationship Id="rId61" Type="http://schemas.openxmlformats.org/officeDocument/2006/relationships/customXml" Target="../ink/ink719.xml"/><Relationship Id="rId82" Type="http://schemas.openxmlformats.org/officeDocument/2006/relationships/image" Target="../media/image739.emf"/><Relationship Id="rId152" Type="http://schemas.openxmlformats.org/officeDocument/2006/relationships/image" Target="../media/image774.emf"/><Relationship Id="rId173" Type="http://schemas.openxmlformats.org/officeDocument/2006/relationships/customXml" Target="../ink/ink775.xml"/><Relationship Id="rId194" Type="http://schemas.openxmlformats.org/officeDocument/2006/relationships/image" Target="../media/image795.emf"/><Relationship Id="rId199" Type="http://schemas.openxmlformats.org/officeDocument/2006/relationships/customXml" Target="../ink/ink788.xml"/><Relationship Id="rId203" Type="http://schemas.openxmlformats.org/officeDocument/2006/relationships/customXml" Target="../ink/ink790.xml"/><Relationship Id="rId19" Type="http://schemas.openxmlformats.org/officeDocument/2006/relationships/customXml" Target="../ink/ink698.xml"/><Relationship Id="rId14" Type="http://schemas.openxmlformats.org/officeDocument/2006/relationships/image" Target="../media/image705.emf"/><Relationship Id="rId30" Type="http://schemas.openxmlformats.org/officeDocument/2006/relationships/image" Target="../media/image713.emf"/><Relationship Id="rId35" Type="http://schemas.openxmlformats.org/officeDocument/2006/relationships/customXml" Target="../ink/ink706.xml"/><Relationship Id="rId56" Type="http://schemas.openxmlformats.org/officeDocument/2006/relationships/image" Target="../media/image726.emf"/><Relationship Id="rId77" Type="http://schemas.openxmlformats.org/officeDocument/2006/relationships/customXml" Target="../ink/ink727.xml"/><Relationship Id="rId100" Type="http://schemas.openxmlformats.org/officeDocument/2006/relationships/image" Target="../media/image748.emf"/><Relationship Id="rId105" Type="http://schemas.openxmlformats.org/officeDocument/2006/relationships/customXml" Target="../ink/ink741.xml"/><Relationship Id="rId126" Type="http://schemas.openxmlformats.org/officeDocument/2006/relationships/image" Target="../media/image761.emf"/><Relationship Id="rId147" Type="http://schemas.openxmlformats.org/officeDocument/2006/relationships/customXml" Target="../ink/ink762.xml"/><Relationship Id="rId168" Type="http://schemas.openxmlformats.org/officeDocument/2006/relationships/image" Target="../media/image782.emf"/><Relationship Id="rId8" Type="http://schemas.openxmlformats.org/officeDocument/2006/relationships/image" Target="../media/image702.emf"/><Relationship Id="rId51" Type="http://schemas.openxmlformats.org/officeDocument/2006/relationships/customXml" Target="../ink/ink714.xml"/><Relationship Id="rId72" Type="http://schemas.openxmlformats.org/officeDocument/2006/relationships/image" Target="../media/image734.emf"/><Relationship Id="rId93" Type="http://schemas.openxmlformats.org/officeDocument/2006/relationships/customXml" Target="../ink/ink735.xml"/><Relationship Id="rId98" Type="http://schemas.openxmlformats.org/officeDocument/2006/relationships/image" Target="../media/image747.emf"/><Relationship Id="rId121" Type="http://schemas.openxmlformats.org/officeDocument/2006/relationships/customXml" Target="../ink/ink749.xml"/><Relationship Id="rId142" Type="http://schemas.openxmlformats.org/officeDocument/2006/relationships/image" Target="../media/image769.emf"/><Relationship Id="rId163" Type="http://schemas.openxmlformats.org/officeDocument/2006/relationships/customXml" Target="../ink/ink770.xml"/><Relationship Id="rId184" Type="http://schemas.openxmlformats.org/officeDocument/2006/relationships/image" Target="../media/image790.emf"/><Relationship Id="rId189" Type="http://schemas.openxmlformats.org/officeDocument/2006/relationships/customXml" Target="../ink/ink783.xml"/><Relationship Id="rId3" Type="http://schemas.openxmlformats.org/officeDocument/2006/relationships/image" Target="../media/image56.png"/><Relationship Id="rId25" Type="http://schemas.openxmlformats.org/officeDocument/2006/relationships/customXml" Target="../ink/ink701.xml"/><Relationship Id="rId46" Type="http://schemas.openxmlformats.org/officeDocument/2006/relationships/image" Target="../media/image721.emf"/><Relationship Id="rId67" Type="http://schemas.openxmlformats.org/officeDocument/2006/relationships/customXml" Target="../ink/ink722.xml"/><Relationship Id="rId116" Type="http://schemas.openxmlformats.org/officeDocument/2006/relationships/image" Target="../media/image756.emf"/><Relationship Id="rId137" Type="http://schemas.openxmlformats.org/officeDocument/2006/relationships/customXml" Target="../ink/ink757.xml"/><Relationship Id="rId158" Type="http://schemas.openxmlformats.org/officeDocument/2006/relationships/image" Target="../media/image777.emf"/><Relationship Id="rId20" Type="http://schemas.openxmlformats.org/officeDocument/2006/relationships/image" Target="../media/image708.emf"/><Relationship Id="rId41" Type="http://schemas.openxmlformats.org/officeDocument/2006/relationships/customXml" Target="../ink/ink709.xml"/><Relationship Id="rId62" Type="http://schemas.openxmlformats.org/officeDocument/2006/relationships/image" Target="../media/image729.emf"/><Relationship Id="rId83" Type="http://schemas.openxmlformats.org/officeDocument/2006/relationships/customXml" Target="../ink/ink730.xml"/><Relationship Id="rId88" Type="http://schemas.openxmlformats.org/officeDocument/2006/relationships/image" Target="../media/image742.emf"/><Relationship Id="rId111" Type="http://schemas.openxmlformats.org/officeDocument/2006/relationships/customXml" Target="../ink/ink744.xml"/><Relationship Id="rId132" Type="http://schemas.openxmlformats.org/officeDocument/2006/relationships/image" Target="../media/image764.emf"/><Relationship Id="rId153" Type="http://schemas.openxmlformats.org/officeDocument/2006/relationships/customXml" Target="../ink/ink765.xml"/><Relationship Id="rId174" Type="http://schemas.openxmlformats.org/officeDocument/2006/relationships/image" Target="../media/image785.emf"/><Relationship Id="rId179" Type="http://schemas.openxmlformats.org/officeDocument/2006/relationships/customXml" Target="../ink/ink778.xml"/><Relationship Id="rId195" Type="http://schemas.openxmlformats.org/officeDocument/2006/relationships/customXml" Target="../ink/ink786.xml"/><Relationship Id="rId190" Type="http://schemas.openxmlformats.org/officeDocument/2006/relationships/image" Target="../media/image793.emf"/><Relationship Id="rId204" Type="http://schemas.openxmlformats.org/officeDocument/2006/relationships/image" Target="../media/image800.emf"/><Relationship Id="rId15" Type="http://schemas.openxmlformats.org/officeDocument/2006/relationships/customXml" Target="../ink/ink696.xml"/><Relationship Id="rId36" Type="http://schemas.openxmlformats.org/officeDocument/2006/relationships/image" Target="../media/image716.emf"/><Relationship Id="rId57" Type="http://schemas.openxmlformats.org/officeDocument/2006/relationships/customXml" Target="../ink/ink717.xml"/><Relationship Id="rId106" Type="http://schemas.openxmlformats.org/officeDocument/2006/relationships/image" Target="../media/image751.emf"/><Relationship Id="rId127" Type="http://schemas.openxmlformats.org/officeDocument/2006/relationships/customXml" Target="../ink/ink752.xml"/><Relationship Id="rId10" Type="http://schemas.openxmlformats.org/officeDocument/2006/relationships/image" Target="../media/image703.emf"/><Relationship Id="rId31" Type="http://schemas.openxmlformats.org/officeDocument/2006/relationships/customXml" Target="../ink/ink704.xml"/><Relationship Id="rId52" Type="http://schemas.openxmlformats.org/officeDocument/2006/relationships/image" Target="../media/image724.emf"/><Relationship Id="rId73" Type="http://schemas.openxmlformats.org/officeDocument/2006/relationships/customXml" Target="../ink/ink725.xml"/><Relationship Id="rId78" Type="http://schemas.openxmlformats.org/officeDocument/2006/relationships/image" Target="../media/image737.emf"/><Relationship Id="rId94" Type="http://schemas.openxmlformats.org/officeDocument/2006/relationships/image" Target="../media/image745.emf"/><Relationship Id="rId99" Type="http://schemas.openxmlformats.org/officeDocument/2006/relationships/customXml" Target="../ink/ink738.xml"/><Relationship Id="rId101" Type="http://schemas.openxmlformats.org/officeDocument/2006/relationships/customXml" Target="../ink/ink739.xml"/><Relationship Id="rId122" Type="http://schemas.openxmlformats.org/officeDocument/2006/relationships/image" Target="../media/image759.emf"/><Relationship Id="rId143" Type="http://schemas.openxmlformats.org/officeDocument/2006/relationships/customXml" Target="../ink/ink760.xml"/><Relationship Id="rId148" Type="http://schemas.openxmlformats.org/officeDocument/2006/relationships/image" Target="../media/image772.emf"/><Relationship Id="rId164" Type="http://schemas.openxmlformats.org/officeDocument/2006/relationships/image" Target="../media/image780.emf"/><Relationship Id="rId169" Type="http://schemas.openxmlformats.org/officeDocument/2006/relationships/customXml" Target="../ink/ink773.xml"/><Relationship Id="rId185" Type="http://schemas.openxmlformats.org/officeDocument/2006/relationships/customXml" Target="../ink/ink781.xml"/><Relationship Id="rId4" Type="http://schemas.openxmlformats.org/officeDocument/2006/relationships/image" Target="../media/image62.png"/><Relationship Id="rId9" Type="http://schemas.openxmlformats.org/officeDocument/2006/relationships/customXml" Target="../ink/ink693.xml"/><Relationship Id="rId180" Type="http://schemas.openxmlformats.org/officeDocument/2006/relationships/image" Target="../media/image788.emf"/><Relationship Id="rId26" Type="http://schemas.openxmlformats.org/officeDocument/2006/relationships/image" Target="../media/image711.emf"/><Relationship Id="rId47" Type="http://schemas.openxmlformats.org/officeDocument/2006/relationships/customXml" Target="../ink/ink712.xml"/><Relationship Id="rId68" Type="http://schemas.openxmlformats.org/officeDocument/2006/relationships/image" Target="../media/image732.emf"/><Relationship Id="rId89" Type="http://schemas.openxmlformats.org/officeDocument/2006/relationships/customXml" Target="../ink/ink733.xml"/><Relationship Id="rId112" Type="http://schemas.openxmlformats.org/officeDocument/2006/relationships/image" Target="../media/image754.emf"/><Relationship Id="rId133" Type="http://schemas.openxmlformats.org/officeDocument/2006/relationships/customXml" Target="../ink/ink755.xml"/><Relationship Id="rId154" Type="http://schemas.openxmlformats.org/officeDocument/2006/relationships/image" Target="../media/image775.emf"/><Relationship Id="rId175" Type="http://schemas.openxmlformats.org/officeDocument/2006/relationships/customXml" Target="../ink/ink776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emf"/><Relationship Id="rId117" Type="http://schemas.openxmlformats.org/officeDocument/2006/relationships/customXml" Target="../ink/ink56.xml"/><Relationship Id="rId21" Type="http://schemas.openxmlformats.org/officeDocument/2006/relationships/customXml" Target="../ink/ink8.xml"/><Relationship Id="rId42" Type="http://schemas.openxmlformats.org/officeDocument/2006/relationships/image" Target="../media/image25.emf"/><Relationship Id="rId47" Type="http://schemas.openxmlformats.org/officeDocument/2006/relationships/customXml" Target="../ink/ink21.xml"/><Relationship Id="rId63" Type="http://schemas.openxmlformats.org/officeDocument/2006/relationships/customXml" Target="../ink/ink29.xml"/><Relationship Id="rId68" Type="http://schemas.openxmlformats.org/officeDocument/2006/relationships/image" Target="../media/image38.emf"/><Relationship Id="rId84" Type="http://schemas.openxmlformats.org/officeDocument/2006/relationships/image" Target="../media/image46.emf"/><Relationship Id="rId89" Type="http://schemas.openxmlformats.org/officeDocument/2006/relationships/customXml" Target="../ink/ink42.xml"/><Relationship Id="rId112" Type="http://schemas.openxmlformats.org/officeDocument/2006/relationships/image" Target="../media/image60.emf"/><Relationship Id="rId16" Type="http://schemas.openxmlformats.org/officeDocument/2006/relationships/image" Target="../media/image12.emf"/><Relationship Id="rId107" Type="http://schemas.openxmlformats.org/officeDocument/2006/relationships/customXml" Target="../ink/ink51.xml"/><Relationship Id="rId11" Type="http://schemas.openxmlformats.org/officeDocument/2006/relationships/customXml" Target="../ink/ink3.xml"/><Relationship Id="rId32" Type="http://schemas.openxmlformats.org/officeDocument/2006/relationships/image" Target="../media/image20.emf"/><Relationship Id="rId37" Type="http://schemas.openxmlformats.org/officeDocument/2006/relationships/customXml" Target="../ink/ink16.xml"/><Relationship Id="rId53" Type="http://schemas.openxmlformats.org/officeDocument/2006/relationships/customXml" Target="../ink/ink24.xml"/><Relationship Id="rId58" Type="http://schemas.openxmlformats.org/officeDocument/2006/relationships/image" Target="../media/image33.emf"/><Relationship Id="rId74" Type="http://schemas.openxmlformats.org/officeDocument/2006/relationships/image" Target="../media/image41.emf"/><Relationship Id="rId79" Type="http://schemas.openxmlformats.org/officeDocument/2006/relationships/customXml" Target="../ink/ink37.xml"/><Relationship Id="rId102" Type="http://schemas.openxmlformats.org/officeDocument/2006/relationships/image" Target="../media/image55.emf"/><Relationship Id="rId123" Type="http://schemas.openxmlformats.org/officeDocument/2006/relationships/customXml" Target="../ink/ink59.xml"/><Relationship Id="rId128" Type="http://schemas.openxmlformats.org/officeDocument/2006/relationships/image" Target="../media/image68.emf"/><Relationship Id="rId5" Type="http://schemas.openxmlformats.org/officeDocument/2006/relationships/image" Target="../media/image6.png"/><Relationship Id="rId90" Type="http://schemas.openxmlformats.org/officeDocument/2006/relationships/image" Target="../media/image49.emf"/><Relationship Id="rId95" Type="http://schemas.openxmlformats.org/officeDocument/2006/relationships/customXml" Target="../ink/ink45.xml"/><Relationship Id="rId19" Type="http://schemas.openxmlformats.org/officeDocument/2006/relationships/customXml" Target="../ink/ink7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1.xml"/><Relationship Id="rId30" Type="http://schemas.openxmlformats.org/officeDocument/2006/relationships/image" Target="../media/image19.emf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28.emf"/><Relationship Id="rId56" Type="http://schemas.openxmlformats.org/officeDocument/2006/relationships/image" Target="../media/image32.emf"/><Relationship Id="rId64" Type="http://schemas.openxmlformats.org/officeDocument/2006/relationships/image" Target="../media/image36.emf"/><Relationship Id="rId69" Type="http://schemas.openxmlformats.org/officeDocument/2006/relationships/customXml" Target="../ink/ink32.xml"/><Relationship Id="rId77" Type="http://schemas.openxmlformats.org/officeDocument/2006/relationships/customXml" Target="../ink/ink36.xml"/><Relationship Id="rId100" Type="http://schemas.openxmlformats.org/officeDocument/2006/relationships/image" Target="../media/image54.emf"/><Relationship Id="rId105" Type="http://schemas.openxmlformats.org/officeDocument/2006/relationships/customXml" Target="../ink/ink50.xml"/><Relationship Id="rId113" Type="http://schemas.openxmlformats.org/officeDocument/2006/relationships/customXml" Target="../ink/ink54.xml"/><Relationship Id="rId118" Type="http://schemas.openxmlformats.org/officeDocument/2006/relationships/image" Target="../media/image63.emf"/><Relationship Id="rId126" Type="http://schemas.openxmlformats.org/officeDocument/2006/relationships/image" Target="../media/image67.emf"/><Relationship Id="rId8" Type="http://schemas.openxmlformats.org/officeDocument/2006/relationships/image" Target="../media/image8.emf"/><Relationship Id="rId51" Type="http://schemas.openxmlformats.org/officeDocument/2006/relationships/customXml" Target="../ink/ink23.xml"/><Relationship Id="rId72" Type="http://schemas.openxmlformats.org/officeDocument/2006/relationships/image" Target="../media/image40.emf"/><Relationship Id="rId80" Type="http://schemas.openxmlformats.org/officeDocument/2006/relationships/image" Target="../media/image44.emf"/><Relationship Id="rId85" Type="http://schemas.openxmlformats.org/officeDocument/2006/relationships/customXml" Target="../ink/ink40.xml"/><Relationship Id="rId93" Type="http://schemas.openxmlformats.org/officeDocument/2006/relationships/customXml" Target="../ink/ink44.xml"/><Relationship Id="rId98" Type="http://schemas.openxmlformats.org/officeDocument/2006/relationships/image" Target="../media/image53.emf"/><Relationship Id="rId121" Type="http://schemas.openxmlformats.org/officeDocument/2006/relationships/customXml" Target="../ink/ink58.xml"/><Relationship Id="rId3" Type="http://schemas.openxmlformats.org/officeDocument/2006/relationships/image" Target="../media/image4.png"/><Relationship Id="rId12" Type="http://schemas.openxmlformats.org/officeDocument/2006/relationships/image" Target="../media/image10.emf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3.emf"/><Relationship Id="rId46" Type="http://schemas.openxmlformats.org/officeDocument/2006/relationships/image" Target="../media/image27.emf"/><Relationship Id="rId59" Type="http://schemas.openxmlformats.org/officeDocument/2006/relationships/customXml" Target="../ink/ink27.xml"/><Relationship Id="rId67" Type="http://schemas.openxmlformats.org/officeDocument/2006/relationships/customXml" Target="../ink/ink31.xml"/><Relationship Id="rId103" Type="http://schemas.openxmlformats.org/officeDocument/2006/relationships/customXml" Target="../ink/ink49.xml"/><Relationship Id="rId108" Type="http://schemas.openxmlformats.org/officeDocument/2006/relationships/image" Target="../media/image58.emf"/><Relationship Id="rId116" Type="http://schemas.openxmlformats.org/officeDocument/2006/relationships/image" Target="../media/image62.emf"/><Relationship Id="rId124" Type="http://schemas.openxmlformats.org/officeDocument/2006/relationships/image" Target="../media/image66.emf"/><Relationship Id="rId129" Type="http://schemas.openxmlformats.org/officeDocument/2006/relationships/customXml" Target="../ink/ink62.xml"/><Relationship Id="rId20" Type="http://schemas.openxmlformats.org/officeDocument/2006/relationships/image" Target="../media/image14.emf"/><Relationship Id="rId41" Type="http://schemas.openxmlformats.org/officeDocument/2006/relationships/customXml" Target="../ink/ink18.xml"/><Relationship Id="rId54" Type="http://schemas.openxmlformats.org/officeDocument/2006/relationships/image" Target="../media/image31.emf"/><Relationship Id="rId62" Type="http://schemas.openxmlformats.org/officeDocument/2006/relationships/image" Target="../media/image35.emf"/><Relationship Id="rId70" Type="http://schemas.openxmlformats.org/officeDocument/2006/relationships/image" Target="../media/image39.emf"/><Relationship Id="rId75" Type="http://schemas.openxmlformats.org/officeDocument/2006/relationships/customXml" Target="../ink/ink35.xml"/><Relationship Id="rId83" Type="http://schemas.openxmlformats.org/officeDocument/2006/relationships/customXml" Target="../ink/ink39.xml"/><Relationship Id="rId88" Type="http://schemas.openxmlformats.org/officeDocument/2006/relationships/image" Target="../media/image48.emf"/><Relationship Id="rId91" Type="http://schemas.openxmlformats.org/officeDocument/2006/relationships/customXml" Target="../ink/ink43.xml"/><Relationship Id="rId96" Type="http://schemas.openxmlformats.org/officeDocument/2006/relationships/image" Target="../media/image52.emf"/><Relationship Id="rId111" Type="http://schemas.openxmlformats.org/officeDocument/2006/relationships/customXml" Target="../ink/ink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8.emf"/><Relationship Id="rId36" Type="http://schemas.openxmlformats.org/officeDocument/2006/relationships/image" Target="../media/image22.emf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106" Type="http://schemas.openxmlformats.org/officeDocument/2006/relationships/image" Target="../media/image57.emf"/><Relationship Id="rId114" Type="http://schemas.openxmlformats.org/officeDocument/2006/relationships/image" Target="../media/image61.emf"/><Relationship Id="rId119" Type="http://schemas.openxmlformats.org/officeDocument/2006/relationships/customXml" Target="../ink/ink57.xml"/><Relationship Id="rId127" Type="http://schemas.openxmlformats.org/officeDocument/2006/relationships/customXml" Target="../ink/ink61.xml"/><Relationship Id="rId10" Type="http://schemas.openxmlformats.org/officeDocument/2006/relationships/image" Target="../media/image9.emf"/><Relationship Id="rId31" Type="http://schemas.openxmlformats.org/officeDocument/2006/relationships/customXml" Target="../ink/ink13.xml"/><Relationship Id="rId44" Type="http://schemas.openxmlformats.org/officeDocument/2006/relationships/image" Target="../media/image26.emf"/><Relationship Id="rId52" Type="http://schemas.openxmlformats.org/officeDocument/2006/relationships/image" Target="../media/image30.emf"/><Relationship Id="rId60" Type="http://schemas.openxmlformats.org/officeDocument/2006/relationships/image" Target="../media/image34.emf"/><Relationship Id="rId65" Type="http://schemas.openxmlformats.org/officeDocument/2006/relationships/customXml" Target="../ink/ink30.xml"/><Relationship Id="rId73" Type="http://schemas.openxmlformats.org/officeDocument/2006/relationships/customXml" Target="../ink/ink34.xml"/><Relationship Id="rId78" Type="http://schemas.openxmlformats.org/officeDocument/2006/relationships/image" Target="../media/image43.emf"/><Relationship Id="rId81" Type="http://schemas.openxmlformats.org/officeDocument/2006/relationships/customXml" Target="../ink/ink38.xml"/><Relationship Id="rId86" Type="http://schemas.openxmlformats.org/officeDocument/2006/relationships/image" Target="../media/image47.emf"/><Relationship Id="rId94" Type="http://schemas.openxmlformats.org/officeDocument/2006/relationships/image" Target="../media/image51.emf"/><Relationship Id="rId99" Type="http://schemas.openxmlformats.org/officeDocument/2006/relationships/customXml" Target="../ink/ink47.xml"/><Relationship Id="rId101" Type="http://schemas.openxmlformats.org/officeDocument/2006/relationships/customXml" Target="../ink/ink48.xml"/><Relationship Id="rId122" Type="http://schemas.openxmlformats.org/officeDocument/2006/relationships/image" Target="../media/image65.emf"/><Relationship Id="rId130" Type="http://schemas.openxmlformats.org/officeDocument/2006/relationships/image" Target="../media/image69.emf"/><Relationship Id="rId4" Type="http://schemas.openxmlformats.org/officeDocument/2006/relationships/image" Target="../media/image5.png"/><Relationship Id="rId9" Type="http://schemas.openxmlformats.org/officeDocument/2006/relationships/customXml" Target="../ink/ink2.xml"/><Relationship Id="rId13" Type="http://schemas.openxmlformats.org/officeDocument/2006/relationships/customXml" Target="../ink/ink4.xml"/><Relationship Id="rId18" Type="http://schemas.openxmlformats.org/officeDocument/2006/relationships/image" Target="../media/image13.emf"/><Relationship Id="rId39" Type="http://schemas.openxmlformats.org/officeDocument/2006/relationships/customXml" Target="../ink/ink17.xml"/><Relationship Id="rId109" Type="http://schemas.openxmlformats.org/officeDocument/2006/relationships/customXml" Target="../ink/ink52.xml"/><Relationship Id="rId34" Type="http://schemas.openxmlformats.org/officeDocument/2006/relationships/image" Target="../media/image21.emf"/><Relationship Id="rId50" Type="http://schemas.openxmlformats.org/officeDocument/2006/relationships/image" Target="../media/image29.emf"/><Relationship Id="rId55" Type="http://schemas.openxmlformats.org/officeDocument/2006/relationships/customXml" Target="../ink/ink25.xml"/><Relationship Id="rId76" Type="http://schemas.openxmlformats.org/officeDocument/2006/relationships/image" Target="../media/image42.emf"/><Relationship Id="rId97" Type="http://schemas.openxmlformats.org/officeDocument/2006/relationships/customXml" Target="../ink/ink46.xml"/><Relationship Id="rId104" Type="http://schemas.openxmlformats.org/officeDocument/2006/relationships/image" Target="../media/image56.emf"/><Relationship Id="rId120" Type="http://schemas.openxmlformats.org/officeDocument/2006/relationships/image" Target="../media/image64.emf"/><Relationship Id="rId125" Type="http://schemas.openxmlformats.org/officeDocument/2006/relationships/customXml" Target="../ink/ink60.xml"/><Relationship Id="rId7" Type="http://schemas.openxmlformats.org/officeDocument/2006/relationships/customXml" Target="../ink/ink1.xml"/><Relationship Id="rId71" Type="http://schemas.openxmlformats.org/officeDocument/2006/relationships/customXml" Target="../ink/ink33.xml"/><Relationship Id="rId92" Type="http://schemas.openxmlformats.org/officeDocument/2006/relationships/image" Target="../media/image50.emf"/><Relationship Id="rId2" Type="http://schemas.openxmlformats.org/officeDocument/2006/relationships/image" Target="../media/image3.png"/><Relationship Id="rId29" Type="http://schemas.openxmlformats.org/officeDocument/2006/relationships/customXml" Target="../ink/ink12.xml"/><Relationship Id="rId24" Type="http://schemas.openxmlformats.org/officeDocument/2006/relationships/image" Target="../media/image16.emf"/><Relationship Id="rId40" Type="http://schemas.openxmlformats.org/officeDocument/2006/relationships/image" Target="../media/image24.emf"/><Relationship Id="rId45" Type="http://schemas.openxmlformats.org/officeDocument/2006/relationships/customXml" Target="../ink/ink20.xml"/><Relationship Id="rId66" Type="http://schemas.openxmlformats.org/officeDocument/2006/relationships/image" Target="../media/image37.emf"/><Relationship Id="rId87" Type="http://schemas.openxmlformats.org/officeDocument/2006/relationships/customXml" Target="../ink/ink41.xml"/><Relationship Id="rId110" Type="http://schemas.openxmlformats.org/officeDocument/2006/relationships/image" Target="../media/image59.emf"/><Relationship Id="rId115" Type="http://schemas.openxmlformats.org/officeDocument/2006/relationships/customXml" Target="../ink/ink55.xml"/><Relationship Id="rId61" Type="http://schemas.openxmlformats.org/officeDocument/2006/relationships/customXml" Target="../ink/ink28.xml"/><Relationship Id="rId82" Type="http://schemas.openxmlformats.org/officeDocument/2006/relationships/image" Target="../media/image4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customXml" Target="../ink/ink68.xml"/><Relationship Id="rId3" Type="http://schemas.openxmlformats.org/officeDocument/2006/relationships/customXml" Target="../ink/ink63.xml"/><Relationship Id="rId7" Type="http://schemas.openxmlformats.org/officeDocument/2006/relationships/customXml" Target="../ink/ink65.xml"/><Relationship Id="rId12" Type="http://schemas.openxmlformats.org/officeDocument/2006/relationships/image" Target="../media/image82.emf"/><Relationship Id="rId2" Type="http://schemas.openxmlformats.org/officeDocument/2006/relationships/image" Target="../media/image15.png"/><Relationship Id="rId16" Type="http://schemas.openxmlformats.org/officeDocument/2006/relationships/image" Target="../media/image8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11" Type="http://schemas.openxmlformats.org/officeDocument/2006/relationships/customXml" Target="../ink/ink67.xml"/><Relationship Id="rId5" Type="http://schemas.openxmlformats.org/officeDocument/2006/relationships/customXml" Target="../ink/ink64.xml"/><Relationship Id="rId15" Type="http://schemas.openxmlformats.org/officeDocument/2006/relationships/customXml" Target="../ink/ink69.xml"/><Relationship Id="rId10" Type="http://schemas.openxmlformats.org/officeDocument/2006/relationships/image" Target="../media/image81.emf"/><Relationship Id="rId4" Type="http://schemas.openxmlformats.org/officeDocument/2006/relationships/image" Target="../media/image78.emf"/><Relationship Id="rId9" Type="http://schemas.openxmlformats.org/officeDocument/2006/relationships/customXml" Target="../ink/ink66.xml"/><Relationship Id="rId14" Type="http://schemas.openxmlformats.org/officeDocument/2006/relationships/image" Target="../media/image8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91.emf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" Type="http://schemas.openxmlformats.org/officeDocument/2006/relationships/image" Target="../media/image17.png"/><Relationship Id="rId21" Type="http://schemas.openxmlformats.org/officeDocument/2006/relationships/image" Target="../media/image95.emf"/><Relationship Id="rId34" Type="http://schemas.openxmlformats.org/officeDocument/2006/relationships/customXml" Target="../ink/ink85.xml"/><Relationship Id="rId7" Type="http://schemas.openxmlformats.org/officeDocument/2006/relationships/image" Target="../media/image88.emf"/><Relationship Id="rId12" Type="http://schemas.openxmlformats.org/officeDocument/2006/relationships/customXml" Target="../ink/ink74.xml"/><Relationship Id="rId17" Type="http://schemas.openxmlformats.org/officeDocument/2006/relationships/image" Target="../media/image93.emf"/><Relationship Id="rId25" Type="http://schemas.openxmlformats.org/officeDocument/2006/relationships/image" Target="../media/image97.emf"/><Relationship Id="rId33" Type="http://schemas.openxmlformats.org/officeDocument/2006/relationships/image" Target="../media/image101.emf"/><Relationship Id="rId2" Type="http://schemas.openxmlformats.org/officeDocument/2006/relationships/image" Target="../media/image16.png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99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1.xml"/><Relationship Id="rId11" Type="http://schemas.openxmlformats.org/officeDocument/2006/relationships/image" Target="../media/image90.emf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103.emf"/><Relationship Id="rId5" Type="http://schemas.openxmlformats.org/officeDocument/2006/relationships/image" Target="../media/image87.emf"/><Relationship Id="rId15" Type="http://schemas.openxmlformats.org/officeDocument/2006/relationships/image" Target="../media/image92.emf"/><Relationship Id="rId23" Type="http://schemas.openxmlformats.org/officeDocument/2006/relationships/image" Target="../media/image96.emf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94.emf"/><Relationship Id="rId31" Type="http://schemas.openxmlformats.org/officeDocument/2006/relationships/image" Target="../media/image100.emf"/><Relationship Id="rId4" Type="http://schemas.openxmlformats.org/officeDocument/2006/relationships/customXml" Target="../ink/ink70.xml"/><Relationship Id="rId9" Type="http://schemas.openxmlformats.org/officeDocument/2006/relationships/image" Target="../media/image89.emf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98.emf"/><Relationship Id="rId30" Type="http://schemas.openxmlformats.org/officeDocument/2006/relationships/customXml" Target="../ink/ink83.xml"/><Relationship Id="rId35" Type="http://schemas.openxmlformats.org/officeDocument/2006/relationships/image" Target="../media/image10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357982" cy="114300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800" b="1" dirty="0" smtClean="0">
                <a:latin typeface="Arial" charset="0"/>
                <a:cs typeface="Arial" charset="0"/>
              </a:rPr>
              <a:t> LENGUAJE ENSAMBLADOR </a:t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400" i="1" dirty="0" smtClean="0">
                <a:latin typeface="Arial" charset="0"/>
                <a:cs typeface="Arial" charset="0"/>
              </a:rPr>
              <a:t>(7°B-ICI)</a:t>
            </a:r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endParaRPr lang="es-ES" sz="28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5786454"/>
            <a:ext cx="8286807" cy="9286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s-MX" sz="16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s-MX" sz="24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Mtro. en Ing. Armando Álvarez Fdez.</a:t>
            </a:r>
          </a:p>
          <a:p>
            <a:pPr>
              <a:defRPr/>
            </a:pPr>
            <a:r>
              <a:rPr lang="es-MX" sz="24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Sep-2024</a:t>
            </a:r>
          </a:p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781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 descr="Facultinga Blog!: Arquitectura de computador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73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8001056" cy="78581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INSTRUCCIONES DE ROTACIÓN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lum bright="30000" contrast="10000"/>
          </a:blip>
          <a:srcRect/>
          <a:stretch>
            <a:fillRect/>
          </a:stretch>
        </p:blipFill>
        <p:spPr bwMode="auto">
          <a:xfrm>
            <a:off x="500034" y="2285992"/>
            <a:ext cx="8171653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83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9250" y="2722563"/>
              <a:ext cx="4763" cy="142875"/>
            </p14:xfrm>
          </p:contentPart>
        </mc:Choice>
        <mc:Fallback xmlns="">
          <p:pic>
            <p:nvPicPr>
              <p:cNvPr id="983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3126" y="2716085"/>
                <a:ext cx="17011" cy="155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83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4675" y="2570163"/>
              <a:ext cx="942975" cy="388937"/>
            </p14:xfrm>
          </p:contentPart>
        </mc:Choice>
        <mc:Fallback xmlns="">
          <p:pic>
            <p:nvPicPr>
              <p:cNvPr id="983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8194" y="2563681"/>
                <a:ext cx="955937" cy="401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83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1313" y="2576513"/>
              <a:ext cx="149225" cy="371475"/>
            </p14:xfrm>
          </p:contentPart>
        </mc:Choice>
        <mc:Fallback xmlns="">
          <p:pic>
            <p:nvPicPr>
              <p:cNvPr id="983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4841" y="2570034"/>
                <a:ext cx="162170" cy="38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83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9088" y="1492250"/>
              <a:ext cx="3041650" cy="877888"/>
            </p14:xfrm>
          </p:contentPart>
        </mc:Choice>
        <mc:Fallback xmlns="">
          <p:pic>
            <p:nvPicPr>
              <p:cNvPr id="983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2608" y="1485771"/>
                <a:ext cx="3054610" cy="890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83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2925" y="1846263"/>
              <a:ext cx="2349500" cy="57150"/>
            </p14:xfrm>
          </p:contentPart>
        </mc:Choice>
        <mc:Fallback xmlns="">
          <p:pic>
            <p:nvPicPr>
              <p:cNvPr id="983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16445" y="1839793"/>
                <a:ext cx="2362461" cy="70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83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5750" y="1371600"/>
              <a:ext cx="3006725" cy="695325"/>
            </p14:xfrm>
          </p:contentPart>
        </mc:Choice>
        <mc:Fallback xmlns="">
          <p:pic>
            <p:nvPicPr>
              <p:cNvPr id="983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59270" y="1365115"/>
                <a:ext cx="3019685" cy="708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83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5912938" y="75428475"/>
              <a:ext cx="0" cy="0"/>
            </p14:xfrm>
          </p:contentPart>
        </mc:Choice>
        <mc:Fallback xmlns="">
          <p:pic>
            <p:nvPicPr>
              <p:cNvPr id="983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5912938" y="754284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83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6563" y="825500"/>
              <a:ext cx="438150" cy="150813"/>
            </p14:xfrm>
          </p:contentPart>
        </mc:Choice>
        <mc:Fallback xmlns="">
          <p:pic>
            <p:nvPicPr>
              <p:cNvPr id="983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50077" y="819021"/>
                <a:ext cx="451122" cy="163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83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0063" y="1189038"/>
              <a:ext cx="411162" cy="44450"/>
            </p14:xfrm>
          </p:contentPart>
        </mc:Choice>
        <mc:Fallback xmlns="">
          <p:pic>
            <p:nvPicPr>
              <p:cNvPr id="983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13582" y="1182533"/>
                <a:ext cx="424123" cy="57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3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29600" y="1530350"/>
              <a:ext cx="92075" cy="98425"/>
            </p14:xfrm>
          </p:contentPart>
        </mc:Choice>
        <mc:Fallback xmlns="">
          <p:pic>
            <p:nvPicPr>
              <p:cNvPr id="983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23101" y="1523884"/>
                <a:ext cx="105074" cy="11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3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58063" y="793750"/>
              <a:ext cx="635000" cy="165100"/>
            </p14:xfrm>
          </p:contentPart>
        </mc:Choice>
        <mc:Fallback xmlns="">
          <p:pic>
            <p:nvPicPr>
              <p:cNvPr id="983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51583" y="787275"/>
                <a:ext cx="647959" cy="178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83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4775" y="1011238"/>
              <a:ext cx="312738" cy="579437"/>
            </p14:xfrm>
          </p:contentPart>
        </mc:Choice>
        <mc:Fallback xmlns="">
          <p:pic>
            <p:nvPicPr>
              <p:cNvPr id="983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48297" y="1004760"/>
                <a:ext cx="325694" cy="592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83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7413" y="868363"/>
              <a:ext cx="358775" cy="134937"/>
            </p14:xfrm>
          </p:contentPart>
        </mc:Choice>
        <mc:Fallback xmlns="">
          <p:pic>
            <p:nvPicPr>
              <p:cNvPr id="983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30936" y="861886"/>
                <a:ext cx="371730" cy="147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831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70813" y="820738"/>
              <a:ext cx="228600" cy="185737"/>
            </p14:xfrm>
          </p:contentPart>
        </mc:Choice>
        <mc:Fallback xmlns="">
          <p:pic>
            <p:nvPicPr>
              <p:cNvPr id="9831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64313" y="814259"/>
                <a:ext cx="241601" cy="198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83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174625" y="63219013"/>
              <a:ext cx="0" cy="0"/>
            </p14:xfrm>
          </p:contentPart>
        </mc:Choice>
        <mc:Fallback xmlns="">
          <p:pic>
            <p:nvPicPr>
              <p:cNvPr id="983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4174625" y="632190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832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7500" y="1355725"/>
              <a:ext cx="155575" cy="149225"/>
            </p14:xfrm>
          </p:contentPart>
        </mc:Choice>
        <mc:Fallback xmlns="">
          <p:pic>
            <p:nvPicPr>
              <p:cNvPr id="9832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91018" y="1349253"/>
                <a:ext cx="168540" cy="162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832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9413" y="1368425"/>
              <a:ext cx="479425" cy="157163"/>
            </p14:xfrm>
          </p:contentPart>
        </mc:Choice>
        <mc:Fallback xmlns="">
          <p:pic>
            <p:nvPicPr>
              <p:cNvPr id="9832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52934" y="1361951"/>
                <a:ext cx="492382" cy="170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832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4300" y="1311275"/>
              <a:ext cx="125413" cy="171450"/>
            </p14:xfrm>
          </p:contentPart>
        </mc:Choice>
        <mc:Fallback xmlns="">
          <p:pic>
            <p:nvPicPr>
              <p:cNvPr id="9832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57850" y="1304792"/>
                <a:ext cx="138313" cy="184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83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4213" y="1312863"/>
              <a:ext cx="68262" cy="131762"/>
            </p14:xfrm>
          </p:contentPart>
        </mc:Choice>
        <mc:Fallback xmlns="">
          <p:pic>
            <p:nvPicPr>
              <p:cNvPr id="983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027847" y="1306383"/>
                <a:ext cx="80995" cy="144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83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8200" y="1314450"/>
              <a:ext cx="73025" cy="115888"/>
            </p14:xfrm>
          </p:contentPart>
        </mc:Choice>
        <mc:Fallback xmlns="">
          <p:pic>
            <p:nvPicPr>
              <p:cNvPr id="983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81757" y="1307972"/>
                <a:ext cx="85912" cy="12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832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6163" y="1303338"/>
              <a:ext cx="117475" cy="155575"/>
            </p14:xfrm>
          </p:contentPart>
        </mc:Choice>
        <mc:Fallback xmlns="">
          <p:pic>
            <p:nvPicPr>
              <p:cNvPr id="9832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89677" y="1296856"/>
                <a:ext cx="130448" cy="168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832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37463" y="1346200"/>
              <a:ext cx="203200" cy="128588"/>
            </p14:xfrm>
          </p:contentPart>
        </mc:Choice>
        <mc:Fallback xmlns="">
          <p:pic>
            <p:nvPicPr>
              <p:cNvPr id="9832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30978" y="1339717"/>
                <a:ext cx="216170" cy="141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83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8775" y="1335088"/>
              <a:ext cx="131763" cy="147637"/>
            </p14:xfrm>
          </p:contentPart>
        </mc:Choice>
        <mc:Fallback xmlns="">
          <p:pic>
            <p:nvPicPr>
              <p:cNvPr id="983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972295" y="1328606"/>
                <a:ext cx="144723" cy="1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832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6963" y="1204913"/>
              <a:ext cx="2005012" cy="77787"/>
            </p14:xfrm>
          </p:contentPart>
        </mc:Choice>
        <mc:Fallback xmlns="">
          <p:pic>
            <p:nvPicPr>
              <p:cNvPr id="9832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170482" y="1198431"/>
                <a:ext cx="2017973" cy="9075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428728" y="142852"/>
            <a:ext cx="6072230" cy="642942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INSTRUCCIONES DE ROTACIÓN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000108"/>
            <a:ext cx="3838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257425"/>
            <a:ext cx="39624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93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2150" y="3594100"/>
              <a:ext cx="615950" cy="139700"/>
            </p14:xfrm>
          </p:contentPart>
        </mc:Choice>
        <mc:Fallback xmlns="">
          <p:pic>
            <p:nvPicPr>
              <p:cNvPr id="993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5674" y="3587652"/>
                <a:ext cx="628902" cy="15259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INSTRUCCIONES DE CORRIMIENTO</a:t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> DE DATOS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357158" y="1214422"/>
            <a:ext cx="857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lum bright="30000"/>
          </a:blip>
          <a:srcRect/>
          <a:stretch>
            <a:fillRect/>
          </a:stretch>
        </p:blipFill>
        <p:spPr bwMode="auto">
          <a:xfrm>
            <a:off x="642910" y="3643314"/>
            <a:ext cx="2725832" cy="854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>
            <a:lum bright="30000"/>
          </a:blip>
          <a:srcRect/>
          <a:stretch>
            <a:fillRect/>
          </a:stretch>
        </p:blipFill>
        <p:spPr bwMode="auto">
          <a:xfrm>
            <a:off x="3571868" y="3071810"/>
            <a:ext cx="5471083" cy="24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INSTRUCCIONES DE CORRIMIENTO</a:t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> DE DATOS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l">
              <a:defRPr/>
            </a:pPr>
            <a:r>
              <a:rPr lang="es-MX" sz="1600" b="1" i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Ejemplo</a:t>
            </a:r>
            <a:r>
              <a:rPr lang="es-MX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algn="l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4143372" y="1285860"/>
            <a:ext cx="488577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>
            <a:lum bright="30000"/>
          </a:blip>
          <a:srcRect/>
          <a:stretch>
            <a:fillRect/>
          </a:stretch>
        </p:blipFill>
        <p:spPr bwMode="auto">
          <a:xfrm>
            <a:off x="500034" y="4500570"/>
            <a:ext cx="5715040" cy="270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4">
            <a:lum bright="30000"/>
          </a:blip>
          <a:srcRect/>
          <a:stretch>
            <a:fillRect/>
          </a:stretch>
        </p:blipFill>
        <p:spPr bwMode="auto">
          <a:xfrm>
            <a:off x="928662" y="5072074"/>
            <a:ext cx="154376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2285992"/>
            <a:ext cx="3057519" cy="148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1214422"/>
            <a:ext cx="36957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0113" y="4756150"/>
              <a:ext cx="179387" cy="133350"/>
            </p14:xfrm>
          </p:contentPart>
        </mc:Choice>
        <mc:Fallback xmlns="">
          <p:pic>
            <p:nvPicPr>
              <p:cNvPr id="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5402" y="4751049"/>
                <a:ext cx="188085" cy="142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34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3875" y="4884738"/>
              <a:ext cx="315913" cy="82550"/>
            </p14:xfrm>
          </p:contentPart>
        </mc:Choice>
        <mc:Fallback xmlns="">
          <p:pic>
            <p:nvPicPr>
              <p:cNvPr id="1034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30983" y="4881842"/>
                <a:ext cx="321335" cy="89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34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03688" y="4784725"/>
              <a:ext cx="1728787" cy="236538"/>
            </p14:xfrm>
          </p:contentPart>
        </mc:Choice>
        <mc:Fallback xmlns="">
          <p:pic>
            <p:nvPicPr>
              <p:cNvPr id="1034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00810" y="4780783"/>
                <a:ext cx="1734544" cy="242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34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3625" y="4813300"/>
              <a:ext cx="393700" cy="93663"/>
            </p14:xfrm>
          </p:contentPart>
        </mc:Choice>
        <mc:Fallback xmlns="">
          <p:pic>
            <p:nvPicPr>
              <p:cNvPr id="1034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38955" y="4808599"/>
                <a:ext cx="403040" cy="103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4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6088" y="4344988"/>
              <a:ext cx="341312" cy="581025"/>
            </p14:xfrm>
          </p:contentPart>
        </mc:Choice>
        <mc:Fallback xmlns="">
          <p:pic>
            <p:nvPicPr>
              <p:cNvPr id="1034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91069" y="4341035"/>
                <a:ext cx="351351" cy="590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4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5038" y="4552950"/>
              <a:ext cx="296862" cy="387350"/>
            </p14:xfrm>
          </p:contentPart>
        </mc:Choice>
        <mc:Fallback xmlns="">
          <p:pic>
            <p:nvPicPr>
              <p:cNvPr id="1034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81075" y="4547201"/>
                <a:ext cx="306229" cy="397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34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0163" y="4886325"/>
              <a:ext cx="276225" cy="623888"/>
            </p14:xfrm>
          </p:contentPart>
        </mc:Choice>
        <mc:Fallback xmlns="">
          <p:pic>
            <p:nvPicPr>
              <p:cNvPr id="1034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45847" y="4881288"/>
                <a:ext cx="285576" cy="634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34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9950" y="5249863"/>
              <a:ext cx="133350" cy="74612"/>
            </p14:xfrm>
          </p:contentPart>
        </mc:Choice>
        <mc:Fallback xmlns="">
          <p:pic>
            <p:nvPicPr>
              <p:cNvPr id="1034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07075" y="5245917"/>
                <a:ext cx="139460" cy="82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34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1263" y="4937125"/>
              <a:ext cx="2235200" cy="334963"/>
            </p14:xfrm>
          </p:contentPart>
        </mc:Choice>
        <mc:Fallback xmlns="">
          <p:pic>
            <p:nvPicPr>
              <p:cNvPr id="1034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16940" y="4932077"/>
                <a:ext cx="2244567" cy="344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4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5600" y="5191125"/>
              <a:ext cx="298450" cy="155575"/>
            </p14:xfrm>
          </p:contentPart>
        </mc:Choice>
        <mc:Fallback xmlns="">
          <p:pic>
            <p:nvPicPr>
              <p:cNvPr id="1034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69867" y="5185736"/>
                <a:ext cx="308124" cy="164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4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48675" y="5192713"/>
              <a:ext cx="339725" cy="152400"/>
            </p14:xfrm>
          </p:contentPart>
        </mc:Choice>
        <mc:Fallback xmlns="">
          <p:pic>
            <p:nvPicPr>
              <p:cNvPr id="1034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43288" y="5186935"/>
                <a:ext cx="350139" cy="162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4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3863" y="5249863"/>
              <a:ext cx="1284287" cy="19050"/>
            </p14:xfrm>
          </p:contentPart>
        </mc:Choice>
        <mc:Fallback xmlns="">
          <p:pic>
            <p:nvPicPr>
              <p:cNvPr id="1034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59906" y="5246053"/>
                <a:ext cx="1291482" cy="25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34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4175" y="5165725"/>
              <a:ext cx="46038" cy="155575"/>
            </p14:xfrm>
          </p:contentPart>
        </mc:Choice>
        <mc:Fallback xmlns="">
          <p:pic>
            <p:nvPicPr>
              <p:cNvPr id="1034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0219" y="5161032"/>
                <a:ext cx="53951" cy="164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34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2775" y="5095875"/>
              <a:ext cx="893763" cy="303213"/>
            </p14:xfrm>
          </p:contentPart>
        </mc:Choice>
        <mc:Fallback xmlns="">
          <p:pic>
            <p:nvPicPr>
              <p:cNvPr id="1034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47376" y="5092287"/>
                <a:ext cx="904202" cy="310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34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8625" y="5256213"/>
              <a:ext cx="39688" cy="161925"/>
            </p14:xfrm>
          </p:contentPart>
        </mc:Choice>
        <mc:Fallback xmlns="">
          <p:pic>
            <p:nvPicPr>
              <p:cNvPr id="1034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34984" y="5251556"/>
                <a:ext cx="48427" cy="170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34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2300" y="5226050"/>
              <a:ext cx="468313" cy="155575"/>
            </p14:xfrm>
          </p:contentPart>
        </mc:Choice>
        <mc:Fallback xmlns="">
          <p:pic>
            <p:nvPicPr>
              <p:cNvPr id="1034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27257" y="5221357"/>
                <a:ext cx="478040" cy="165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34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3963" y="5237163"/>
              <a:ext cx="573087" cy="196850"/>
            </p14:xfrm>
          </p:contentPart>
        </mc:Choice>
        <mc:Fallback xmlns="">
          <p:pic>
            <p:nvPicPr>
              <p:cNvPr id="1034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28557" y="5231755"/>
                <a:ext cx="583540" cy="20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34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9763" y="5299075"/>
              <a:ext cx="106362" cy="71438"/>
            </p14:xfrm>
          </p:contentPart>
        </mc:Choice>
        <mc:Fallback xmlns="">
          <p:pic>
            <p:nvPicPr>
              <p:cNvPr id="1034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713634" y="5293972"/>
                <a:ext cx="117539" cy="82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34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1750" y="5316538"/>
              <a:ext cx="661988" cy="136525"/>
            </p14:xfrm>
          </p:contentPart>
        </mc:Choice>
        <mc:Fallback xmlns="">
          <p:pic>
            <p:nvPicPr>
              <p:cNvPr id="1034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75644" y="5310088"/>
                <a:ext cx="672764" cy="146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4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5380038"/>
              <a:ext cx="328612" cy="52387"/>
            </p14:xfrm>
          </p:contentPart>
        </mc:Choice>
        <mc:Fallback xmlns="">
          <p:pic>
            <p:nvPicPr>
              <p:cNvPr id="1034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48594" y="5374909"/>
                <a:ext cx="338362" cy="61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34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8300" y="5421313"/>
              <a:ext cx="179388" cy="117475"/>
            </p14:xfrm>
          </p:contentPart>
        </mc:Choice>
        <mc:Fallback xmlns="">
          <p:pic>
            <p:nvPicPr>
              <p:cNvPr id="1034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982537" y="5415824"/>
                <a:ext cx="189834" cy="128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34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61350" y="5430838"/>
              <a:ext cx="47625" cy="107950"/>
            </p14:xfrm>
          </p:contentPart>
        </mc:Choice>
        <mc:Fallback xmlns="">
          <p:pic>
            <p:nvPicPr>
              <p:cNvPr id="1034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255706" y="5424741"/>
                <a:ext cx="59267" cy="119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34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59788" y="5427663"/>
              <a:ext cx="57150" cy="92075"/>
            </p14:xfrm>
          </p:contentPart>
        </mc:Choice>
        <mc:Fallback xmlns="">
          <p:pic>
            <p:nvPicPr>
              <p:cNvPr id="1034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455115" y="5423380"/>
                <a:ext cx="67214" cy="100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34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13775" y="5445125"/>
              <a:ext cx="3175" cy="95250"/>
            </p14:xfrm>
          </p:contentPart>
        </mc:Choice>
        <mc:Fallback xmlns="">
          <p:pic>
            <p:nvPicPr>
              <p:cNvPr id="1034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609920" y="5438750"/>
                <a:ext cx="9979" cy="107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34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13788" y="5410200"/>
              <a:ext cx="139700" cy="115888"/>
            </p14:xfrm>
          </p:contentPart>
        </mc:Choice>
        <mc:Fallback xmlns="">
          <p:pic>
            <p:nvPicPr>
              <p:cNvPr id="1034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07776" y="5405507"/>
                <a:ext cx="151371" cy="125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345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0738" y="5297488"/>
              <a:ext cx="4273550" cy="328612"/>
            </p14:xfrm>
          </p:contentPart>
        </mc:Choice>
        <mc:Fallback xmlns="">
          <p:pic>
            <p:nvPicPr>
              <p:cNvPr id="10345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357858" y="5294971"/>
                <a:ext cx="4281110" cy="333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345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2113" y="5230813"/>
              <a:ext cx="2586037" cy="431800"/>
            </p14:xfrm>
          </p:contentPart>
        </mc:Choice>
        <mc:Fallback xmlns="">
          <p:pic>
            <p:nvPicPr>
              <p:cNvPr id="10345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928153" y="5226491"/>
                <a:ext cx="2594316" cy="439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345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0725" y="5462588"/>
              <a:ext cx="3087688" cy="649287"/>
            </p14:xfrm>
          </p:contentPart>
        </mc:Choice>
        <mc:Fallback xmlns="">
          <p:pic>
            <p:nvPicPr>
              <p:cNvPr id="10345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795326" y="5458629"/>
                <a:ext cx="3098487" cy="659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345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91288" y="5857875"/>
              <a:ext cx="558800" cy="144463"/>
            </p14:xfrm>
          </p:contentPart>
        </mc:Choice>
        <mc:Fallback xmlns="">
          <p:pic>
            <p:nvPicPr>
              <p:cNvPr id="10345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85527" y="5852154"/>
                <a:ext cx="569241" cy="154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345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6075" y="5653088"/>
              <a:ext cx="61913" cy="211137"/>
            </p14:xfrm>
          </p:contentPart>
        </mc:Choice>
        <mc:Fallback xmlns="">
          <p:pic>
            <p:nvPicPr>
              <p:cNvPr id="10345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82835" y="5648044"/>
                <a:ext cx="71272" cy="219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34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9125" y="5741988"/>
              <a:ext cx="1038225" cy="269875"/>
            </p14:xfrm>
          </p:contentPart>
        </mc:Choice>
        <mc:Fallback xmlns="">
          <p:pic>
            <p:nvPicPr>
              <p:cNvPr id="1034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53369" y="5736231"/>
                <a:ext cx="1047938" cy="279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34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7538" y="2501900"/>
              <a:ext cx="539750" cy="66675"/>
            </p14:xfrm>
          </p:contentPart>
        </mc:Choice>
        <mc:Fallback xmlns="">
          <p:pic>
            <p:nvPicPr>
              <p:cNvPr id="1034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882494" y="2497362"/>
                <a:ext cx="547317" cy="75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34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4738" y="4833938"/>
              <a:ext cx="427037" cy="55562"/>
            </p14:xfrm>
          </p:contentPart>
        </mc:Choice>
        <mc:Fallback xmlns="">
          <p:pic>
            <p:nvPicPr>
              <p:cNvPr id="1034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12215" y="4831461"/>
                <a:ext cx="433884" cy="62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34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9638" y="4737100"/>
              <a:ext cx="473075" cy="204788"/>
            </p14:xfrm>
          </p:contentPart>
        </mc:Choice>
        <mc:Fallback xmlns="">
          <p:pic>
            <p:nvPicPr>
              <p:cNvPr id="1034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44258" y="4731701"/>
                <a:ext cx="483476" cy="215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34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8600" y="4833938"/>
              <a:ext cx="19050" cy="1587"/>
            </p14:xfrm>
          </p:contentPart>
        </mc:Choice>
        <mc:Fallback xmlns="">
          <p:pic>
            <p:nvPicPr>
              <p:cNvPr id="1034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32849" y="4825474"/>
                <a:ext cx="28395" cy="18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34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2975" y="4757738"/>
              <a:ext cx="366713" cy="220662"/>
            </p14:xfrm>
          </p:contentPart>
        </mc:Choice>
        <mc:Fallback xmlns="">
          <p:pic>
            <p:nvPicPr>
              <p:cNvPr id="1034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476845" y="4752723"/>
                <a:ext cx="375728" cy="22925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57158" y="142852"/>
            <a:ext cx="7072362" cy="571504"/>
          </a:xfrm>
        </p:spPr>
        <p:txBody>
          <a:bodyPr>
            <a:noAutofit/>
          </a:bodyPr>
          <a:lstStyle/>
          <a:p>
            <a:pPr algn="l"/>
            <a:r>
              <a:rPr lang="es-ES" sz="2000" b="1" i="1" dirty="0" smtClean="0">
                <a:latin typeface="Arial" charset="0"/>
                <a:cs typeface="Arial" charset="0"/>
              </a:rPr>
              <a:t>Problema de Ejemplo: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357158" y="785794"/>
            <a:ext cx="8211192" cy="542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428596" y="1500174"/>
            <a:ext cx="2040993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>
            <a:lum bright="30000" contrast="10000"/>
          </a:blip>
          <a:srcRect/>
          <a:stretch>
            <a:fillRect/>
          </a:stretch>
        </p:blipFill>
        <p:spPr bwMode="auto">
          <a:xfrm>
            <a:off x="1785918" y="2571744"/>
            <a:ext cx="2613037" cy="388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5">
            <a:lum bright="30000"/>
          </a:blip>
          <a:srcRect/>
          <a:stretch>
            <a:fillRect/>
          </a:stretch>
        </p:blipFill>
        <p:spPr bwMode="auto">
          <a:xfrm>
            <a:off x="5143504" y="3714752"/>
            <a:ext cx="1794597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57158" y="142852"/>
            <a:ext cx="7072362" cy="571504"/>
          </a:xfrm>
        </p:spPr>
        <p:txBody>
          <a:bodyPr>
            <a:noAutofit/>
          </a:bodyPr>
          <a:lstStyle/>
          <a:p>
            <a:pPr algn="l"/>
            <a:r>
              <a:rPr lang="es-ES" sz="2000" b="1" i="1" dirty="0" smtClean="0">
                <a:latin typeface="Arial" charset="0"/>
                <a:cs typeface="Arial" charset="0"/>
              </a:rPr>
              <a:t>Problema de Ejemplo: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357158" y="785794"/>
            <a:ext cx="8211192" cy="542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428596" y="1500174"/>
            <a:ext cx="2040993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>
            <a:lum bright="30000" contrast="10000"/>
          </a:blip>
          <a:srcRect/>
          <a:stretch>
            <a:fillRect/>
          </a:stretch>
        </p:blipFill>
        <p:spPr bwMode="auto">
          <a:xfrm>
            <a:off x="1785918" y="2571744"/>
            <a:ext cx="2613037" cy="388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5">
            <a:lum bright="30000"/>
          </a:blip>
          <a:srcRect/>
          <a:stretch>
            <a:fillRect/>
          </a:stretch>
        </p:blipFill>
        <p:spPr bwMode="auto">
          <a:xfrm>
            <a:off x="5143504" y="3714752"/>
            <a:ext cx="1794597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44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2938" y="3916363"/>
              <a:ext cx="38100" cy="190500"/>
            </p14:xfrm>
          </p:contentPart>
        </mc:Choice>
        <mc:Fallback xmlns="">
          <p:pic>
            <p:nvPicPr>
              <p:cNvPr id="1044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9021" y="3910930"/>
                <a:ext cx="48070" cy="199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44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8513" y="3897313"/>
              <a:ext cx="869950" cy="174625"/>
            </p14:xfrm>
          </p:contentPart>
        </mc:Choice>
        <mc:Fallback xmlns="">
          <p:pic>
            <p:nvPicPr>
              <p:cNvPr id="1044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3470" y="3891967"/>
                <a:ext cx="880036" cy="183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44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7525" y="3935413"/>
              <a:ext cx="288925" cy="115887"/>
            </p14:xfrm>
          </p:contentPart>
        </mc:Choice>
        <mc:Fallback xmlns="">
          <p:pic>
            <p:nvPicPr>
              <p:cNvPr id="1044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33587" y="3931067"/>
                <a:ext cx="297876" cy="125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4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8175" y="4152900"/>
              <a:ext cx="871538" cy="207963"/>
            </p14:xfrm>
          </p:contentPart>
        </mc:Choice>
        <mc:Fallback xmlns="">
          <p:pic>
            <p:nvPicPr>
              <p:cNvPr id="1044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4200" y="4148190"/>
                <a:ext cx="880933" cy="216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4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77075" y="4411663"/>
              <a:ext cx="42863" cy="163512"/>
            </p14:xfrm>
          </p:contentPart>
        </mc:Choice>
        <mc:Fallback xmlns="">
          <p:pic>
            <p:nvPicPr>
              <p:cNvPr id="1044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3210" y="4408422"/>
                <a:ext cx="51998" cy="17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4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4238" y="4405313"/>
              <a:ext cx="839787" cy="165100"/>
            </p14:xfrm>
          </p:contentPart>
        </mc:Choice>
        <mc:Fallback xmlns="">
          <p:pic>
            <p:nvPicPr>
              <p:cNvPr id="1044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28121" y="4399144"/>
                <a:ext cx="850581" cy="176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4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7063" y="4419600"/>
              <a:ext cx="338137" cy="117475"/>
            </p14:xfrm>
          </p:contentPart>
        </mc:Choice>
        <mc:Fallback xmlns="">
          <p:pic>
            <p:nvPicPr>
              <p:cNvPr id="1044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42746" y="4416007"/>
                <a:ext cx="347849" cy="126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4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1988" y="4672013"/>
              <a:ext cx="631825" cy="204787"/>
            </p14:xfrm>
          </p:contentPart>
        </mc:Choice>
        <mc:Fallback xmlns="">
          <p:pic>
            <p:nvPicPr>
              <p:cNvPr id="1044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08371" y="4666643"/>
                <a:ext cx="640867" cy="213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4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8438" y="4659313"/>
              <a:ext cx="261937" cy="71437"/>
            </p14:xfrm>
          </p:contentPart>
        </mc:Choice>
        <mc:Fallback xmlns="">
          <p:pic>
            <p:nvPicPr>
              <p:cNvPr id="1044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13805" y="4654236"/>
                <a:ext cx="271203" cy="8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4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07375" y="4624388"/>
              <a:ext cx="327025" cy="90487"/>
            </p14:xfrm>
          </p:contentPart>
        </mc:Choice>
        <mc:Fallback xmlns="">
          <p:pic>
            <p:nvPicPr>
              <p:cNvPr id="1044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02355" y="4619683"/>
                <a:ext cx="337424" cy="100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4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9375" y="4733925"/>
              <a:ext cx="69850" cy="77788"/>
            </p14:xfrm>
          </p:contentPart>
        </mc:Choice>
        <mc:Fallback xmlns="">
          <p:pic>
            <p:nvPicPr>
              <p:cNvPr id="1044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95394" y="4728136"/>
                <a:ext cx="77088" cy="87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4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1300" y="4749800"/>
              <a:ext cx="282575" cy="58738"/>
            </p14:xfrm>
          </p:contentPart>
        </mc:Choice>
        <mc:Fallback xmlns="">
          <p:pic>
            <p:nvPicPr>
              <p:cNvPr id="1044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55887" y="4746615"/>
                <a:ext cx="292319" cy="66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4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37538" y="4751388"/>
              <a:ext cx="190500" cy="84137"/>
            </p14:xfrm>
          </p:contentPart>
        </mc:Choice>
        <mc:Fallback xmlns="">
          <p:pic>
            <p:nvPicPr>
              <p:cNvPr id="1044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32874" y="4746376"/>
                <a:ext cx="198751" cy="93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4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9638" y="4737100"/>
              <a:ext cx="4762" cy="60325"/>
            </p14:xfrm>
          </p:contentPart>
        </mc:Choice>
        <mc:Fallback xmlns="">
          <p:pic>
            <p:nvPicPr>
              <p:cNvPr id="1044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24082" y="4732432"/>
                <a:ext cx="13889" cy="67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4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7700" y="4964113"/>
              <a:ext cx="55563" cy="196850"/>
            </p14:xfrm>
          </p:contentPart>
        </mc:Choice>
        <mc:Fallback xmlns="">
          <p:pic>
            <p:nvPicPr>
              <p:cNvPr id="1044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94474" y="4958407"/>
                <a:ext cx="64166" cy="205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46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1850" y="5021263"/>
              <a:ext cx="744538" cy="285750"/>
            </p14:xfrm>
          </p:contentPart>
        </mc:Choice>
        <mc:Fallback xmlns="">
          <p:pic>
            <p:nvPicPr>
              <p:cNvPr id="10446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76444" y="5015512"/>
                <a:ext cx="755349" cy="29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46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1638" y="5153025"/>
              <a:ext cx="219075" cy="136525"/>
            </p14:xfrm>
          </p:contentPart>
        </mc:Choice>
        <mc:Fallback xmlns="">
          <p:pic>
            <p:nvPicPr>
              <p:cNvPr id="10446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15873" y="5147137"/>
                <a:ext cx="228804" cy="148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46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16863" y="5451475"/>
              <a:ext cx="44450" cy="7938"/>
            </p14:xfrm>
          </p:contentPart>
        </mc:Choice>
        <mc:Fallback xmlns="">
          <p:pic>
            <p:nvPicPr>
              <p:cNvPr id="10446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12630" y="5446183"/>
                <a:ext cx="51506" cy="17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46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4600" y="5222875"/>
              <a:ext cx="61913" cy="215900"/>
            </p14:xfrm>
          </p:contentPart>
        </mc:Choice>
        <mc:Fallback xmlns="">
          <p:pic>
            <p:nvPicPr>
              <p:cNvPr id="10446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19921" y="5218557"/>
                <a:ext cx="70552" cy="224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446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8113" y="5286375"/>
              <a:ext cx="322262" cy="158750"/>
            </p14:xfrm>
          </p:contentPart>
        </mc:Choice>
        <mc:Fallback xmlns="">
          <p:pic>
            <p:nvPicPr>
              <p:cNvPr id="10446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84134" y="5280241"/>
                <a:ext cx="330219" cy="169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447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0388" y="5364163"/>
              <a:ext cx="195262" cy="112712"/>
            </p14:xfrm>
          </p:contentPart>
        </mc:Choice>
        <mc:Fallback xmlns="">
          <p:pic>
            <p:nvPicPr>
              <p:cNvPr id="10447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05713" y="5359482"/>
                <a:ext cx="202814" cy="121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447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8363" y="5373688"/>
              <a:ext cx="746125" cy="131762"/>
            </p14:xfrm>
          </p:contentPart>
        </mc:Choice>
        <mc:Fallback xmlns="">
          <p:pic>
            <p:nvPicPr>
              <p:cNvPr id="10447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13677" y="5368969"/>
                <a:ext cx="756218" cy="142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447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9988" y="4811713"/>
              <a:ext cx="1236662" cy="152400"/>
            </p14:xfrm>
          </p:contentPart>
        </mc:Choice>
        <mc:Fallback xmlns="">
          <p:pic>
            <p:nvPicPr>
              <p:cNvPr id="10447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14223" y="4807369"/>
                <a:ext cx="1246031" cy="16000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929486" cy="642942"/>
          </a:xfrm>
        </p:spPr>
        <p:txBody>
          <a:bodyPr>
            <a:noAutofit/>
          </a:bodyPr>
          <a:lstStyle/>
          <a:p>
            <a:pPr algn="l"/>
            <a:r>
              <a:rPr lang="es-ES" sz="2400" b="1" i="1" dirty="0" smtClean="0">
                <a:latin typeface="Arial" charset="0"/>
                <a:cs typeface="Arial" charset="0"/>
              </a:rPr>
              <a:t>Problema de Ejemplo: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lum bright="20000" contrast="-10000"/>
          </a:blip>
          <a:srcRect/>
          <a:stretch>
            <a:fillRect/>
          </a:stretch>
        </p:blipFill>
        <p:spPr bwMode="auto">
          <a:xfrm>
            <a:off x="571472" y="857232"/>
            <a:ext cx="763885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lum bright="30000"/>
          </a:blip>
          <a:srcRect/>
          <a:stretch>
            <a:fillRect/>
          </a:stretch>
        </p:blipFill>
        <p:spPr bwMode="auto">
          <a:xfrm>
            <a:off x="571472" y="1714488"/>
            <a:ext cx="1104905" cy="139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2857496"/>
            <a:ext cx="18478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lum bright="30000"/>
          </a:blip>
          <a:srcRect/>
          <a:stretch>
            <a:fillRect/>
          </a:stretch>
        </p:blipFill>
        <p:spPr bwMode="auto">
          <a:xfrm>
            <a:off x="2000232" y="3429000"/>
            <a:ext cx="177847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929486" cy="642942"/>
          </a:xfrm>
        </p:spPr>
        <p:txBody>
          <a:bodyPr>
            <a:noAutofit/>
          </a:bodyPr>
          <a:lstStyle/>
          <a:p>
            <a:pPr algn="l"/>
            <a:r>
              <a:rPr lang="es-ES" sz="2400" b="1" i="1" dirty="0" smtClean="0">
                <a:latin typeface="Arial" charset="0"/>
                <a:cs typeface="Arial" charset="0"/>
              </a:rPr>
              <a:t>Problema de Ejemplo: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lum bright="20000" contrast="-10000"/>
          </a:blip>
          <a:srcRect/>
          <a:stretch>
            <a:fillRect/>
          </a:stretch>
        </p:blipFill>
        <p:spPr bwMode="auto">
          <a:xfrm>
            <a:off x="571472" y="857232"/>
            <a:ext cx="763885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lum bright="30000"/>
          </a:blip>
          <a:srcRect/>
          <a:stretch>
            <a:fillRect/>
          </a:stretch>
        </p:blipFill>
        <p:spPr bwMode="auto">
          <a:xfrm>
            <a:off x="571472" y="1714488"/>
            <a:ext cx="1104905" cy="139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2857496"/>
            <a:ext cx="18478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lum bright="30000"/>
          </a:blip>
          <a:srcRect/>
          <a:stretch>
            <a:fillRect/>
          </a:stretch>
        </p:blipFill>
        <p:spPr bwMode="auto">
          <a:xfrm>
            <a:off x="2000232" y="3429000"/>
            <a:ext cx="177847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75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7638" y="3570288"/>
              <a:ext cx="850900" cy="192087"/>
            </p14:xfrm>
          </p:contentPart>
        </mc:Choice>
        <mc:Fallback xmlns="">
          <p:pic>
            <p:nvPicPr>
              <p:cNvPr id="1075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4399" y="3565612"/>
                <a:ext cx="858459" cy="200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5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2875" y="3840163"/>
              <a:ext cx="61913" cy="184150"/>
            </p14:xfrm>
          </p:contentPart>
        </mc:Choice>
        <mc:Fallback xmlns="">
          <p:pic>
            <p:nvPicPr>
              <p:cNvPr id="1075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9635" y="3836545"/>
                <a:ext cx="68392" cy="191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75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2738" y="3776663"/>
              <a:ext cx="1319212" cy="196850"/>
            </p14:xfrm>
          </p:contentPart>
        </mc:Choice>
        <mc:Fallback xmlns="">
          <p:pic>
            <p:nvPicPr>
              <p:cNvPr id="1075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7704" y="3771976"/>
                <a:ext cx="1329280" cy="205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5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7675" y="3862388"/>
              <a:ext cx="95250" cy="44450"/>
            </p14:xfrm>
          </p:contentPart>
        </mc:Choice>
        <mc:Fallback xmlns="">
          <p:pic>
            <p:nvPicPr>
              <p:cNvPr id="1075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23037" y="3857943"/>
                <a:ext cx="102742" cy="52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75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4050" y="3797300"/>
              <a:ext cx="354013" cy="144463"/>
            </p14:xfrm>
          </p:contentPart>
        </mc:Choice>
        <mc:Fallback xmlns="">
          <p:pic>
            <p:nvPicPr>
              <p:cNvPr id="1075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29742" y="3792686"/>
                <a:ext cx="362271" cy="152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75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8113" y="4081463"/>
              <a:ext cx="58737" cy="163512"/>
            </p14:xfrm>
          </p:contentPart>
        </mc:Choice>
        <mc:Fallback xmlns="">
          <p:pic>
            <p:nvPicPr>
              <p:cNvPr id="1075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45543" y="4077493"/>
                <a:ext cx="66813" cy="170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75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1313" y="4062413"/>
              <a:ext cx="1150937" cy="168275"/>
            </p14:xfrm>
          </p:contentPart>
        </mc:Choice>
        <mc:Fallback xmlns="">
          <p:pic>
            <p:nvPicPr>
              <p:cNvPr id="1075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47357" y="4058458"/>
                <a:ext cx="1158850" cy="176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75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8588" y="4352925"/>
              <a:ext cx="68262" cy="144463"/>
            </p14:xfrm>
          </p:contentPart>
        </mc:Choice>
        <mc:Fallback xmlns="">
          <p:pic>
            <p:nvPicPr>
              <p:cNvPr id="1075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34231" y="4347467"/>
                <a:ext cx="76250" cy="154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5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4800" y="4325938"/>
              <a:ext cx="868363" cy="136525"/>
            </p14:xfrm>
          </p:contentPart>
        </mc:Choice>
        <mc:Fallback xmlns="">
          <p:pic>
            <p:nvPicPr>
              <p:cNvPr id="1075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0474" y="4320577"/>
                <a:ext cx="877375" cy="146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75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4300" y="4589463"/>
              <a:ext cx="65088" cy="168275"/>
            </p14:xfrm>
          </p:contentPart>
        </mc:Choice>
        <mc:Fallback xmlns="">
          <p:pic>
            <p:nvPicPr>
              <p:cNvPr id="1075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20409" y="4586946"/>
                <a:ext cx="71455" cy="174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75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9250" y="4560888"/>
              <a:ext cx="766763" cy="138112"/>
            </p14:xfrm>
          </p:contentPart>
        </mc:Choice>
        <mc:Fallback xmlns="">
          <p:pic>
            <p:nvPicPr>
              <p:cNvPr id="1075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54575" y="4556549"/>
                <a:ext cx="775394" cy="146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75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3888" y="4860925"/>
              <a:ext cx="1289050" cy="63500"/>
            </p14:xfrm>
          </p:contentPart>
        </mc:Choice>
        <mc:Fallback xmlns="">
          <p:pic>
            <p:nvPicPr>
              <p:cNvPr id="1075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31367" y="4858414"/>
                <a:ext cx="1294453" cy="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75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4818063"/>
              <a:ext cx="754062" cy="471487"/>
            </p14:xfrm>
          </p:contentPart>
        </mc:Choice>
        <mc:Fallback xmlns="">
          <p:pic>
            <p:nvPicPr>
              <p:cNvPr id="1075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10309" y="4814110"/>
                <a:ext cx="759461" cy="479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5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65675" y="4792663"/>
              <a:ext cx="1127125" cy="152400"/>
            </p14:xfrm>
          </p:contentPart>
        </mc:Choice>
        <mc:Fallback xmlns="">
          <p:pic>
            <p:nvPicPr>
              <p:cNvPr id="1075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1358" y="4788737"/>
                <a:ext cx="1134320" cy="15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5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8850" y="4813300"/>
              <a:ext cx="93663" cy="141288"/>
            </p14:xfrm>
          </p:contentPart>
        </mc:Choice>
        <mc:Fallback xmlns="">
          <p:pic>
            <p:nvPicPr>
              <p:cNvPr id="1075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33787" y="4808975"/>
                <a:ext cx="104150" cy="148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5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5063" y="4827588"/>
              <a:ext cx="317500" cy="96837"/>
            </p14:xfrm>
          </p:contentPart>
        </mc:Choice>
        <mc:Fallback xmlns="">
          <p:pic>
            <p:nvPicPr>
              <p:cNvPr id="1075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10394" y="4824687"/>
                <a:ext cx="326479" cy="104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53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5275" y="4484688"/>
              <a:ext cx="230188" cy="833437"/>
            </p14:xfrm>
          </p:contentPart>
        </mc:Choice>
        <mc:Fallback xmlns="">
          <p:pic>
            <p:nvPicPr>
              <p:cNvPr id="10753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40592" y="4479650"/>
                <a:ext cx="237753" cy="841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75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7700" y="4540250"/>
              <a:ext cx="350838" cy="260350"/>
            </p14:xfrm>
          </p:contentPart>
        </mc:Choice>
        <mc:Fallback xmlns="">
          <p:pic>
            <p:nvPicPr>
              <p:cNvPr id="1075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93378" y="4535562"/>
                <a:ext cx="359843" cy="269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54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7763" y="4565650"/>
              <a:ext cx="263525" cy="238125"/>
            </p14:xfrm>
          </p:contentPart>
        </mc:Choice>
        <mc:Fallback xmlns="">
          <p:pic>
            <p:nvPicPr>
              <p:cNvPr id="10754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93437" y="4561340"/>
                <a:ext cx="272537" cy="245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754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9888" y="4524375"/>
              <a:ext cx="460375" cy="152400"/>
            </p14:xfrm>
          </p:contentPart>
        </mc:Choice>
        <mc:Fallback xmlns="">
          <p:pic>
            <p:nvPicPr>
              <p:cNvPr id="10754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84845" y="4520082"/>
                <a:ext cx="470101" cy="16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754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6638" y="4983163"/>
              <a:ext cx="836612" cy="153987"/>
            </p14:xfrm>
          </p:contentPart>
        </mc:Choice>
        <mc:Fallback xmlns="">
          <p:pic>
            <p:nvPicPr>
              <p:cNvPr id="10754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43761" y="4978846"/>
                <a:ext cx="843446" cy="161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754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5163" y="4814888"/>
              <a:ext cx="768350" cy="79375"/>
            </p14:xfrm>
          </p:contentPart>
        </mc:Choice>
        <mc:Fallback xmlns="">
          <p:pic>
            <p:nvPicPr>
              <p:cNvPr id="10754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10848" y="4811641"/>
                <a:ext cx="777339" cy="87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54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1938" y="5138738"/>
              <a:ext cx="1262062" cy="207962"/>
            </p14:xfrm>
          </p:contentPart>
        </mc:Choice>
        <mc:Fallback xmlns="">
          <p:pic>
            <p:nvPicPr>
              <p:cNvPr id="10754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67978" y="5134413"/>
                <a:ext cx="1269621" cy="216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54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9450" y="4916488"/>
              <a:ext cx="358775" cy="87312"/>
            </p14:xfrm>
          </p:contentPart>
        </mc:Choice>
        <mc:Fallback xmlns="">
          <p:pic>
            <p:nvPicPr>
              <p:cNvPr id="10754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24777" y="4912263"/>
                <a:ext cx="367762" cy="95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754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35863" y="4924425"/>
              <a:ext cx="217487" cy="77788"/>
            </p14:xfrm>
          </p:contentPart>
        </mc:Choice>
        <mc:Fallback xmlns="">
          <p:pic>
            <p:nvPicPr>
              <p:cNvPr id="10754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31190" y="4920824"/>
                <a:ext cx="226834" cy="84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754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6275" y="5029200"/>
              <a:ext cx="354013" cy="85725"/>
            </p14:xfrm>
          </p:contentPart>
        </mc:Choice>
        <mc:Fallback xmlns="">
          <p:pic>
            <p:nvPicPr>
              <p:cNvPr id="10754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21254" y="5025658"/>
                <a:ext cx="363697" cy="93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754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6813" y="5029200"/>
              <a:ext cx="254000" cy="84138"/>
            </p14:xfrm>
          </p:contentPart>
        </mc:Choice>
        <mc:Fallback xmlns="">
          <p:pic>
            <p:nvPicPr>
              <p:cNvPr id="10754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11769" y="5024848"/>
                <a:ext cx="263367" cy="92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754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4488" y="4975225"/>
              <a:ext cx="523875" cy="171450"/>
            </p14:xfrm>
          </p:contentPart>
        </mc:Choice>
        <mc:Fallback xmlns="">
          <p:pic>
            <p:nvPicPr>
              <p:cNvPr id="10754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60538" y="4970582"/>
                <a:ext cx="532493" cy="179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755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7475" y="5411788"/>
              <a:ext cx="9525" cy="14287"/>
            </p14:xfrm>
          </p:contentPart>
        </mc:Choice>
        <mc:Fallback xmlns="">
          <p:pic>
            <p:nvPicPr>
              <p:cNvPr id="10755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23347" y="5407801"/>
                <a:ext cx="17463" cy="2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755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6675" y="5470525"/>
              <a:ext cx="47625" cy="88900"/>
            </p14:xfrm>
          </p:contentPart>
        </mc:Choice>
        <mc:Fallback xmlns="">
          <p:pic>
            <p:nvPicPr>
              <p:cNvPr id="10755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73744" y="5466188"/>
                <a:ext cx="55685" cy="96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755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2250" y="5407025"/>
              <a:ext cx="227013" cy="104775"/>
            </p14:xfrm>
          </p:contentPart>
        </mc:Choice>
        <mc:Fallback xmlns="">
          <p:pic>
            <p:nvPicPr>
              <p:cNvPr id="10755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28652" y="5402328"/>
                <a:ext cx="234928" cy="113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755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6738" y="5413375"/>
              <a:ext cx="152400" cy="115888"/>
            </p14:xfrm>
          </p:contentPart>
        </mc:Choice>
        <mc:Fallback xmlns="">
          <p:pic>
            <p:nvPicPr>
              <p:cNvPr id="10755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72120" y="5409083"/>
                <a:ext cx="159860" cy="124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755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8200" y="5426075"/>
              <a:ext cx="512763" cy="209550"/>
            </p14:xfrm>
          </p:contentPart>
        </mc:Choice>
        <mc:Fallback xmlns="">
          <p:pic>
            <p:nvPicPr>
              <p:cNvPr id="10755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44231" y="5422148"/>
                <a:ext cx="519980" cy="218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755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8250" y="3659188"/>
              <a:ext cx="52388" cy="4762"/>
            </p14:xfrm>
          </p:contentPart>
        </mc:Choice>
        <mc:Fallback xmlns="">
          <p:pic>
            <p:nvPicPr>
              <p:cNvPr id="10755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15021" y="3656258"/>
                <a:ext cx="58488" cy="10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755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3050" y="3557588"/>
              <a:ext cx="1031875" cy="192087"/>
            </p14:xfrm>
          </p:contentPart>
        </mc:Choice>
        <mc:Fallback xmlns="">
          <p:pic>
            <p:nvPicPr>
              <p:cNvPr id="10755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48011" y="3555079"/>
                <a:ext cx="1040153" cy="199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755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4675" y="3833813"/>
              <a:ext cx="474663" cy="52387"/>
            </p14:xfrm>
          </p:contentPart>
        </mc:Choice>
        <mc:Fallback xmlns="">
          <p:pic>
            <p:nvPicPr>
              <p:cNvPr id="10755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21071" y="3831249"/>
                <a:ext cx="481150" cy="58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755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6650" y="3776663"/>
              <a:ext cx="1428750" cy="214312"/>
            </p14:xfrm>
          </p:contentPart>
        </mc:Choice>
        <mc:Fallback xmlns="">
          <p:pic>
            <p:nvPicPr>
              <p:cNvPr id="10755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12324" y="3772341"/>
                <a:ext cx="1437042" cy="222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755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0288" y="2813050"/>
              <a:ext cx="552450" cy="47625"/>
            </p14:xfrm>
          </p:contentPart>
        </mc:Choice>
        <mc:Fallback xmlns="">
          <p:pic>
            <p:nvPicPr>
              <p:cNvPr id="10755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07043" y="2810207"/>
                <a:ext cx="558580" cy="53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756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4900" y="2755900"/>
              <a:ext cx="498475" cy="131763"/>
            </p14:xfrm>
          </p:contentPart>
        </mc:Choice>
        <mc:Fallback xmlns="">
          <p:pic>
            <p:nvPicPr>
              <p:cNvPr id="10756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180575" y="2751940"/>
                <a:ext cx="506765" cy="138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756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3013" y="3070225"/>
              <a:ext cx="288925" cy="112713"/>
            </p14:xfrm>
          </p:contentPart>
        </mc:Choice>
        <mc:Fallback xmlns="">
          <p:pic>
            <p:nvPicPr>
              <p:cNvPr id="10756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18341" y="3065483"/>
                <a:ext cx="298628" cy="120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756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6875" y="3078163"/>
              <a:ext cx="876300" cy="165100"/>
            </p14:xfrm>
          </p:contentPart>
        </mc:Choice>
        <mc:Fallback xmlns="">
          <p:pic>
            <p:nvPicPr>
              <p:cNvPr id="10756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43632" y="3072684"/>
                <a:ext cx="883867" cy="17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756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6013" y="3152775"/>
              <a:ext cx="2822575" cy="592138"/>
            </p14:xfrm>
          </p:contentPart>
        </mc:Choice>
        <mc:Fallback xmlns="">
          <p:pic>
            <p:nvPicPr>
              <p:cNvPr id="10756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20972" y="3148090"/>
                <a:ext cx="2831937" cy="601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756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2538" y="3187700"/>
              <a:ext cx="314325" cy="127000"/>
            </p14:xfrm>
          </p:contentPart>
        </mc:Choice>
        <mc:Fallback xmlns="">
          <p:pic>
            <p:nvPicPr>
              <p:cNvPr id="10756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28595" y="3184480"/>
                <a:ext cx="323285" cy="134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756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3225" y="3255963"/>
              <a:ext cx="350838" cy="139700"/>
            </p14:xfrm>
          </p:contentPart>
        </mc:Choice>
        <mc:Fallback xmlns="">
          <p:pic>
            <p:nvPicPr>
              <p:cNvPr id="10756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749616" y="3250142"/>
                <a:ext cx="357696" cy="149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756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9663" y="3276600"/>
              <a:ext cx="1474787" cy="147638"/>
            </p14:xfrm>
          </p:contentPart>
        </mc:Choice>
        <mc:Fallback xmlns="">
          <p:pic>
            <p:nvPicPr>
              <p:cNvPr id="10756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85699" y="3271953"/>
                <a:ext cx="1481633" cy="155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756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0600" y="2743200"/>
              <a:ext cx="198438" cy="503238"/>
            </p14:xfrm>
          </p:contentPart>
        </mc:Choice>
        <mc:Fallback xmlns="">
          <p:pic>
            <p:nvPicPr>
              <p:cNvPr id="10756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68084" y="2739246"/>
                <a:ext cx="203830" cy="509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756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499738" y="116638388"/>
              <a:ext cx="0" cy="0"/>
            </p14:xfrm>
          </p:contentPart>
        </mc:Choice>
        <mc:Fallback xmlns="">
          <p:pic>
            <p:nvPicPr>
              <p:cNvPr id="10756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6499738" y="116638388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929486" cy="642942"/>
          </a:xfrm>
        </p:spPr>
        <p:txBody>
          <a:bodyPr>
            <a:noAutofit/>
          </a:bodyPr>
          <a:lstStyle/>
          <a:p>
            <a:pPr algn="l"/>
            <a:r>
              <a:rPr lang="es-ES" sz="2400" b="1" i="1" dirty="0" smtClean="0">
                <a:latin typeface="Arial" charset="0"/>
                <a:cs typeface="Arial" charset="0"/>
              </a:rPr>
              <a:t>Problema de Ejemplo: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lum bright="20000" contrast="-10000"/>
          </a:blip>
          <a:srcRect/>
          <a:stretch>
            <a:fillRect/>
          </a:stretch>
        </p:blipFill>
        <p:spPr bwMode="auto">
          <a:xfrm>
            <a:off x="571472" y="857232"/>
            <a:ext cx="763885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>
            <a:lum bright="30000"/>
          </a:blip>
          <a:srcRect/>
          <a:stretch>
            <a:fillRect/>
          </a:stretch>
        </p:blipFill>
        <p:spPr bwMode="auto">
          <a:xfrm>
            <a:off x="571472" y="1714488"/>
            <a:ext cx="1104905" cy="139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4">
            <a:lum bright="30000"/>
          </a:blip>
          <a:srcRect/>
          <a:stretch>
            <a:fillRect/>
          </a:stretch>
        </p:blipFill>
        <p:spPr bwMode="auto">
          <a:xfrm>
            <a:off x="2428860" y="2714620"/>
            <a:ext cx="1278464" cy="31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22" y="3071810"/>
            <a:ext cx="165735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854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4813" y="3128963"/>
              <a:ext cx="2849562" cy="214312"/>
            </p14:xfrm>
          </p:contentPart>
        </mc:Choice>
        <mc:Fallback xmlns="">
          <p:pic>
            <p:nvPicPr>
              <p:cNvPr id="10854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0492" y="3124288"/>
                <a:ext cx="2859284" cy="223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5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3168650"/>
              <a:ext cx="404812" cy="131763"/>
            </p14:xfrm>
          </p:contentPart>
        </mc:Choice>
        <mc:Fallback xmlns="">
          <p:pic>
            <p:nvPicPr>
              <p:cNvPr id="1085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8606" y="3163970"/>
                <a:ext cx="413096" cy="141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5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7875" y="3448050"/>
              <a:ext cx="2260600" cy="85725"/>
            </p14:xfrm>
          </p:contentPart>
        </mc:Choice>
        <mc:Fallback xmlns="">
          <p:pic>
            <p:nvPicPr>
              <p:cNvPr id="1085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4996" y="3444781"/>
                <a:ext cx="2266718" cy="9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85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3700" y="3467100"/>
              <a:ext cx="55563" cy="142875"/>
            </p14:xfrm>
          </p:contentPart>
        </mc:Choice>
        <mc:Fallback xmlns="">
          <p:pic>
            <p:nvPicPr>
              <p:cNvPr id="1085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9731" y="3462770"/>
                <a:ext cx="63861" cy="151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85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0" y="3482975"/>
              <a:ext cx="466725" cy="122238"/>
            </p14:xfrm>
          </p:contentPart>
        </mc:Choice>
        <mc:Fallback xmlns="">
          <p:pic>
            <p:nvPicPr>
              <p:cNvPr id="10855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08576" y="3478997"/>
                <a:ext cx="476433" cy="129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5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8088" y="3475038"/>
              <a:ext cx="139700" cy="88900"/>
            </p14:xfrm>
          </p:contentPart>
        </mc:Choice>
        <mc:Fallback xmlns="">
          <p:pic>
            <p:nvPicPr>
              <p:cNvPr id="10855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12297" y="3469326"/>
                <a:ext cx="149472" cy="99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85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4475" y="3489325"/>
              <a:ext cx="373063" cy="90488"/>
            </p14:xfrm>
          </p:contentPart>
        </mc:Choice>
        <mc:Fallback xmlns="">
          <p:pic>
            <p:nvPicPr>
              <p:cNvPr id="10855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19089" y="3483557"/>
                <a:ext cx="382758" cy="99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85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9938" y="3429000"/>
              <a:ext cx="657225" cy="201613"/>
            </p14:xfrm>
          </p:contentPart>
        </mc:Choice>
        <mc:Fallback xmlns="">
          <p:pic>
            <p:nvPicPr>
              <p:cNvPr id="10855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46695" y="3424320"/>
                <a:ext cx="664431" cy="209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85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5125" y="3430588"/>
              <a:ext cx="785813" cy="109537"/>
            </p14:xfrm>
          </p:contentPart>
        </mc:Choice>
        <mc:Fallback xmlns="">
          <p:pic>
            <p:nvPicPr>
              <p:cNvPr id="10855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09730" y="3425183"/>
                <a:ext cx="796602" cy="119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5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0075" y="3713163"/>
              <a:ext cx="558800" cy="127000"/>
            </p14:xfrm>
          </p:contentPart>
        </mc:Choice>
        <mc:Fallback xmlns="">
          <p:pic>
            <p:nvPicPr>
              <p:cNvPr id="10855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05038" y="3708197"/>
                <a:ext cx="566356" cy="136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85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6350" y="3698875"/>
              <a:ext cx="400050" cy="117475"/>
            </p14:xfrm>
          </p:contentPart>
        </mc:Choice>
        <mc:Fallback xmlns="">
          <p:pic>
            <p:nvPicPr>
              <p:cNvPr id="1085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81673" y="3693861"/>
                <a:ext cx="409763" cy="126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85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1025" y="3716338"/>
              <a:ext cx="349250" cy="111125"/>
            </p14:xfrm>
          </p:contentPart>
        </mc:Choice>
        <mc:Fallback xmlns="">
          <p:pic>
            <p:nvPicPr>
              <p:cNvPr id="10855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55641" y="3710855"/>
                <a:ext cx="358941" cy="1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85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8863" y="3722688"/>
              <a:ext cx="1022350" cy="131762"/>
            </p14:xfrm>
          </p:contentPart>
        </mc:Choice>
        <mc:Fallback xmlns="">
          <p:pic>
            <p:nvPicPr>
              <p:cNvPr id="1085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34182" y="3718771"/>
                <a:ext cx="1031353" cy="139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55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230513" y="135470900"/>
              <a:ext cx="0" cy="0"/>
            </p14:xfrm>
          </p:contentPart>
        </mc:Choice>
        <mc:Fallback xmlns="">
          <p:pic>
            <p:nvPicPr>
              <p:cNvPr id="10855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230513" y="1354709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5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7038" y="3725863"/>
              <a:ext cx="60325" cy="409575"/>
            </p14:xfrm>
          </p:contentPart>
        </mc:Choice>
        <mc:Fallback xmlns="">
          <p:pic>
            <p:nvPicPr>
              <p:cNvPr id="1085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32755" y="3721184"/>
                <a:ext cx="69606" cy="418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856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4363" y="3935413"/>
              <a:ext cx="749300" cy="150812"/>
            </p14:xfrm>
          </p:contentPart>
        </mc:Choice>
        <mc:Fallback xmlns="">
          <p:pic>
            <p:nvPicPr>
              <p:cNvPr id="10856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19675" y="3931125"/>
                <a:ext cx="757594" cy="158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56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8763" y="4038600"/>
              <a:ext cx="52387" cy="152400"/>
            </p14:xfrm>
          </p:contentPart>
        </mc:Choice>
        <mc:Fallback xmlns="">
          <p:pic>
            <p:nvPicPr>
              <p:cNvPr id="10856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34733" y="4035023"/>
                <a:ext cx="60080" cy="159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856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8313" y="3990975"/>
              <a:ext cx="889000" cy="147638"/>
            </p14:xfrm>
          </p:contentPart>
        </mc:Choice>
        <mc:Fallback xmlns="">
          <p:pic>
            <p:nvPicPr>
              <p:cNvPr id="10856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45430" y="3985897"/>
                <a:ext cx="895847" cy="156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856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3613" y="4114800"/>
              <a:ext cx="195262" cy="801688"/>
            </p14:xfrm>
          </p:contentPart>
        </mc:Choice>
        <mc:Fallback xmlns="">
          <p:pic>
            <p:nvPicPr>
              <p:cNvPr id="10856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28532" y="4110110"/>
                <a:ext cx="204698" cy="811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56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400" y="4286250"/>
              <a:ext cx="163513" cy="20638"/>
            </p14:xfrm>
          </p:contentPart>
        </mc:Choice>
        <mc:Fallback xmlns="">
          <p:pic>
            <p:nvPicPr>
              <p:cNvPr id="10856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4890" y="4283623"/>
                <a:ext cx="169250" cy="26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856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100" y="4198938"/>
              <a:ext cx="127000" cy="138112"/>
            </p14:xfrm>
          </p:contentPart>
        </mc:Choice>
        <mc:Fallback xmlns="">
          <p:pic>
            <p:nvPicPr>
              <p:cNvPr id="10856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5109" y="4193890"/>
                <a:ext cx="134983" cy="148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856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7063" y="4224338"/>
              <a:ext cx="403225" cy="131762"/>
            </p14:xfrm>
          </p:contentPart>
        </mc:Choice>
        <mc:Fallback xmlns="">
          <p:pic>
            <p:nvPicPr>
              <p:cNvPr id="10856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2739" y="4219658"/>
                <a:ext cx="410072" cy="140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856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6650" y="4203700"/>
              <a:ext cx="485775" cy="161925"/>
            </p14:xfrm>
          </p:contentPart>
        </mc:Choice>
        <mc:Fallback xmlns="">
          <p:pic>
            <p:nvPicPr>
              <p:cNvPr id="10856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33036" y="4199382"/>
                <a:ext cx="491919" cy="171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56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6725" y="4306888"/>
              <a:ext cx="344488" cy="68262"/>
            </p14:xfrm>
          </p:contentPart>
        </mc:Choice>
        <mc:Fallback xmlns="">
          <p:pic>
            <p:nvPicPr>
              <p:cNvPr id="10856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31320" y="4301323"/>
                <a:ext cx="353497" cy="78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57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650" y="4413250"/>
              <a:ext cx="1263650" cy="146050"/>
            </p14:xfrm>
          </p:contentPart>
        </mc:Choice>
        <mc:Fallback xmlns="">
          <p:pic>
            <p:nvPicPr>
              <p:cNvPr id="10857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0690" y="4407854"/>
                <a:ext cx="1271570" cy="154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857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5775" y="4449763"/>
              <a:ext cx="127000" cy="122237"/>
            </p14:xfrm>
          </p:contentPart>
        </mc:Choice>
        <mc:Fallback xmlns="">
          <p:pic>
            <p:nvPicPr>
              <p:cNvPr id="10857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50767" y="4444306"/>
                <a:ext cx="135944" cy="132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857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175" y="4594225"/>
              <a:ext cx="701675" cy="147638"/>
            </p14:xfrm>
          </p:contentPart>
        </mc:Choice>
        <mc:Fallback xmlns="">
          <p:pic>
            <p:nvPicPr>
              <p:cNvPr id="10857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9495" y="4589171"/>
                <a:ext cx="711395" cy="157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857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0475" y="4645025"/>
              <a:ext cx="627063" cy="111125"/>
            </p14:xfrm>
          </p:contentPart>
        </mc:Choice>
        <mc:Fallback xmlns="">
          <p:pic>
            <p:nvPicPr>
              <p:cNvPr id="10857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55069" y="4640395"/>
                <a:ext cx="636793" cy="120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857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425" y="4797425"/>
              <a:ext cx="930275" cy="74613"/>
            </p14:xfrm>
          </p:contentPart>
        </mc:Choice>
        <mc:Fallback xmlns="">
          <p:pic>
            <p:nvPicPr>
              <p:cNvPr id="10857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2825" y="4793855"/>
                <a:ext cx="936755" cy="80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857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988" y="4716463"/>
              <a:ext cx="865187" cy="222250"/>
            </p14:xfrm>
          </p:contentPart>
        </mc:Choice>
        <mc:Fallback xmlns="">
          <p:pic>
            <p:nvPicPr>
              <p:cNvPr id="10857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6311" y="4712140"/>
                <a:ext cx="873461" cy="230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857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1425" y="4854575"/>
              <a:ext cx="114300" cy="77788"/>
            </p14:xfrm>
          </p:contentPart>
        </mc:Choice>
        <mc:Fallback xmlns="">
          <p:pic>
            <p:nvPicPr>
              <p:cNvPr id="10857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37446" y="4849936"/>
                <a:ext cx="122619" cy="87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857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0975" y="4795838"/>
              <a:ext cx="454025" cy="136525"/>
            </p14:xfrm>
          </p:contentPart>
        </mc:Choice>
        <mc:Fallback xmlns="">
          <p:pic>
            <p:nvPicPr>
              <p:cNvPr id="10857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46298" y="4791180"/>
                <a:ext cx="462300" cy="145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857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3950" y="4229100"/>
              <a:ext cx="704850" cy="590550"/>
            </p14:xfrm>
          </p:contentPart>
        </mc:Choice>
        <mc:Fallback xmlns="">
          <p:pic>
            <p:nvPicPr>
              <p:cNvPr id="10857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78119" y="4169160"/>
                <a:ext cx="736512" cy="71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857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8250" y="4203700"/>
              <a:ext cx="1016000" cy="50800"/>
            </p14:xfrm>
          </p:contentPart>
        </mc:Choice>
        <mc:Fallback xmlns="">
          <p:pic>
            <p:nvPicPr>
              <p:cNvPr id="10857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92420" y="4149840"/>
                <a:ext cx="1047660" cy="1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858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9500" y="5727700"/>
              <a:ext cx="120650" cy="571500"/>
            </p14:xfrm>
          </p:contentPart>
        </mc:Choice>
        <mc:Fallback xmlns="">
          <p:pic>
            <p:nvPicPr>
              <p:cNvPr id="10858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33747" y="5664400"/>
                <a:ext cx="152155" cy="698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858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0300" y="6229350"/>
              <a:ext cx="787400" cy="31750"/>
            </p14:xfrm>
          </p:contentPart>
        </mc:Choice>
        <mc:Fallback xmlns="">
          <p:pic>
            <p:nvPicPr>
              <p:cNvPr id="10858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84473" y="6180904"/>
                <a:ext cx="819054" cy="128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58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14600" y="5702300"/>
              <a:ext cx="1066800" cy="1588"/>
            </p14:xfrm>
          </p:contentPart>
        </mc:Choice>
        <mc:Fallback xmlns="">
          <p:pic>
            <p:nvPicPr>
              <p:cNvPr id="10858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0" y="0"/>
                <a:ext cx="10670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858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0150" y="4730750"/>
              <a:ext cx="571500" cy="12700"/>
            </p14:xfrm>
          </p:contentPart>
        </mc:Choice>
        <mc:Fallback xmlns="">
          <p:pic>
            <p:nvPicPr>
              <p:cNvPr id="10858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53945" y="4682159"/>
                <a:ext cx="603550" cy="110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858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3800" y="4457700"/>
              <a:ext cx="1003300" cy="63500"/>
            </p14:xfrm>
          </p:contentPart>
        </mc:Choice>
        <mc:Fallback xmlns="">
          <p:pic>
            <p:nvPicPr>
              <p:cNvPr id="10858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47966" y="4398253"/>
                <a:ext cx="1034968" cy="182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858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9350" y="5943600"/>
              <a:ext cx="1085850" cy="25400"/>
            </p14:xfrm>
          </p:contentPart>
        </mc:Choice>
        <mc:Fallback xmlns="">
          <p:pic>
            <p:nvPicPr>
              <p:cNvPr id="10858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03519" y="5916507"/>
                <a:ext cx="1117512" cy="79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858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8950" y="4237038"/>
              <a:ext cx="3521075" cy="98425"/>
            </p14:xfrm>
          </p:contentPart>
        </mc:Choice>
        <mc:Fallback xmlns="">
          <p:pic>
            <p:nvPicPr>
              <p:cNvPr id="10858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95350" y="4230060"/>
                <a:ext cx="3527914" cy="109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858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0688" y="4318000"/>
              <a:ext cx="71437" cy="80963"/>
            </p14:xfrm>
          </p:contentPart>
        </mc:Choice>
        <mc:Fallback xmlns="">
          <p:pic>
            <p:nvPicPr>
              <p:cNvPr id="10858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28188" y="4312940"/>
                <a:ext cx="79295" cy="88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858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0075" y="4192588"/>
              <a:ext cx="769938" cy="214312"/>
            </p14:xfrm>
          </p:contentPart>
        </mc:Choice>
        <mc:Fallback xmlns="">
          <p:pic>
            <p:nvPicPr>
              <p:cNvPr id="10858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07197" y="4187890"/>
                <a:ext cx="777493" cy="221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858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9075" y="4195763"/>
              <a:ext cx="407988" cy="225425"/>
            </p14:xfrm>
          </p:contentPart>
        </mc:Choice>
        <mc:Fallback xmlns="">
          <p:pic>
            <p:nvPicPr>
              <p:cNvPr id="10858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94418" y="4191442"/>
                <a:ext cx="416943" cy="234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859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3750" y="4244975"/>
              <a:ext cx="528638" cy="150813"/>
            </p14:xfrm>
          </p:contentPart>
        </mc:Choice>
        <mc:Fallback xmlns="">
          <p:pic>
            <p:nvPicPr>
              <p:cNvPr id="10859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68719" y="4240978"/>
                <a:ext cx="536185" cy="15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859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2400" y="4206875"/>
              <a:ext cx="417513" cy="173038"/>
            </p14:xfrm>
          </p:contentPart>
        </mc:Choice>
        <mc:Fallback xmlns="">
          <p:pic>
            <p:nvPicPr>
              <p:cNvPr id="10859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96968" y="4202179"/>
                <a:ext cx="428376" cy="181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859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3738" y="4160838"/>
              <a:ext cx="712787" cy="209550"/>
            </p14:xfrm>
          </p:contentPart>
        </mc:Choice>
        <mc:Fallback xmlns="">
          <p:pic>
            <p:nvPicPr>
              <p:cNvPr id="10859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38344" y="4156487"/>
                <a:ext cx="721058" cy="218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859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21625" y="4205288"/>
              <a:ext cx="501650" cy="127000"/>
            </p14:xfrm>
          </p:contentPart>
        </mc:Choice>
        <mc:Fallback xmlns="">
          <p:pic>
            <p:nvPicPr>
              <p:cNvPr id="10859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916583" y="4200280"/>
                <a:ext cx="510293" cy="137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859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0125" y="4368800"/>
              <a:ext cx="1041400" cy="187325"/>
            </p14:xfrm>
          </p:contentPart>
        </mc:Choice>
        <mc:Fallback xmlns="">
          <p:pic>
            <p:nvPicPr>
              <p:cNvPr id="10859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07245" y="4363386"/>
                <a:ext cx="1049319" cy="197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859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50250" y="4627563"/>
              <a:ext cx="88900" cy="22225"/>
            </p14:xfrm>
          </p:contentPart>
        </mc:Choice>
        <mc:Fallback xmlns="">
          <p:pic>
            <p:nvPicPr>
              <p:cNvPr id="10859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346665" y="4623620"/>
                <a:ext cx="96428" cy="29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859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9075" y="4481513"/>
              <a:ext cx="869950" cy="225425"/>
            </p14:xfrm>
          </p:contentPart>
        </mc:Choice>
        <mc:Fallback xmlns="">
          <p:pic>
            <p:nvPicPr>
              <p:cNvPr id="10859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26198" y="4476103"/>
                <a:ext cx="877502" cy="235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859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9038" y="4591050"/>
              <a:ext cx="415925" cy="217488"/>
            </p14:xfrm>
          </p:contentPart>
        </mc:Choice>
        <mc:Fallback xmlns="">
          <p:pic>
            <p:nvPicPr>
              <p:cNvPr id="10859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94023" y="4585992"/>
                <a:ext cx="425239" cy="227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859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1488" y="4694238"/>
              <a:ext cx="77787" cy="55562"/>
            </p14:xfrm>
          </p:contentPart>
        </mc:Choice>
        <mc:Fallback xmlns="">
          <p:pic>
            <p:nvPicPr>
              <p:cNvPr id="10859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46446" y="4689219"/>
                <a:ext cx="87150" cy="64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859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88025" y="4614863"/>
              <a:ext cx="93663" cy="112712"/>
            </p14:xfrm>
          </p:contentPart>
        </mc:Choice>
        <mc:Fallback xmlns="">
          <p:pic>
            <p:nvPicPr>
              <p:cNvPr id="10859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83324" y="4609789"/>
                <a:ext cx="101981" cy="121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860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6463" y="4610100"/>
              <a:ext cx="1522412" cy="184150"/>
            </p14:xfrm>
          </p:contentPart>
        </mc:Choice>
        <mc:Fallback xmlns="">
          <p:pic>
            <p:nvPicPr>
              <p:cNvPr id="10860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981783" y="4605397"/>
                <a:ext cx="1532492" cy="19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860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18413" y="4645025"/>
              <a:ext cx="355600" cy="107950"/>
            </p14:xfrm>
          </p:contentPart>
        </mc:Choice>
        <mc:Fallback xmlns="">
          <p:pic>
            <p:nvPicPr>
              <p:cNvPr id="10860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613748" y="4640070"/>
                <a:ext cx="364212" cy="117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860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7675" y="4616450"/>
              <a:ext cx="68263" cy="122238"/>
            </p14:xfrm>
          </p:contentPart>
        </mc:Choice>
        <mc:Fallback xmlns="">
          <p:pic>
            <p:nvPicPr>
              <p:cNvPr id="10860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063029" y="4611057"/>
                <a:ext cx="76841" cy="132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860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29600" y="4600575"/>
              <a:ext cx="715963" cy="211138"/>
            </p14:xfrm>
          </p:contentPart>
        </mc:Choice>
        <mc:Fallback xmlns="">
          <p:pic>
            <p:nvPicPr>
              <p:cNvPr id="10860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24553" y="4595565"/>
                <a:ext cx="724255" cy="221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860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0163" y="4783138"/>
              <a:ext cx="55562" cy="131762"/>
            </p14:xfrm>
          </p:contentPart>
        </mc:Choice>
        <mc:Fallback xmlns="">
          <p:pic>
            <p:nvPicPr>
              <p:cNvPr id="10860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76873" y="4777001"/>
                <a:ext cx="65066" cy="141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860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37150" y="4772025"/>
              <a:ext cx="80963" cy="52388"/>
            </p14:xfrm>
          </p:contentPart>
        </mc:Choice>
        <mc:Fallback xmlns="">
          <p:pic>
            <p:nvPicPr>
              <p:cNvPr id="10860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31060" y="4766007"/>
                <a:ext cx="90636" cy="61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860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2913" y="4768850"/>
              <a:ext cx="136525" cy="111125"/>
            </p14:xfrm>
          </p:contentPart>
        </mc:Choice>
        <mc:Fallback xmlns="">
          <p:pic>
            <p:nvPicPr>
              <p:cNvPr id="10860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519696" y="4764144"/>
                <a:ext cx="143673" cy="119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860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67400" y="4776788"/>
              <a:ext cx="501650" cy="111125"/>
            </p14:xfrm>
          </p:contentPart>
        </mc:Choice>
        <mc:Fallback xmlns="">
          <p:pic>
            <p:nvPicPr>
              <p:cNvPr id="10860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862025" y="4771394"/>
                <a:ext cx="510250" cy="122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860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8613" y="4973638"/>
              <a:ext cx="3175" cy="1587"/>
            </p14:xfrm>
          </p:contentPart>
        </mc:Choice>
        <mc:Fallback xmlns="">
          <p:pic>
            <p:nvPicPr>
              <p:cNvPr id="10860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31734" y="4953007"/>
                <a:ext cx="15875" cy="42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860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5113" y="5037138"/>
              <a:ext cx="61912" cy="84137"/>
            </p14:xfrm>
          </p:contentPart>
        </mc:Choice>
        <mc:Fallback xmlns="">
          <p:pic>
            <p:nvPicPr>
              <p:cNvPr id="10860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71965" y="5032767"/>
                <a:ext cx="69607" cy="9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861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5300" y="4951413"/>
              <a:ext cx="512763" cy="152400"/>
            </p14:xfrm>
          </p:contentPart>
        </mc:Choice>
        <mc:Fallback xmlns="">
          <p:pic>
            <p:nvPicPr>
              <p:cNvPr id="10861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00622" y="4946762"/>
                <a:ext cx="520679" cy="16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861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3638" y="4976813"/>
              <a:ext cx="201612" cy="130175"/>
            </p14:xfrm>
          </p:contentPart>
        </mc:Choice>
        <mc:Fallback xmlns="">
          <p:pic>
            <p:nvPicPr>
              <p:cNvPr id="10861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970404" y="4971722"/>
                <a:ext cx="209518" cy="139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861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6238" y="5213350"/>
              <a:ext cx="873125" cy="71438"/>
            </p14:xfrm>
          </p:contentPart>
        </mc:Choice>
        <mc:Fallback xmlns="">
          <p:pic>
            <p:nvPicPr>
              <p:cNvPr id="10861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81553" y="5208660"/>
                <a:ext cx="881053" cy="80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861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6388" y="5194300"/>
              <a:ext cx="1076325" cy="169863"/>
            </p14:xfrm>
          </p:contentPart>
        </mc:Choice>
        <mc:Fallback xmlns="">
          <p:pic>
            <p:nvPicPr>
              <p:cNvPr id="10861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112424" y="5189315"/>
                <a:ext cx="1085333" cy="178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861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0063" y="5192713"/>
              <a:ext cx="857250" cy="144462"/>
            </p14:xfrm>
          </p:contentPart>
        </mc:Choice>
        <mc:Fallback xmlns="">
          <p:pic>
            <p:nvPicPr>
              <p:cNvPr id="10861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76819" y="5188018"/>
                <a:ext cx="864460" cy="152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861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843863" y="197819963"/>
              <a:ext cx="0" cy="0"/>
            </p14:xfrm>
          </p:contentPart>
        </mc:Choice>
        <mc:Fallback xmlns="">
          <p:pic>
            <p:nvPicPr>
              <p:cNvPr id="10861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85843863" y="1978199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861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8775" y="5407025"/>
              <a:ext cx="73025" cy="179388"/>
            </p14:xfrm>
          </p:contentPart>
        </mc:Choice>
        <mc:Fallback xmlns="">
          <p:pic>
            <p:nvPicPr>
              <p:cNvPr id="10861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65911" y="5402333"/>
                <a:ext cx="80542" cy="186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861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4513" y="5410200"/>
              <a:ext cx="920750" cy="161925"/>
            </p14:xfrm>
          </p:contentPart>
        </mc:Choice>
        <mc:Fallback xmlns="">
          <p:pic>
            <p:nvPicPr>
              <p:cNvPr id="10861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350911" y="5406206"/>
                <a:ext cx="929035" cy="170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861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7738" y="5603875"/>
              <a:ext cx="182562" cy="722313"/>
            </p14:xfrm>
          </p:contentPart>
        </mc:Choice>
        <mc:Fallback xmlns="">
          <p:pic>
            <p:nvPicPr>
              <p:cNvPr id="10861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12305" y="5598482"/>
                <a:ext cx="193067" cy="731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861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9188" y="5207000"/>
              <a:ext cx="84137" cy="428625"/>
            </p14:xfrm>
          </p:contentPart>
        </mc:Choice>
        <mc:Fallback xmlns="">
          <p:pic>
            <p:nvPicPr>
              <p:cNvPr id="10861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14133" y="5201970"/>
                <a:ext cx="92803" cy="438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862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300" y="5767388"/>
              <a:ext cx="71438" cy="217487"/>
            </p14:xfrm>
          </p:contentPart>
        </mc:Choice>
        <mc:Fallback xmlns="">
          <p:pic>
            <p:nvPicPr>
              <p:cNvPr id="10862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9347" y="5761257"/>
                <a:ext cx="81593" cy="228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862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450" y="5859463"/>
              <a:ext cx="115888" cy="85725"/>
            </p14:xfrm>
          </p:contentPart>
        </mc:Choice>
        <mc:Fallback xmlns="">
          <p:pic>
            <p:nvPicPr>
              <p:cNvPr id="10862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48145" y="5854820"/>
                <a:ext cx="123423" cy="95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862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9888" y="5903913"/>
              <a:ext cx="219075" cy="28575"/>
            </p14:xfrm>
          </p:contentPart>
        </mc:Choice>
        <mc:Fallback xmlns="">
          <p:pic>
            <p:nvPicPr>
              <p:cNvPr id="10862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635944" y="5899831"/>
                <a:ext cx="225529" cy="36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62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263" y="5846763"/>
              <a:ext cx="442912" cy="152400"/>
            </p14:xfrm>
          </p:contentPart>
        </mc:Choice>
        <mc:Fallback xmlns="">
          <p:pic>
            <p:nvPicPr>
              <p:cNvPr id="10862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71222" y="5841731"/>
                <a:ext cx="451914" cy="161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862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7600" y="5857875"/>
              <a:ext cx="901700" cy="180975"/>
            </p14:xfrm>
          </p:contentPart>
        </mc:Choice>
        <mc:Fallback xmlns="">
          <p:pic>
            <p:nvPicPr>
              <p:cNvPr id="10862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12209" y="5852478"/>
                <a:ext cx="912841" cy="189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862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8388" y="4151313"/>
              <a:ext cx="107950" cy="611187"/>
            </p14:xfrm>
          </p:contentPart>
        </mc:Choice>
        <mc:Fallback xmlns="">
          <p:pic>
            <p:nvPicPr>
              <p:cNvPr id="10862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04802" y="4146634"/>
                <a:ext cx="115840" cy="620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626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8075" y="5638800"/>
              <a:ext cx="160338" cy="717550"/>
            </p14:xfrm>
          </p:contentPart>
        </mc:Choice>
        <mc:Fallback xmlns="">
          <p:pic>
            <p:nvPicPr>
              <p:cNvPr id="108626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642718" y="5633767"/>
                <a:ext cx="170337" cy="728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862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430225" y="232676700"/>
              <a:ext cx="0" cy="0"/>
            </p14:xfrm>
          </p:contentPart>
        </mc:Choice>
        <mc:Fallback xmlns="">
          <p:pic>
            <p:nvPicPr>
              <p:cNvPr id="10862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6430225" y="2326767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862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6388" y="6345238"/>
              <a:ext cx="730250" cy="230187"/>
            </p14:xfrm>
          </p:contentPart>
        </mc:Choice>
        <mc:Fallback xmlns="">
          <p:pic>
            <p:nvPicPr>
              <p:cNvPr id="10862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112073" y="6339843"/>
                <a:ext cx="738879" cy="239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62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9513" y="6338888"/>
              <a:ext cx="919162" cy="277812"/>
            </p14:xfrm>
          </p:contentPart>
        </mc:Choice>
        <mc:Fallback xmlns="">
          <p:pic>
            <p:nvPicPr>
              <p:cNvPr id="10862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984840" y="6334198"/>
                <a:ext cx="926351" cy="287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863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6188" y="3922713"/>
              <a:ext cx="12700" cy="3175"/>
            </p14:xfrm>
          </p:contentPart>
        </mc:Choice>
        <mc:Fallback xmlns="">
          <p:pic>
            <p:nvPicPr>
              <p:cNvPr id="10863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239261" y="3917518"/>
                <a:ext cx="26555" cy="13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8631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638" y="3905250"/>
              <a:ext cx="1057275" cy="220663"/>
            </p14:xfrm>
          </p:contentPart>
        </mc:Choice>
        <mc:Fallback xmlns="">
          <p:pic>
            <p:nvPicPr>
              <p:cNvPr id="108631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76154" y="3898749"/>
                <a:ext cx="1070243" cy="233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8632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2963" y="4060825"/>
              <a:ext cx="239712" cy="58738"/>
            </p14:xfrm>
          </p:contentPart>
        </mc:Choice>
        <mc:Fallback xmlns="">
          <p:pic>
            <p:nvPicPr>
              <p:cNvPr id="108632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106484" y="4054456"/>
                <a:ext cx="252669" cy="71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8633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5863" y="4105275"/>
              <a:ext cx="31750" cy="26988"/>
            </p14:xfrm>
          </p:contentPart>
        </mc:Choice>
        <mc:Fallback xmlns="">
          <p:pic>
            <p:nvPicPr>
              <p:cNvPr id="108633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449513" y="4099047"/>
                <a:ext cx="44450" cy="39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863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47750" y="199609075"/>
              <a:ext cx="0" cy="0"/>
            </p14:xfrm>
          </p:contentPart>
        </mc:Choice>
        <mc:Fallback xmlns="">
          <p:pic>
            <p:nvPicPr>
              <p:cNvPr id="10863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1847750" y="1996090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863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4125" y="5481638"/>
              <a:ext cx="1316038" cy="211137"/>
            </p14:xfrm>
          </p:contentPart>
        </mc:Choice>
        <mc:Fallback xmlns="">
          <p:pic>
            <p:nvPicPr>
              <p:cNvPr id="10863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247653" y="5475141"/>
                <a:ext cx="1328983" cy="2241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MX" sz="2400" dirty="0" smtClean="0">
                <a:solidFill>
                  <a:srgbClr val="FF0000"/>
                </a:solidFill>
              </a:rPr>
              <a:t>Una nota sobre:  </a:t>
            </a:r>
            <a:r>
              <a:rPr lang="es-MX" sz="2400" b="1" dirty="0" smtClean="0">
                <a:solidFill>
                  <a:srgbClr val="FF0000"/>
                </a:solidFill>
              </a:rPr>
              <a:t>INT 21H </a:t>
            </a:r>
            <a:br>
              <a:rPr lang="es-MX" sz="2400" b="1" dirty="0" smtClean="0">
                <a:solidFill>
                  <a:srgbClr val="FF0000"/>
                </a:solidFill>
              </a:rPr>
            </a:br>
            <a:r>
              <a:rPr lang="es-MX" sz="2400" b="1" dirty="0" smtClean="0">
                <a:solidFill>
                  <a:srgbClr val="FF0000"/>
                </a:solidFill>
              </a:rPr>
              <a:t>(SOLICITUD DE SERVICIO MS-DOS)</a:t>
            </a:r>
            <a:r>
              <a:rPr lang="es-MX" sz="2400" b="1" dirty="0" smtClean="0"/>
              <a:t/>
            </a:r>
            <a:br>
              <a:rPr lang="es-MX" sz="2400" b="1" dirty="0" smtClean="0"/>
            </a:b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7158" y="928670"/>
            <a:ext cx="8572560" cy="5572164"/>
          </a:xfrm>
        </p:spPr>
        <p:txBody>
          <a:bodyPr>
            <a:normAutofit fontScale="92500" lnSpcReduction="20000"/>
          </a:bodyPr>
          <a:lstStyle/>
          <a:p>
            <a:pPr algn="just">
              <a:defRPr/>
            </a:pPr>
            <a:r>
              <a:rPr lang="es-MX" sz="1800" dirty="0" smtClean="0">
                <a:solidFill>
                  <a:schemeClr val="tx1"/>
                </a:solidFill>
              </a:rPr>
              <a:t>- La mayoría de servicios ó funciones del sistema operativo </a:t>
            </a:r>
            <a:r>
              <a:rPr lang="es-MX" sz="1800" b="1" dirty="0" smtClean="0">
                <a:solidFill>
                  <a:schemeClr val="tx1"/>
                </a:solidFill>
              </a:rPr>
              <a:t>MS-DOS</a:t>
            </a:r>
            <a:r>
              <a:rPr lang="es-MX" sz="1800" dirty="0" smtClean="0">
                <a:solidFill>
                  <a:schemeClr val="tx1"/>
                </a:solidFill>
              </a:rPr>
              <a:t> se obtienen a través de la interrupción software </a:t>
            </a:r>
            <a:r>
              <a:rPr lang="es-MX" sz="1800" b="1" dirty="0" smtClean="0">
                <a:solidFill>
                  <a:schemeClr val="tx1"/>
                </a:solidFill>
              </a:rPr>
              <a:t>21H</a:t>
            </a:r>
            <a:r>
              <a:rPr lang="es-MX" sz="18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defRPr/>
            </a:pPr>
            <a:endParaRPr lang="es-MX" sz="1800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  <a:defRPr/>
            </a:pPr>
            <a:r>
              <a:rPr lang="es-MX" sz="1800" dirty="0" smtClean="0">
                <a:solidFill>
                  <a:schemeClr val="tx1"/>
                </a:solidFill>
              </a:rPr>
              <a:t> Es por esto que se le denomina </a:t>
            </a:r>
            <a:r>
              <a:rPr lang="es-MX" sz="1800" b="1" dirty="0" smtClean="0">
                <a:solidFill>
                  <a:schemeClr val="tx1"/>
                </a:solidFill>
              </a:rPr>
              <a:t>DOS-API:</a:t>
            </a:r>
            <a:r>
              <a:rPr lang="es-MX" sz="1800" dirty="0" smtClean="0">
                <a:solidFill>
                  <a:schemeClr val="tx1"/>
                </a:solidFill>
              </a:rPr>
              <a:t> </a:t>
            </a:r>
            <a:r>
              <a:rPr lang="es-MX" sz="1800" i="1" dirty="0" smtClean="0">
                <a:solidFill>
                  <a:schemeClr val="tx1"/>
                </a:solidFill>
              </a:rPr>
              <a:t>DOS-APPLICATION-PROGRAM-INTERFACE</a:t>
            </a:r>
            <a:r>
              <a:rPr lang="es-MX" sz="1800" dirty="0" smtClean="0">
                <a:solidFill>
                  <a:schemeClr val="tx1"/>
                </a:solidFill>
              </a:rPr>
              <a:t> La </a:t>
            </a:r>
            <a:r>
              <a:rPr lang="es-MX" sz="1800" b="1" dirty="0" smtClean="0">
                <a:solidFill>
                  <a:schemeClr val="tx1"/>
                </a:solidFill>
              </a:rPr>
              <a:t>INT 21H </a:t>
            </a:r>
            <a:r>
              <a:rPr lang="es-MX" sz="1800" dirty="0" smtClean="0">
                <a:solidFill>
                  <a:schemeClr val="tx1"/>
                </a:solidFill>
              </a:rPr>
              <a:t>está compuesta por un grupo de funciones.</a:t>
            </a:r>
          </a:p>
          <a:p>
            <a:pPr algn="just">
              <a:buFontTx/>
              <a:buChar char="-"/>
              <a:defRPr/>
            </a:pPr>
            <a:endParaRPr lang="es-MX" sz="1800" dirty="0" smtClean="0">
              <a:solidFill>
                <a:schemeClr val="tx1"/>
              </a:solidFill>
            </a:endParaRPr>
          </a:p>
          <a:p>
            <a:pPr algn="just">
              <a:buFontTx/>
              <a:buChar char="-"/>
              <a:defRPr/>
            </a:pPr>
            <a:r>
              <a:rPr lang="es-MX" sz="1800" dirty="0" smtClean="0">
                <a:solidFill>
                  <a:schemeClr val="tx1"/>
                </a:solidFill>
              </a:rPr>
              <a:t> Cuando se accede a la </a:t>
            </a:r>
            <a:r>
              <a:rPr lang="es-MX" sz="1800" b="1" dirty="0" smtClean="0">
                <a:solidFill>
                  <a:schemeClr val="tx1"/>
                </a:solidFill>
              </a:rPr>
              <a:t>INT 21H</a:t>
            </a:r>
            <a:r>
              <a:rPr lang="es-MX" sz="1800" dirty="0" smtClean="0">
                <a:solidFill>
                  <a:schemeClr val="tx1"/>
                </a:solidFill>
              </a:rPr>
              <a:t>, hay que indicar el número de función que queremos ejecutar. La llamada a la </a:t>
            </a:r>
            <a:r>
              <a:rPr lang="es-MX" sz="1800" b="1" i="1" dirty="0" smtClean="0">
                <a:solidFill>
                  <a:schemeClr val="tx1"/>
                </a:solidFill>
              </a:rPr>
              <a:t>INT 21H </a:t>
            </a:r>
            <a:r>
              <a:rPr lang="es-MX" sz="1800" dirty="0" smtClean="0">
                <a:solidFill>
                  <a:schemeClr val="tx1"/>
                </a:solidFill>
              </a:rPr>
              <a:t>se realizará como sigue:</a:t>
            </a:r>
          </a:p>
          <a:p>
            <a:pPr algn="just">
              <a:defRPr/>
            </a:pPr>
            <a:endParaRPr lang="es-MX" sz="1800" dirty="0" smtClean="0">
              <a:solidFill>
                <a:schemeClr val="tx1"/>
              </a:solidFill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s-MX" sz="1600" i="1" dirty="0" smtClean="0">
                <a:solidFill>
                  <a:schemeClr val="tx1"/>
                </a:solidFill>
              </a:rPr>
              <a:t> Introducimos en (</a:t>
            </a:r>
            <a:r>
              <a:rPr lang="es-MX" sz="1600" b="1" i="1" dirty="0" smtClean="0">
                <a:solidFill>
                  <a:schemeClr val="tx1"/>
                </a:solidFill>
              </a:rPr>
              <a:t>AH</a:t>
            </a:r>
            <a:r>
              <a:rPr lang="es-MX" sz="1600" i="1" dirty="0" smtClean="0">
                <a:solidFill>
                  <a:schemeClr val="tx1"/>
                </a:solidFill>
              </a:rPr>
              <a:t>) el número de función a la que deseamos acceder.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s-MX" sz="1600" i="1" dirty="0" smtClean="0">
                <a:solidFill>
                  <a:schemeClr val="tx1"/>
                </a:solidFill>
              </a:rPr>
              <a:t> En caso de que deseemos acceder a una sub-función dentro de una función, debemos             indicarlo introduciendo en (</a:t>
            </a:r>
            <a:r>
              <a:rPr lang="es-MX" sz="1600" b="1" i="1" dirty="0" smtClean="0">
                <a:solidFill>
                  <a:schemeClr val="tx1"/>
                </a:solidFill>
              </a:rPr>
              <a:t>AL</a:t>
            </a:r>
            <a:r>
              <a:rPr lang="es-MX" sz="1600" i="1" dirty="0" smtClean="0">
                <a:solidFill>
                  <a:schemeClr val="tx1"/>
                </a:solidFill>
              </a:rPr>
              <a:t>) el número de esa sub-función.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s-MX" sz="1600" i="1" dirty="0" smtClean="0">
                <a:solidFill>
                  <a:schemeClr val="tx1"/>
                </a:solidFill>
              </a:rPr>
              <a:t> Llamar a la INT 21H.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s-MX" sz="1600" b="1" i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b="1" dirty="0" smtClean="0">
                <a:solidFill>
                  <a:schemeClr val="tx1"/>
                </a:solidFill>
              </a:rPr>
              <a:t>- </a:t>
            </a:r>
            <a:r>
              <a:rPr lang="es-MX" sz="1600" dirty="0" smtClean="0">
                <a:solidFill>
                  <a:schemeClr val="tx1"/>
                </a:solidFill>
              </a:rPr>
              <a:t>Se carga al registro AH </a:t>
            </a:r>
            <a:r>
              <a:rPr lang="es-MX" sz="1600" dirty="0">
                <a:solidFill>
                  <a:schemeClr val="tx1"/>
                </a:solidFill>
              </a:rPr>
              <a:t>con </a:t>
            </a:r>
            <a:r>
              <a:rPr lang="es-MX" sz="1600" dirty="0" smtClean="0">
                <a:solidFill>
                  <a:schemeClr val="tx1"/>
                </a:solidFill>
              </a:rPr>
              <a:t>02H , esto es el </a:t>
            </a:r>
            <a:r>
              <a:rPr lang="es-MX" sz="1600" b="1" dirty="0" smtClean="0">
                <a:solidFill>
                  <a:schemeClr val="tx1"/>
                </a:solidFill>
              </a:rPr>
              <a:t>valor de la Sub-función </a:t>
            </a:r>
            <a:r>
              <a:rPr lang="es-MX" sz="1600" dirty="0" smtClean="0">
                <a:solidFill>
                  <a:schemeClr val="tx1"/>
                </a:solidFill>
              </a:rPr>
              <a:t>de MS-DOS, de salida </a:t>
            </a:r>
            <a:r>
              <a:rPr lang="es-MX" sz="1600" dirty="0" smtClean="0">
                <a:solidFill>
                  <a:schemeClr val="tx1"/>
                </a:solidFill>
              </a:rPr>
              <a:t>de Carácter  </a:t>
            </a:r>
            <a:r>
              <a:rPr lang="es-MX" sz="1600" b="1" dirty="0" smtClean="0">
                <a:solidFill>
                  <a:schemeClr val="tx1"/>
                </a:solidFill>
              </a:rPr>
              <a:t>“a la consola”=</a:t>
            </a:r>
            <a:r>
              <a:rPr lang="es-MX" sz="1600" b="1" dirty="0" smtClean="0">
                <a:solidFill>
                  <a:schemeClr val="tx1"/>
                </a:solidFill>
              </a:rPr>
              <a:t>pantalla.</a:t>
            </a:r>
          </a:p>
          <a:p>
            <a:pPr algn="just">
              <a:defRPr/>
            </a:pPr>
            <a:r>
              <a:rPr lang="es-MX" sz="1600" b="1" dirty="0" smtClean="0">
                <a:solidFill>
                  <a:schemeClr val="tx1"/>
                </a:solidFill>
              </a:rPr>
              <a:t>- </a:t>
            </a:r>
            <a:r>
              <a:rPr lang="es-MX" sz="1600" dirty="0" smtClean="0">
                <a:solidFill>
                  <a:schemeClr val="tx1"/>
                </a:solidFill>
              </a:rPr>
              <a:t>Se carga al </a:t>
            </a:r>
            <a:r>
              <a:rPr lang="es-MX" sz="1600" b="1" dirty="0" smtClean="0">
                <a:solidFill>
                  <a:schemeClr val="tx1"/>
                </a:solidFill>
              </a:rPr>
              <a:t>registro DL </a:t>
            </a:r>
            <a:r>
              <a:rPr lang="es-MX" sz="1600" b="1" dirty="0">
                <a:solidFill>
                  <a:schemeClr val="tx1"/>
                </a:solidFill>
              </a:rPr>
              <a:t>con </a:t>
            </a:r>
            <a:r>
              <a:rPr lang="es-MX" sz="1600" b="1" dirty="0" smtClean="0">
                <a:solidFill>
                  <a:schemeClr val="tx1"/>
                </a:solidFill>
              </a:rPr>
              <a:t>el código ASCII </a:t>
            </a:r>
            <a:r>
              <a:rPr lang="es-MX" sz="1600" dirty="0" smtClean="0">
                <a:solidFill>
                  <a:schemeClr val="tx1"/>
                </a:solidFill>
              </a:rPr>
              <a:t>en hexadecimal </a:t>
            </a:r>
            <a:r>
              <a:rPr lang="es-MX" sz="1600" b="1" dirty="0" smtClean="0">
                <a:solidFill>
                  <a:schemeClr val="tx1"/>
                </a:solidFill>
              </a:rPr>
              <a:t>del carácter </a:t>
            </a:r>
            <a:r>
              <a:rPr lang="es-MX" sz="1600" dirty="0" smtClean="0">
                <a:solidFill>
                  <a:schemeClr val="tx1"/>
                </a:solidFill>
              </a:rPr>
              <a:t>a desplegar</a:t>
            </a:r>
            <a:r>
              <a:rPr lang="es-MX" sz="1600" b="1" dirty="0" smtClean="0">
                <a:solidFill>
                  <a:schemeClr val="tx1"/>
                </a:solidFill>
              </a:rPr>
              <a:t>. </a:t>
            </a:r>
          </a:p>
          <a:p>
            <a:pPr algn="just">
              <a:defRPr/>
            </a:pPr>
            <a:r>
              <a:rPr lang="es-MX" sz="1600" b="1" dirty="0" smtClean="0">
                <a:solidFill>
                  <a:schemeClr val="tx1"/>
                </a:solidFill>
              </a:rPr>
              <a:t>- INT </a:t>
            </a:r>
            <a:r>
              <a:rPr lang="es-MX" sz="1600" b="1" dirty="0">
                <a:solidFill>
                  <a:schemeClr val="tx1"/>
                </a:solidFill>
              </a:rPr>
              <a:t>21H  </a:t>
            </a:r>
            <a:r>
              <a:rPr lang="es-MX" sz="1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s-MX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s-MX" sz="1600" dirty="0" smtClean="0">
                <a:solidFill>
                  <a:schemeClr val="tx1"/>
                </a:solidFill>
              </a:rPr>
              <a:t>MANDA</a:t>
            </a:r>
            <a:r>
              <a:rPr lang="es-MX" sz="1600" b="1" dirty="0" smtClean="0">
                <a:solidFill>
                  <a:schemeClr val="tx1"/>
                </a:solidFill>
              </a:rPr>
              <a:t> </a:t>
            </a:r>
            <a:r>
              <a:rPr lang="es-MX" sz="1600" b="1" dirty="0">
                <a:solidFill>
                  <a:schemeClr val="tx1"/>
                </a:solidFill>
              </a:rPr>
              <a:t>LLAMAR A LA INTERRUPCIÓN </a:t>
            </a:r>
            <a:r>
              <a:rPr lang="es-MX" sz="1600" dirty="0">
                <a:solidFill>
                  <a:schemeClr val="tx1"/>
                </a:solidFill>
              </a:rPr>
              <a:t>DE SERVICIO DE </a:t>
            </a:r>
            <a:r>
              <a:rPr lang="es-MX" sz="1600" dirty="0" smtClean="0">
                <a:solidFill>
                  <a:schemeClr val="tx1"/>
                </a:solidFill>
              </a:rPr>
              <a:t>MS-DOS.</a:t>
            </a:r>
            <a:endParaRPr lang="es-MX" sz="16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  <a:defRPr/>
            </a:pPr>
            <a:endParaRPr lang="es-MX" sz="1600" b="1" dirty="0" smtClean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s-MX" sz="1600" b="1" dirty="0" smtClean="0">
                <a:solidFill>
                  <a:schemeClr val="tx1"/>
                </a:solidFill>
              </a:rPr>
              <a:t>PREPARACIÓN PREVIA  A LA LLAMADA A INTERRUPCIÓN</a:t>
            </a:r>
            <a:r>
              <a:rPr lang="es-MX" sz="1600" dirty="0" smtClean="0">
                <a:solidFill>
                  <a:schemeClr val="tx1"/>
                </a:solidFill>
              </a:rPr>
              <a:t>: </a:t>
            </a:r>
            <a:r>
              <a:rPr lang="es-MX" sz="1600" i="1" dirty="0" smtClean="0">
                <a:solidFill>
                  <a:schemeClr val="tx1"/>
                </a:solidFill>
              </a:rPr>
              <a:t>AH = 02H, DL = Código ASCII </a:t>
            </a:r>
            <a:r>
              <a:rPr lang="es-MX" sz="1600" dirty="0" smtClean="0">
                <a:solidFill>
                  <a:schemeClr val="tx1"/>
                </a:solidFill>
              </a:rPr>
              <a:t>a enviar al dispositivo de salida.</a:t>
            </a:r>
          </a:p>
          <a:p>
            <a:pPr algn="just">
              <a:defRPr/>
            </a:pPr>
            <a:r>
              <a:rPr lang="es-MX" sz="1600" b="1" dirty="0" smtClean="0">
                <a:solidFill>
                  <a:schemeClr val="tx1"/>
                </a:solidFill>
              </a:rPr>
              <a:t>DEVUELVE</a:t>
            </a:r>
            <a:r>
              <a:rPr lang="es-MX" sz="1600" dirty="0" smtClean="0">
                <a:solidFill>
                  <a:schemeClr val="tx1"/>
                </a:solidFill>
              </a:rPr>
              <a:t>: NADA. </a:t>
            </a:r>
          </a:p>
          <a:p>
            <a:pPr algn="just">
              <a:defRPr/>
            </a:pPr>
            <a:r>
              <a:rPr lang="es-MX" sz="1600" b="1" dirty="0" smtClean="0">
                <a:solidFill>
                  <a:schemeClr val="tx1"/>
                </a:solidFill>
              </a:rPr>
              <a:t>EFECTO</a:t>
            </a:r>
            <a:r>
              <a:rPr lang="es-MX" sz="1600" dirty="0" smtClean="0">
                <a:solidFill>
                  <a:schemeClr val="tx1"/>
                </a:solidFill>
              </a:rPr>
              <a:t>: Se envía el carácter depositado en el registro DL al dispositivo estándar de </a:t>
            </a:r>
            <a:r>
              <a:rPr lang="es-MX" sz="1600" dirty="0" smtClean="0">
                <a:solidFill>
                  <a:schemeClr val="tx1"/>
                </a:solidFill>
              </a:rPr>
              <a:t>salida (la consola) y se regresa a la ejecución del programa original. </a:t>
            </a: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PROGRAMAS EN LENGUAJE ENSAMBLADOR</a:t>
            </a:r>
            <a:endParaRPr lang="es-E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57158" y="142852"/>
            <a:ext cx="8358246" cy="357190"/>
          </a:xfrm>
        </p:spPr>
        <p:txBody>
          <a:bodyPr>
            <a:noAutofit/>
          </a:bodyPr>
          <a:lstStyle/>
          <a:p>
            <a:r>
              <a:rPr lang="es-ES" sz="2000" b="1" dirty="0" smtClean="0">
                <a:latin typeface="Arial" charset="0"/>
                <a:cs typeface="Arial" charset="0"/>
              </a:rPr>
              <a:t>Valores de Códigos ASCII en Decimal y Hexadecimal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601572"/>
            <a:ext cx="6000792" cy="625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00034" y="285728"/>
            <a:ext cx="814393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INSTRUCCIONES DE SALTO CONDICIONAL Y PROGRAMAS CON LAZOS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142844" y="1857364"/>
            <a:ext cx="878015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7158" y="1357298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lum bright="10000" contrast="10000"/>
          </a:blip>
          <a:srcRect/>
          <a:stretch>
            <a:fillRect/>
          </a:stretch>
        </p:blipFill>
        <p:spPr bwMode="auto">
          <a:xfrm>
            <a:off x="1000100" y="428604"/>
            <a:ext cx="7165600" cy="616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500042"/>
            <a:ext cx="8429684" cy="85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>
            <a:lum bright="10000" contrast="30000"/>
          </a:blip>
          <a:srcRect/>
          <a:stretch>
            <a:fillRect/>
          </a:stretch>
        </p:blipFill>
        <p:spPr bwMode="auto">
          <a:xfrm>
            <a:off x="642910" y="1714488"/>
            <a:ext cx="1062944" cy="72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500042"/>
            <a:ext cx="8429684" cy="85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>
            <a:lum bright="10000" contrast="30000"/>
          </a:blip>
          <a:srcRect/>
          <a:stretch>
            <a:fillRect/>
          </a:stretch>
        </p:blipFill>
        <p:spPr bwMode="auto">
          <a:xfrm>
            <a:off x="642910" y="1714488"/>
            <a:ext cx="1062944" cy="72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4500570"/>
            <a:ext cx="3214710" cy="216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3306" y="5500702"/>
            <a:ext cx="5846957" cy="544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500042"/>
            <a:ext cx="8429684" cy="85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>
            <a:lum bright="10000" contrast="30000"/>
          </a:blip>
          <a:srcRect/>
          <a:stretch>
            <a:fillRect/>
          </a:stretch>
        </p:blipFill>
        <p:spPr bwMode="auto">
          <a:xfrm>
            <a:off x="642910" y="1714488"/>
            <a:ext cx="1062944" cy="72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4">
            <a:lum bright="20000" contrast="10000"/>
          </a:blip>
          <a:srcRect/>
          <a:stretch>
            <a:fillRect/>
          </a:stretch>
        </p:blipFill>
        <p:spPr bwMode="auto">
          <a:xfrm>
            <a:off x="3643306" y="2571744"/>
            <a:ext cx="2090186" cy="207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26</a:t>
            </a:fld>
            <a:endParaRPr lang="es-E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500042"/>
            <a:ext cx="8429684" cy="85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>
            <a:lum bright="10000" contrast="30000"/>
          </a:blip>
          <a:srcRect/>
          <a:stretch>
            <a:fillRect/>
          </a:stretch>
        </p:blipFill>
        <p:spPr bwMode="auto">
          <a:xfrm>
            <a:off x="642910" y="1714488"/>
            <a:ext cx="1062944" cy="72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4">
            <a:lum bright="20000" contrast="10000"/>
          </a:blip>
          <a:srcRect/>
          <a:stretch>
            <a:fillRect/>
          </a:stretch>
        </p:blipFill>
        <p:spPr bwMode="auto">
          <a:xfrm>
            <a:off x="3643306" y="2571744"/>
            <a:ext cx="2090186" cy="207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5072074"/>
            <a:ext cx="2213747" cy="149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6143644"/>
            <a:ext cx="459950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059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48363" y="2682875"/>
              <a:ext cx="15875" cy="122238"/>
            </p14:xfrm>
          </p:contentPart>
        </mc:Choice>
        <mc:Fallback xmlns="">
          <p:pic>
            <p:nvPicPr>
              <p:cNvPr id="11059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1718" y="2676384"/>
                <a:ext cx="29166" cy="135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059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4888" y="2646363"/>
              <a:ext cx="863600" cy="165100"/>
            </p14:xfrm>
          </p:contentPart>
        </mc:Choice>
        <mc:Fallback xmlns="">
          <p:pic>
            <p:nvPicPr>
              <p:cNvPr id="11059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8406" y="2639903"/>
                <a:ext cx="876565" cy="178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059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4850" y="2835275"/>
              <a:ext cx="109538" cy="176213"/>
            </p14:xfrm>
          </p:contentPart>
        </mc:Choice>
        <mc:Fallback xmlns="">
          <p:pic>
            <p:nvPicPr>
              <p:cNvPr id="11059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8530" y="2828828"/>
                <a:ext cx="122177" cy="189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059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2175" y="2898775"/>
              <a:ext cx="22225" cy="142875"/>
            </p14:xfrm>
          </p:contentPart>
        </mc:Choice>
        <mc:Fallback xmlns="">
          <p:pic>
            <p:nvPicPr>
              <p:cNvPr id="11059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66114" y="2892248"/>
                <a:ext cx="34348" cy="155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059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9975" y="2868613"/>
              <a:ext cx="754063" cy="136525"/>
            </p14:xfrm>
          </p:contentPart>
        </mc:Choice>
        <mc:Fallback xmlns="">
          <p:pic>
            <p:nvPicPr>
              <p:cNvPr id="11059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43499" y="2862146"/>
                <a:ext cx="767014" cy="149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059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8513" y="2806700"/>
              <a:ext cx="463550" cy="193675"/>
            </p14:xfrm>
          </p:contentPart>
        </mc:Choice>
        <mc:Fallback xmlns="">
          <p:pic>
            <p:nvPicPr>
              <p:cNvPr id="11059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42035" y="2800184"/>
                <a:ext cx="476506" cy="206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060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141250" y="102460425"/>
              <a:ext cx="0" cy="0"/>
            </p14:xfrm>
          </p:contentPart>
        </mc:Choice>
        <mc:Fallback xmlns="">
          <p:pic>
            <p:nvPicPr>
              <p:cNvPr id="11060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141250" y="1024604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60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59475" y="3159125"/>
              <a:ext cx="38100" cy="144463"/>
            </p14:xfrm>
          </p:contentPart>
        </mc:Choice>
        <mc:Fallback xmlns="">
          <p:pic>
            <p:nvPicPr>
              <p:cNvPr id="11060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53005" y="3152657"/>
                <a:ext cx="51040" cy="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060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2675" y="3149600"/>
              <a:ext cx="768350" cy="130175"/>
            </p14:xfrm>
          </p:contentPart>
        </mc:Choice>
        <mc:Fallback xmlns="">
          <p:pic>
            <p:nvPicPr>
              <p:cNvPr id="11060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56197" y="3143163"/>
                <a:ext cx="781306" cy="143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060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2638" y="3128963"/>
              <a:ext cx="376237" cy="158750"/>
            </p14:xfrm>
          </p:contentPart>
        </mc:Choice>
        <mc:Fallback xmlns="">
          <p:pic>
            <p:nvPicPr>
              <p:cNvPr id="11060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26200" y="3122439"/>
                <a:ext cx="389112" cy="171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060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35875" y="3044825"/>
              <a:ext cx="646113" cy="225425"/>
            </p14:xfrm>
          </p:contentPart>
        </mc:Choice>
        <mc:Fallback xmlns="">
          <p:pic>
            <p:nvPicPr>
              <p:cNvPr id="11060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29407" y="3038312"/>
                <a:ext cx="659050" cy="238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060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6288" y="3324225"/>
              <a:ext cx="530225" cy="136525"/>
            </p14:xfrm>
          </p:contentPart>
        </mc:Choice>
        <mc:Fallback xmlns="">
          <p:pic>
            <p:nvPicPr>
              <p:cNvPr id="11060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19822" y="3317758"/>
                <a:ext cx="543157" cy="149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060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3370263"/>
              <a:ext cx="63500" cy="153987"/>
            </p14:xfrm>
          </p:contentPart>
        </mc:Choice>
        <mc:Fallback xmlns="">
          <p:pic>
            <p:nvPicPr>
              <p:cNvPr id="11060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51518" y="3363772"/>
                <a:ext cx="76714" cy="166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060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7988" y="3316288"/>
              <a:ext cx="977900" cy="188912"/>
            </p14:xfrm>
          </p:contentPart>
        </mc:Choice>
        <mc:Fallback xmlns="">
          <p:pic>
            <p:nvPicPr>
              <p:cNvPr id="11060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21514" y="3309884"/>
                <a:ext cx="990848" cy="2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060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946125" y="110239175"/>
              <a:ext cx="0" cy="0"/>
            </p14:xfrm>
          </p:contentPart>
        </mc:Choice>
        <mc:Fallback xmlns="">
          <p:pic>
            <p:nvPicPr>
              <p:cNvPr id="11060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3946125" y="1102391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060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5975" y="3390900"/>
              <a:ext cx="52388" cy="153988"/>
            </p14:xfrm>
          </p:contentPart>
        </mc:Choice>
        <mc:Fallback xmlns="">
          <p:pic>
            <p:nvPicPr>
              <p:cNvPr id="11060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89516" y="3384454"/>
                <a:ext cx="65306" cy="1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061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2025" y="3370263"/>
              <a:ext cx="1017588" cy="358775"/>
            </p14:xfrm>
          </p:contentPart>
        </mc:Choice>
        <mc:Fallback xmlns="">
          <p:pic>
            <p:nvPicPr>
              <p:cNvPr id="11061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035555" y="3363805"/>
                <a:ext cx="1030528" cy="371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061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6450" y="3452813"/>
              <a:ext cx="650875" cy="271462"/>
            </p14:xfrm>
          </p:contentPart>
        </mc:Choice>
        <mc:Fallback xmlns="">
          <p:pic>
            <p:nvPicPr>
              <p:cNvPr id="11061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49959" y="3446341"/>
                <a:ext cx="663856" cy="284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061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8925" y="1470025"/>
              <a:ext cx="779463" cy="42863"/>
            </p14:xfrm>
          </p:contentPart>
        </mc:Choice>
        <mc:Fallback xmlns="">
          <p:pic>
            <p:nvPicPr>
              <p:cNvPr id="11061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52447" y="1463902"/>
                <a:ext cx="792418" cy="55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61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7150" y="1439863"/>
              <a:ext cx="293688" cy="284162"/>
            </p14:xfrm>
          </p:contentPart>
        </mc:Choice>
        <mc:Fallback xmlns="">
          <p:pic>
            <p:nvPicPr>
              <p:cNvPr id="11061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20664" y="1433388"/>
                <a:ext cx="306661" cy="297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061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3550" y="1416050"/>
              <a:ext cx="550863" cy="169863"/>
            </p14:xfrm>
          </p:contentPart>
        </mc:Choice>
        <mc:Fallback xmlns="">
          <p:pic>
            <p:nvPicPr>
              <p:cNvPr id="11061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27057" y="1409613"/>
                <a:ext cx="563850" cy="182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061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1013" y="1763713"/>
              <a:ext cx="304800" cy="180975"/>
            </p14:xfrm>
          </p:contentPart>
        </mc:Choice>
        <mc:Fallback xmlns="">
          <p:pic>
            <p:nvPicPr>
              <p:cNvPr id="11061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744558" y="1757250"/>
                <a:ext cx="317709" cy="19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061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4713" y="1809750"/>
              <a:ext cx="117475" cy="141288"/>
            </p14:xfrm>
          </p:contentPart>
        </mc:Choice>
        <mc:Fallback xmlns="">
          <p:pic>
            <p:nvPicPr>
              <p:cNvPr id="11061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138286" y="1803328"/>
                <a:ext cx="130329" cy="154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061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4188" y="1992313"/>
              <a:ext cx="515937" cy="185737"/>
            </p14:xfrm>
          </p:contentPart>
        </mc:Choice>
        <mc:Fallback xmlns="">
          <p:pic>
            <p:nvPicPr>
              <p:cNvPr id="11061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747721" y="1985871"/>
                <a:ext cx="528871" cy="198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061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6950" y="2286000"/>
              <a:ext cx="733425" cy="17463"/>
            </p14:xfrm>
          </p:contentPart>
        </mc:Choice>
        <mc:Fallback xmlns="">
          <p:pic>
            <p:nvPicPr>
              <p:cNvPr id="11061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260463" y="2279312"/>
                <a:ext cx="746400" cy="30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061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0063" y="2205038"/>
              <a:ext cx="1339850" cy="179387"/>
            </p14:xfrm>
          </p:contentPart>
        </mc:Choice>
        <mc:Fallback xmlns="">
          <p:pic>
            <p:nvPicPr>
              <p:cNvPr id="11061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63583" y="2198631"/>
                <a:ext cx="1352809" cy="1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062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2463" y="2222500"/>
              <a:ext cx="31750" cy="200025"/>
            </p14:xfrm>
          </p:contentPart>
        </mc:Choice>
        <mc:Fallback xmlns="">
          <p:pic>
            <p:nvPicPr>
              <p:cNvPr id="11062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186447" y="2216048"/>
                <a:ext cx="43782" cy="212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062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850" y="1425575"/>
              <a:ext cx="393700" cy="268288"/>
            </p14:xfrm>
          </p:contentPart>
        </mc:Choice>
        <mc:Fallback xmlns="">
          <p:pic>
            <p:nvPicPr>
              <p:cNvPr id="11062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71354" y="1419093"/>
                <a:ext cx="406691" cy="281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062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525" y="1635125"/>
              <a:ext cx="69850" cy="19050"/>
            </p14:xfrm>
          </p:contentPart>
        </mc:Choice>
        <mc:Fallback xmlns="">
          <p:pic>
            <p:nvPicPr>
              <p:cNvPr id="11062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65077" y="1628775"/>
                <a:ext cx="82745" cy="3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062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08150" y="3132138"/>
              <a:ext cx="1719263" cy="303212"/>
            </p14:xfrm>
          </p:contentPart>
        </mc:Choice>
        <mc:Fallback xmlns="">
          <p:pic>
            <p:nvPicPr>
              <p:cNvPr id="11062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04550" y="3129257"/>
                <a:ext cx="1728622" cy="310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062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6650" y="3041650"/>
              <a:ext cx="1389063" cy="419100"/>
            </p14:xfrm>
          </p:contentPart>
        </mc:Choice>
        <mc:Fallback xmlns="">
          <p:pic>
            <p:nvPicPr>
              <p:cNvPr id="11062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31969" y="3036977"/>
                <a:ext cx="1398424" cy="426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062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92400" y="3216275"/>
              <a:ext cx="674688" cy="204788"/>
            </p14:xfrm>
          </p:contentPart>
        </mc:Choice>
        <mc:Fallback xmlns="">
          <p:pic>
            <p:nvPicPr>
              <p:cNvPr id="11062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687740" y="3212689"/>
                <a:ext cx="683292" cy="211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062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4925" y="3322638"/>
              <a:ext cx="444500" cy="87312"/>
            </p14:xfrm>
          </p:contentPart>
        </mc:Choice>
        <mc:Fallback xmlns="">
          <p:pic>
            <p:nvPicPr>
              <p:cNvPr id="11062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839176" y="3318669"/>
                <a:ext cx="453124" cy="96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062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2113" y="3163888"/>
              <a:ext cx="74612" cy="98425"/>
            </p14:xfrm>
          </p:contentPart>
        </mc:Choice>
        <mc:Fallback xmlns="">
          <p:pic>
            <p:nvPicPr>
              <p:cNvPr id="11062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468491" y="3157714"/>
                <a:ext cx="84391" cy="109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062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4013" y="3471863"/>
              <a:ext cx="400050" cy="23812"/>
            </p14:xfrm>
          </p:contentPart>
        </mc:Choice>
        <mc:Fallback xmlns="">
          <p:pic>
            <p:nvPicPr>
              <p:cNvPr id="11062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699700" y="3468645"/>
                <a:ext cx="407958" cy="30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062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2663" y="3444875"/>
              <a:ext cx="358775" cy="49213"/>
            </p14:xfrm>
          </p:contentPart>
        </mc:Choice>
        <mc:Fallback xmlns="">
          <p:pic>
            <p:nvPicPr>
              <p:cNvPr id="11062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328689" y="3441594"/>
                <a:ext cx="366724" cy="56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1063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9425" y="3082925"/>
              <a:ext cx="141288" cy="131763"/>
            </p14:xfrm>
          </p:contentPart>
        </mc:Choice>
        <mc:Fallback xmlns="">
          <p:pic>
            <p:nvPicPr>
              <p:cNvPr id="11063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015460" y="3077843"/>
                <a:ext cx="148136" cy="139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063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4125" y="3060700"/>
              <a:ext cx="133350" cy="147638"/>
            </p14:xfrm>
          </p:contentPart>
        </mc:Choice>
        <mc:Fallback xmlns="">
          <p:pic>
            <p:nvPicPr>
              <p:cNvPr id="11063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249835" y="3055707"/>
                <a:ext cx="141930" cy="15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063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488" y="3159125"/>
              <a:ext cx="1649412" cy="696913"/>
            </p14:xfrm>
          </p:contentPart>
        </mc:Choice>
        <mc:Fallback xmlns="">
          <p:pic>
            <p:nvPicPr>
              <p:cNvPr id="11063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38366" y="3153362"/>
                <a:ext cx="1659856" cy="706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063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8913" y="5175250"/>
              <a:ext cx="211137" cy="411163"/>
            </p14:xfrm>
          </p:contentPart>
        </mc:Choice>
        <mc:Fallback xmlns="">
          <p:pic>
            <p:nvPicPr>
              <p:cNvPr id="11063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806021" y="5172365"/>
                <a:ext cx="216560" cy="417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063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24863" y="5532438"/>
              <a:ext cx="3175" cy="33337"/>
            </p14:xfrm>
          </p:contentPart>
        </mc:Choice>
        <mc:Fallback xmlns="">
          <p:pic>
            <p:nvPicPr>
              <p:cNvPr id="11063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422640" y="5529816"/>
                <a:ext cx="7620" cy="38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063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8813" y="5222875"/>
              <a:ext cx="250825" cy="39688"/>
            </p14:xfrm>
          </p:contentPart>
        </mc:Choice>
        <mc:Fallback xmlns="">
          <p:pic>
            <p:nvPicPr>
              <p:cNvPr id="11063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74135" y="5220015"/>
                <a:ext cx="258382" cy="47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063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1363" y="5472113"/>
              <a:ext cx="120650" cy="98425"/>
            </p14:xfrm>
          </p:contentPart>
        </mc:Choice>
        <mc:Fallback xmlns="">
          <p:pic>
            <p:nvPicPr>
              <p:cNvPr id="11063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357401" y="5467047"/>
                <a:ext cx="127853" cy="106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063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9938" y="5715000"/>
              <a:ext cx="84137" cy="87313"/>
            </p14:xfrm>
          </p:contentPart>
        </mc:Choice>
        <mc:Fallback xmlns="">
          <p:pic>
            <p:nvPicPr>
              <p:cNvPr id="11063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384403" y="5710011"/>
                <a:ext cx="96315" cy="98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063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43913" y="5902325"/>
              <a:ext cx="41275" cy="431800"/>
            </p14:xfrm>
          </p:contentPart>
        </mc:Choice>
        <mc:Fallback xmlns="">
          <p:pic>
            <p:nvPicPr>
              <p:cNvPr id="11063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437864" y="5896167"/>
                <a:ext cx="51950" cy="441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1063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69050" y="5703888"/>
              <a:ext cx="1055688" cy="119062"/>
            </p14:xfrm>
          </p:contentPart>
        </mc:Choice>
        <mc:Fallback xmlns="">
          <p:pic>
            <p:nvPicPr>
              <p:cNvPr id="11063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364731" y="5698557"/>
                <a:ext cx="1065406" cy="129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1064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9750" y="6008688"/>
              <a:ext cx="68263" cy="4762"/>
            </p14:xfrm>
          </p:contentPart>
        </mc:Choice>
        <mc:Fallback xmlns="">
          <p:pic>
            <p:nvPicPr>
              <p:cNvPr id="11064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885393" y="6005287"/>
                <a:ext cx="76251" cy="12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1064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1138" y="5919788"/>
              <a:ext cx="827087" cy="144462"/>
            </p14:xfrm>
          </p:contentPart>
        </mc:Choice>
        <mc:Fallback xmlns="">
          <p:pic>
            <p:nvPicPr>
              <p:cNvPr id="11064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56104" y="5913892"/>
                <a:ext cx="837156" cy="155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064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27925" y="5865813"/>
              <a:ext cx="173038" cy="460375"/>
            </p14:xfrm>
          </p:contentPart>
        </mc:Choice>
        <mc:Fallback xmlns="">
          <p:pic>
            <p:nvPicPr>
              <p:cNvPr id="11064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522518" y="5860782"/>
                <a:ext cx="183853" cy="471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064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4563" y="3608388"/>
              <a:ext cx="1654175" cy="482600"/>
            </p14:xfrm>
          </p:contentPart>
        </mc:Choice>
        <mc:Fallback xmlns="">
          <p:pic>
            <p:nvPicPr>
              <p:cNvPr id="11064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478455" y="3602986"/>
                <a:ext cx="1665313" cy="494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064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3000" y="5526088"/>
              <a:ext cx="84138" cy="82550"/>
            </p14:xfrm>
          </p:contentPart>
        </mc:Choice>
        <mc:Fallback xmlns="">
          <p:pic>
            <p:nvPicPr>
              <p:cNvPr id="11064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487607" y="5520728"/>
                <a:ext cx="93127" cy="93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064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99363" y="5524500"/>
              <a:ext cx="60325" cy="95250"/>
            </p14:xfrm>
          </p:contentPart>
        </mc:Choice>
        <mc:Fallback xmlns="">
          <p:pic>
            <p:nvPicPr>
              <p:cNvPr id="11064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593945" y="5519208"/>
                <a:ext cx="70439" cy="104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064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93013" y="5578475"/>
              <a:ext cx="68262" cy="7938"/>
            </p14:xfrm>
          </p:contentPart>
        </mc:Choice>
        <mc:Fallback xmlns="">
          <p:pic>
            <p:nvPicPr>
              <p:cNvPr id="11064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588656" y="5574506"/>
                <a:ext cx="75524" cy="15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064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5225" y="5651500"/>
              <a:ext cx="530225" cy="12700"/>
            </p14:xfrm>
          </p:contentPart>
        </mc:Choice>
        <mc:Fallback xmlns="">
          <p:pic>
            <p:nvPicPr>
              <p:cNvPr id="11064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510161" y="5647391"/>
                <a:ext cx="540352" cy="21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064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4313" y="5522913"/>
              <a:ext cx="93662" cy="77787"/>
            </p14:xfrm>
          </p:contentPart>
        </mc:Choice>
        <mc:Fallback xmlns="">
          <p:pic>
            <p:nvPicPr>
              <p:cNvPr id="11064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829594" y="5518231"/>
                <a:ext cx="103101" cy="87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064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4788" y="5567363"/>
              <a:ext cx="93662" cy="15875"/>
            </p14:xfrm>
          </p:contentPart>
        </mc:Choice>
        <mc:Fallback xmlns="">
          <p:pic>
            <p:nvPicPr>
              <p:cNvPr id="11064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821213" y="5563583"/>
                <a:ext cx="100454" cy="23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065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8138" y="5518150"/>
              <a:ext cx="58737" cy="101600"/>
            </p14:xfrm>
          </p:contentPart>
        </mc:Choice>
        <mc:Fallback xmlns="">
          <p:pic>
            <p:nvPicPr>
              <p:cNvPr id="11065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954222" y="5514187"/>
                <a:ext cx="66569" cy="108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1065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8150" y="5353050"/>
              <a:ext cx="104775" cy="803275"/>
            </p14:xfrm>
          </p:contentPart>
        </mc:Choice>
        <mc:Fallback xmlns="">
          <p:pic>
            <p:nvPicPr>
              <p:cNvPr id="11065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053074" y="5348014"/>
                <a:ext cx="113839" cy="813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1065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42275" y="5654675"/>
              <a:ext cx="381000" cy="4763"/>
            </p14:xfrm>
          </p:contentPart>
        </mc:Choice>
        <mc:Fallback xmlns="">
          <p:pic>
            <p:nvPicPr>
              <p:cNvPr id="11065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037598" y="5649572"/>
                <a:ext cx="390714" cy="14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065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5463" y="5454650"/>
              <a:ext cx="79375" cy="104775"/>
            </p14:xfrm>
          </p:contentPart>
        </mc:Choice>
        <mc:Fallback xmlns="">
          <p:pic>
            <p:nvPicPr>
              <p:cNvPr id="11065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139664" y="5448487"/>
                <a:ext cx="89161" cy="11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065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9763" y="5470525"/>
              <a:ext cx="3175" cy="96838"/>
            </p14:xfrm>
          </p:contentPart>
        </mc:Choice>
        <mc:Fallback xmlns="">
          <p:pic>
            <p:nvPicPr>
              <p:cNvPr id="11065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257495" y="5465428"/>
                <a:ext cx="6804" cy="106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065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5000" y="5470525"/>
              <a:ext cx="73025" cy="14288"/>
            </p14:xfrm>
          </p:contentPart>
        </mc:Choice>
        <mc:Fallback xmlns="">
          <p:pic>
            <p:nvPicPr>
              <p:cNvPr id="11065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251043" y="5466692"/>
                <a:ext cx="80220" cy="21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065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55000" y="5505450"/>
              <a:ext cx="74613" cy="7938"/>
            </p14:xfrm>
          </p:contentPart>
        </mc:Choice>
        <mc:Fallback xmlns="">
          <p:pic>
            <p:nvPicPr>
              <p:cNvPr id="11065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250381" y="5501481"/>
                <a:ext cx="82430" cy="17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065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0575" y="5467350"/>
              <a:ext cx="14288" cy="107950"/>
            </p14:xfrm>
          </p:contentPart>
        </mc:Choice>
        <mc:Fallback xmlns="">
          <p:pic>
            <p:nvPicPr>
              <p:cNvPr id="11065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405574" y="5462279"/>
                <a:ext cx="23218" cy="11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065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9300" y="5513388"/>
              <a:ext cx="111125" cy="9525"/>
            </p14:xfrm>
          </p:contentPart>
        </mc:Choice>
        <mc:Fallback xmlns="">
          <p:pic>
            <p:nvPicPr>
              <p:cNvPr id="11065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364516" y="5507893"/>
                <a:ext cx="121060" cy="19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10659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5175" y="5262563"/>
              <a:ext cx="11113" cy="107950"/>
            </p14:xfrm>
          </p:contentPart>
        </mc:Choice>
        <mc:Fallback xmlns="">
          <p:pic>
            <p:nvPicPr>
              <p:cNvPr id="110659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380873" y="5257854"/>
                <a:ext cx="19717" cy="116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066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7713" y="5341938"/>
              <a:ext cx="58737" cy="34925"/>
            </p14:xfrm>
          </p:contentPart>
        </mc:Choice>
        <mc:Fallback xmlns="">
          <p:pic>
            <p:nvPicPr>
              <p:cNvPr id="11066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363028" y="5338795"/>
                <a:ext cx="66665" cy="42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1066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8650" y="5114925"/>
              <a:ext cx="52388" cy="76200"/>
            </p14:xfrm>
          </p:contentPart>
        </mc:Choice>
        <mc:Fallback xmlns="">
          <p:pic>
            <p:nvPicPr>
              <p:cNvPr id="11066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243661" y="5109482"/>
                <a:ext cx="61654" cy="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10662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47075" y="5138738"/>
              <a:ext cx="6350" cy="69850"/>
            </p14:xfrm>
          </p:contentPart>
        </mc:Choice>
        <mc:Fallback xmlns="">
          <p:pic>
            <p:nvPicPr>
              <p:cNvPr id="110662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343323" y="5134372"/>
                <a:ext cx="13566" cy="78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10663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56600" y="5114925"/>
              <a:ext cx="69850" cy="82550"/>
            </p14:xfrm>
          </p:contentPart>
        </mc:Choice>
        <mc:Fallback xmlns="">
          <p:pic>
            <p:nvPicPr>
              <p:cNvPr id="110663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352962" y="5110977"/>
                <a:ext cx="76762" cy="89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10664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9913" y="6615113"/>
              <a:ext cx="657225" cy="52387"/>
            </p14:xfrm>
          </p:contentPart>
        </mc:Choice>
        <mc:Fallback xmlns="">
          <p:pic>
            <p:nvPicPr>
              <p:cNvPr id="110664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375952" y="6611573"/>
                <a:ext cx="664788" cy="59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1066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6738" y="6630988"/>
              <a:ext cx="665162" cy="46037"/>
            </p14:xfrm>
          </p:contentPart>
        </mc:Choice>
        <mc:Fallback xmlns="">
          <p:pic>
            <p:nvPicPr>
              <p:cNvPr id="11066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372416" y="6626771"/>
                <a:ext cx="672725" cy="54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0666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50250" y="5645150"/>
              <a:ext cx="320675" cy="11113"/>
            </p14:xfrm>
          </p:contentPart>
        </mc:Choice>
        <mc:Fallback xmlns="">
          <p:pic>
            <p:nvPicPr>
              <p:cNvPr id="110666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347368" y="5640772"/>
                <a:ext cx="327521" cy="19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0667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6463" y="5461000"/>
              <a:ext cx="82550" cy="74613"/>
            </p14:xfrm>
          </p:contentPart>
        </mc:Choice>
        <mc:Fallback xmlns="">
          <p:pic>
            <p:nvPicPr>
              <p:cNvPr id="110667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21756" y="5455567"/>
                <a:ext cx="90153" cy="85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0668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10588" y="5508625"/>
              <a:ext cx="85725" cy="6350"/>
            </p14:xfrm>
          </p:contentPart>
        </mc:Choice>
        <mc:Fallback xmlns="">
          <p:pic>
            <p:nvPicPr>
              <p:cNvPr id="110668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506956" y="5504815"/>
                <a:ext cx="92990" cy="13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0669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29650" y="5468938"/>
              <a:ext cx="65088" cy="90487"/>
            </p14:xfrm>
          </p:contentPart>
        </mc:Choice>
        <mc:Fallback xmlns="">
          <p:pic>
            <p:nvPicPr>
              <p:cNvPr id="110669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624559" y="5464663"/>
                <a:ext cx="74179" cy="99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0670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31238" y="5519738"/>
              <a:ext cx="41275" cy="1587"/>
            </p14:xfrm>
          </p:contentPart>
        </mc:Choice>
        <mc:Fallback xmlns="">
          <p:pic>
            <p:nvPicPr>
              <p:cNvPr id="110670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627324" y="5502281"/>
                <a:ext cx="47680" cy="3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0671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9838" y="5740400"/>
              <a:ext cx="88900" cy="84138"/>
            </p14:xfrm>
          </p:contentPart>
        </mc:Choice>
        <mc:Fallback xmlns="">
          <p:pic>
            <p:nvPicPr>
              <p:cNvPr id="110671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586268" y="5734696"/>
                <a:ext cx="97469" cy="94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0672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93050" y="5734050"/>
              <a:ext cx="85725" cy="80963"/>
            </p14:xfrm>
          </p:contentPart>
        </mc:Choice>
        <mc:Fallback xmlns="">
          <p:pic>
            <p:nvPicPr>
              <p:cNvPr id="110672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888091" y="5729807"/>
                <a:ext cx="95998" cy="90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0673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0638" y="5902325"/>
              <a:ext cx="82550" cy="74613"/>
            </p14:xfrm>
          </p:contentPart>
        </mc:Choice>
        <mc:Fallback xmlns="">
          <p:pic>
            <p:nvPicPr>
              <p:cNvPr id="110673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636255" y="5898721"/>
                <a:ext cx="92777" cy="83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0674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29563" y="5902325"/>
              <a:ext cx="1587" cy="90488"/>
            </p14:xfrm>
          </p:contentPart>
        </mc:Choice>
        <mc:Fallback xmlns="">
          <p:pic>
            <p:nvPicPr>
              <p:cNvPr id="110674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922157" y="5896440"/>
                <a:ext cx="17457" cy="100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0675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9375" y="6051550"/>
              <a:ext cx="1588" cy="82550"/>
            </p14:xfrm>
          </p:contentPart>
        </mc:Choice>
        <mc:Fallback xmlns="">
          <p:pic>
            <p:nvPicPr>
              <p:cNvPr id="110675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672379" y="6045600"/>
                <a:ext cx="55580" cy="92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0676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8288" y="6042025"/>
              <a:ext cx="93662" cy="73025"/>
            </p14:xfrm>
          </p:contentPart>
        </mc:Choice>
        <mc:Fallback xmlns="">
          <p:pic>
            <p:nvPicPr>
              <p:cNvPr id="110676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882905" y="6038107"/>
                <a:ext cx="105145" cy="82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0677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23188" y="6196013"/>
              <a:ext cx="22225" cy="101600"/>
            </p14:xfrm>
          </p:contentPart>
        </mc:Choice>
        <mc:Fallback xmlns="">
          <p:pic>
            <p:nvPicPr>
              <p:cNvPr id="110677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716407" y="6189800"/>
                <a:ext cx="31642" cy="110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10678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8925" y="6194425"/>
              <a:ext cx="17463" cy="84138"/>
            </p14:xfrm>
          </p:contentPart>
        </mc:Choice>
        <mc:Fallback xmlns="">
          <p:pic>
            <p:nvPicPr>
              <p:cNvPr id="110678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903369" y="6188721"/>
                <a:ext cx="29766" cy="93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0679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8000" y="6118225"/>
              <a:ext cx="17463" cy="234950"/>
            </p14:xfrm>
          </p:contentPart>
        </mc:Choice>
        <mc:Fallback xmlns="">
          <p:pic>
            <p:nvPicPr>
              <p:cNvPr id="110679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122298" y="6113907"/>
                <a:ext cx="28867" cy="24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0680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05700" y="5300663"/>
              <a:ext cx="3175" cy="152400"/>
            </p14:xfrm>
          </p:contentPart>
        </mc:Choice>
        <mc:Fallback xmlns="">
          <p:pic>
            <p:nvPicPr>
              <p:cNvPr id="110680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500144" y="5295583"/>
                <a:ext cx="14684" cy="161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0681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9663" y="5416550"/>
              <a:ext cx="76200" cy="36513"/>
            </p14:xfrm>
          </p:contentPart>
        </mc:Choice>
        <mc:Fallback xmlns="">
          <p:pic>
            <p:nvPicPr>
              <p:cNvPr id="110681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454990" y="5411755"/>
                <a:ext cx="84826" cy="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0682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2488" y="5129213"/>
              <a:ext cx="104775" cy="130175"/>
            </p14:xfrm>
          </p:contentPart>
        </mc:Choice>
        <mc:Fallback xmlns="">
          <p:pic>
            <p:nvPicPr>
              <p:cNvPr id="110682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197465" y="5124922"/>
                <a:ext cx="114104" cy="139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0683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92975" y="5191125"/>
              <a:ext cx="119063" cy="55563"/>
            </p14:xfrm>
          </p:contentPart>
        </mc:Choice>
        <mc:Fallback xmlns="">
          <p:pic>
            <p:nvPicPr>
              <p:cNvPr id="110683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288313" y="5186878"/>
                <a:ext cx="127670" cy="64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0684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42200" y="5184775"/>
              <a:ext cx="44450" cy="49213"/>
            </p14:xfrm>
          </p:contentPart>
        </mc:Choice>
        <mc:Fallback xmlns="">
          <p:pic>
            <p:nvPicPr>
              <p:cNvPr id="110684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438257" y="5181494"/>
                <a:ext cx="51619" cy="57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0685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0463" y="5184775"/>
              <a:ext cx="38100" cy="73025"/>
            </p14:xfrm>
          </p:contentPart>
        </mc:Choice>
        <mc:Fallback xmlns="">
          <p:pic>
            <p:nvPicPr>
              <p:cNvPr id="110685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506109" y="5180437"/>
                <a:ext cx="47171" cy="81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0686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5246688"/>
              <a:ext cx="20638" cy="207962"/>
            </p14:xfrm>
          </p:contentPart>
        </mc:Choice>
        <mc:Fallback xmlns="">
          <p:pic>
            <p:nvPicPr>
              <p:cNvPr id="110686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852278" y="5240881"/>
                <a:ext cx="30613" cy="217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0687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9075" y="5386388"/>
              <a:ext cx="85725" cy="60325"/>
            </p14:xfrm>
          </p:contentPart>
        </mc:Choice>
        <mc:Fallback xmlns="">
          <p:pic>
            <p:nvPicPr>
              <p:cNvPr id="110687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834412" y="5383463"/>
                <a:ext cx="93257" cy="68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0688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32713" y="5084763"/>
              <a:ext cx="58737" cy="131762"/>
            </p14:xfrm>
          </p:contentPart>
        </mc:Choice>
        <mc:Fallback xmlns="">
          <p:pic>
            <p:nvPicPr>
              <p:cNvPr id="110688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728000" y="5080083"/>
                <a:ext cx="68164" cy="140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0689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9375" y="5168900"/>
              <a:ext cx="95250" cy="7938"/>
            </p14:xfrm>
          </p:contentPart>
        </mc:Choice>
        <mc:Fallback xmlns="">
          <p:pic>
            <p:nvPicPr>
              <p:cNvPr id="110689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695794" y="5164931"/>
                <a:ext cx="101337" cy="14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10690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4625" y="5153025"/>
              <a:ext cx="41275" cy="61913"/>
            </p14:xfrm>
          </p:contentPart>
        </mc:Choice>
        <mc:Fallback xmlns="">
          <p:pic>
            <p:nvPicPr>
              <p:cNvPr id="110690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790355" y="5148655"/>
                <a:ext cx="48391" cy="70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10691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8913" y="5157788"/>
              <a:ext cx="71437" cy="46037"/>
            </p14:xfrm>
          </p:contentPart>
        </mc:Choice>
        <mc:Fallback xmlns="">
          <p:pic>
            <p:nvPicPr>
              <p:cNvPr id="110691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806012" y="5154888"/>
                <a:ext cx="77239" cy="53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0692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0988" y="5160963"/>
              <a:ext cx="31750" cy="42862"/>
            </p14:xfrm>
          </p:contentPart>
        </mc:Choice>
        <mc:Fallback xmlns="">
          <p:pic>
            <p:nvPicPr>
              <p:cNvPr id="110692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895879" y="5156641"/>
                <a:ext cx="41968" cy="52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0693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1075" y="5729288"/>
              <a:ext cx="65088" cy="47625"/>
            </p14:xfrm>
          </p:contentPart>
        </mc:Choice>
        <mc:Fallback xmlns="">
          <p:pic>
            <p:nvPicPr>
              <p:cNvPr id="110693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326736" y="5725055"/>
                <a:ext cx="72682" cy="55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0694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69175" y="5757863"/>
              <a:ext cx="46038" cy="6350"/>
            </p14:xfrm>
          </p:contentPart>
        </mc:Choice>
        <mc:Fallback xmlns="">
          <p:pic>
            <p:nvPicPr>
              <p:cNvPr id="110694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365634" y="5754521"/>
                <a:ext cx="53121" cy="13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0695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4500" y="1708150"/>
              <a:ext cx="1319213" cy="52388"/>
            </p14:xfrm>
          </p:contentPart>
        </mc:Choice>
        <mc:Fallback xmlns="">
          <p:pic>
            <p:nvPicPr>
              <p:cNvPr id="110695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791620" y="1705318"/>
                <a:ext cx="1327134" cy="60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0696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2200" y="1733550"/>
              <a:ext cx="211138" cy="142875"/>
            </p14:xfrm>
          </p:contentPart>
        </mc:Choice>
        <mc:Fallback xmlns="">
          <p:pic>
            <p:nvPicPr>
              <p:cNvPr id="110696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897138" y="1729231"/>
                <a:ext cx="220176" cy="151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0697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7475" y="1760538"/>
              <a:ext cx="122238" cy="52387"/>
            </p14:xfrm>
          </p:contentPart>
        </mc:Choice>
        <mc:Fallback xmlns="">
          <p:pic>
            <p:nvPicPr>
              <p:cNvPr id="110697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192114" y="1756849"/>
                <a:ext cx="131174" cy="61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0698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1313" y="1673225"/>
              <a:ext cx="855662" cy="204788"/>
            </p14:xfrm>
          </p:contentPart>
        </mc:Choice>
        <mc:Fallback xmlns="">
          <p:pic>
            <p:nvPicPr>
              <p:cNvPr id="110698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415907" y="1667798"/>
                <a:ext cx="865394" cy="214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0699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6363" y="1689100"/>
              <a:ext cx="846137" cy="142875"/>
            </p14:xfrm>
          </p:contentPart>
        </mc:Choice>
        <mc:Fallback xmlns="">
          <p:pic>
            <p:nvPicPr>
              <p:cNvPr id="110699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451326" y="1683702"/>
                <a:ext cx="855491" cy="153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0700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35850" y="1644650"/>
              <a:ext cx="146050" cy="161925"/>
            </p14:xfrm>
          </p:contentPart>
        </mc:Choice>
        <mc:Fallback xmlns="">
          <p:pic>
            <p:nvPicPr>
              <p:cNvPr id="110700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430454" y="1639264"/>
                <a:ext cx="156122" cy="17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0701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2550" y="1682750"/>
              <a:ext cx="338138" cy="125413"/>
            </p14:xfrm>
          </p:contentPart>
        </mc:Choice>
        <mc:Fallback xmlns="">
          <p:pic>
            <p:nvPicPr>
              <p:cNvPr id="110701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697148" y="1678751"/>
                <a:ext cx="347501" cy="134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0702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438" y="3705225"/>
              <a:ext cx="92075" cy="23813"/>
            </p14:xfrm>
          </p:contentPart>
        </mc:Choice>
        <mc:Fallback xmlns="">
          <p:pic>
            <p:nvPicPr>
              <p:cNvPr id="110702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95910" y="3702382"/>
                <a:ext cx="97491" cy="29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0703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75" y="3686175"/>
              <a:ext cx="600075" cy="644525"/>
            </p14:xfrm>
          </p:contentPart>
        </mc:Choice>
        <mc:Fallback xmlns="">
          <p:pic>
            <p:nvPicPr>
              <p:cNvPr id="110703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2361" y="3683294"/>
                <a:ext cx="609423" cy="652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0704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13725" y="120610313"/>
              <a:ext cx="0" cy="0"/>
            </p14:xfrm>
          </p:contentPart>
        </mc:Choice>
        <mc:Fallback xmlns="">
          <p:pic>
            <p:nvPicPr>
              <p:cNvPr id="110704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6313725" y="1206103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0705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4025" y="3525838"/>
              <a:ext cx="85725" cy="155575"/>
            </p14:xfrm>
          </p:contentPart>
        </mc:Choice>
        <mc:Fallback xmlns="">
          <p:pic>
            <p:nvPicPr>
              <p:cNvPr id="110705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719382" y="3521526"/>
                <a:ext cx="94298" cy="163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0706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6213" y="3722688"/>
              <a:ext cx="71437" cy="100012"/>
            </p14:xfrm>
          </p:contentPart>
        </mc:Choice>
        <mc:Fallback xmlns="">
          <p:pic>
            <p:nvPicPr>
              <p:cNvPr id="110706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440986" y="3717977"/>
                <a:ext cx="80846" cy="109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10707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9775" y="3789363"/>
              <a:ext cx="104775" cy="180975"/>
            </p14:xfrm>
          </p:contentPart>
        </mc:Choice>
        <mc:Fallback xmlns="">
          <p:pic>
            <p:nvPicPr>
              <p:cNvPr id="110707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813249" y="3782887"/>
                <a:ext cx="117827" cy="19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10708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3300" y="3729038"/>
              <a:ext cx="1168400" cy="261937"/>
            </p14:xfrm>
          </p:contentPart>
        </mc:Choice>
        <mc:Fallback xmlns="">
          <p:pic>
            <p:nvPicPr>
              <p:cNvPr id="110708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076819" y="3722535"/>
                <a:ext cx="1181362" cy="274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10709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1850" y="3957638"/>
              <a:ext cx="1238250" cy="142875"/>
            </p14:xfrm>
          </p:contentPart>
        </mc:Choice>
        <mc:Fallback xmlns="">
          <p:pic>
            <p:nvPicPr>
              <p:cNvPr id="110709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175369" y="3951176"/>
                <a:ext cx="1251212" cy="155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10710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2163" y="4002088"/>
              <a:ext cx="69850" cy="160337"/>
            </p14:xfrm>
          </p:contentPart>
        </mc:Choice>
        <mc:Fallback xmlns="">
          <p:pic>
            <p:nvPicPr>
              <p:cNvPr id="110710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865682" y="3995617"/>
                <a:ext cx="82812" cy="173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10711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0288" y="4016375"/>
              <a:ext cx="889000" cy="168275"/>
            </p14:xfrm>
          </p:contentPart>
        </mc:Choice>
        <mc:Fallback xmlns="">
          <p:pic>
            <p:nvPicPr>
              <p:cNvPr id="110711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103807" y="4009875"/>
                <a:ext cx="901962" cy="181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10712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4700" y="4049713"/>
              <a:ext cx="823913" cy="187325"/>
            </p14:xfrm>
          </p:contentPart>
        </mc:Choice>
        <mc:Fallback xmlns="">
          <p:pic>
            <p:nvPicPr>
              <p:cNvPr id="110712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118227" y="4043216"/>
                <a:ext cx="836860" cy="20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10713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08950" y="3876675"/>
              <a:ext cx="525463" cy="368300"/>
            </p14:xfrm>
          </p:contentPart>
        </mc:Choice>
        <mc:Fallback xmlns="">
          <p:pic>
            <p:nvPicPr>
              <p:cNvPr id="110713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102485" y="3870176"/>
                <a:ext cx="538393" cy="38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10714" name="Ink 1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1850" y="4257675"/>
              <a:ext cx="34925" cy="173038"/>
            </p14:xfrm>
          </p:contentPart>
        </mc:Choice>
        <mc:Fallback xmlns="">
          <p:pic>
            <p:nvPicPr>
              <p:cNvPr id="110714" name="Ink 1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905369" y="4251240"/>
                <a:ext cx="47887" cy="185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10715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5375" y="4246563"/>
              <a:ext cx="342900" cy="187325"/>
            </p14:xfrm>
          </p:contentPart>
        </mc:Choice>
        <mc:Fallback xmlns="">
          <p:pic>
            <p:nvPicPr>
              <p:cNvPr id="110715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168905" y="4240079"/>
                <a:ext cx="355840" cy="200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10716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0350" y="4289425"/>
              <a:ext cx="231775" cy="77788"/>
            </p14:xfrm>
          </p:contentPart>
        </mc:Choice>
        <mc:Fallback xmlns="">
          <p:pic>
            <p:nvPicPr>
              <p:cNvPr id="110716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603841" y="4282973"/>
                <a:ext cx="244792" cy="90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10717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1500" y="4273550"/>
              <a:ext cx="207963" cy="130175"/>
            </p14:xfrm>
          </p:contentPart>
        </mc:Choice>
        <mc:Fallback xmlns="">
          <p:pic>
            <p:nvPicPr>
              <p:cNvPr id="110717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915046" y="4267041"/>
                <a:ext cx="220871" cy="143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10718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26313" y="4252913"/>
              <a:ext cx="585787" cy="300037"/>
            </p14:xfrm>
          </p:contentPart>
        </mc:Choice>
        <mc:Fallback xmlns="">
          <p:pic>
            <p:nvPicPr>
              <p:cNvPr id="110718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319824" y="4246430"/>
                <a:ext cx="598764" cy="313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10719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4263" y="4583113"/>
              <a:ext cx="1249362" cy="34925"/>
            </p14:xfrm>
          </p:contentPart>
        </mc:Choice>
        <mc:Fallback xmlns="">
          <p:pic>
            <p:nvPicPr>
              <p:cNvPr id="110719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6157788" y="4576565"/>
                <a:ext cx="1262312" cy="48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10720" name="Ink 1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35650" y="4527550"/>
              <a:ext cx="79375" cy="219075"/>
            </p14:xfrm>
          </p:contentPart>
        </mc:Choice>
        <mc:Fallback xmlns="">
          <p:pic>
            <p:nvPicPr>
              <p:cNvPr id="110720" name="Ink 1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829185" y="4521085"/>
                <a:ext cx="92305" cy="23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10721" name="Ink 1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4250" y="4538663"/>
              <a:ext cx="207963" cy="123825"/>
            </p14:xfrm>
          </p:contentPart>
        </mc:Choice>
        <mc:Fallback xmlns="">
          <p:pic>
            <p:nvPicPr>
              <p:cNvPr id="110721" name="Ink 1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057774" y="4532184"/>
                <a:ext cx="220916" cy="136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10722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6513" y="4505325"/>
              <a:ext cx="906462" cy="227013"/>
            </p14:xfrm>
          </p:contentPart>
        </mc:Choice>
        <mc:Fallback xmlns="">
          <p:pic>
            <p:nvPicPr>
              <p:cNvPr id="110722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380036" y="4498930"/>
                <a:ext cx="919417" cy="239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10723" name="Ink 1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13588" y="84035900"/>
              <a:ext cx="0" cy="0"/>
            </p14:xfrm>
          </p:contentPart>
        </mc:Choice>
        <mc:Fallback xmlns="">
          <p:pic>
            <p:nvPicPr>
              <p:cNvPr id="110723" name="Ink 1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913588" y="840359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10724" name="Ink 1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6825" y="2549525"/>
              <a:ext cx="236538" cy="139700"/>
            </p14:xfrm>
          </p:contentPart>
        </mc:Choice>
        <mc:Fallback xmlns="">
          <p:pic>
            <p:nvPicPr>
              <p:cNvPr id="110724" name="Ink 1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260384" y="2543010"/>
                <a:ext cx="249421" cy="152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10725" name="Ink 1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2900" y="2546350"/>
              <a:ext cx="381000" cy="185738"/>
            </p14:xfrm>
          </p:contentPart>
        </mc:Choice>
        <mc:Fallback xmlns="">
          <p:pic>
            <p:nvPicPr>
              <p:cNvPr id="110725" name="Ink 1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606424" y="2539858"/>
                <a:ext cx="393952" cy="198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10726" name="Ink 1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3475" y="2684463"/>
              <a:ext cx="1020763" cy="103187"/>
            </p14:xfrm>
          </p:contentPart>
        </mc:Choice>
        <mc:Fallback xmlns="">
          <p:pic>
            <p:nvPicPr>
              <p:cNvPr id="110726" name="Ink 1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26987" y="2678014"/>
                <a:ext cx="1033739" cy="116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10727" name="Ink 1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12825" y="2592388"/>
              <a:ext cx="2109788" cy="403225"/>
            </p14:xfrm>
          </p:contentPart>
        </mc:Choice>
        <mc:Fallback xmlns="">
          <p:pic>
            <p:nvPicPr>
              <p:cNvPr id="110727" name="Ink 1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06346" y="2585931"/>
                <a:ext cx="2122747" cy="416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10728" name="Ink 1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6275" y="2660650"/>
              <a:ext cx="219075" cy="117475"/>
            </p14:xfrm>
          </p:contentPart>
        </mc:Choice>
        <mc:Fallback xmlns="">
          <p:pic>
            <p:nvPicPr>
              <p:cNvPr id="110728" name="Ink 1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939821" y="2654164"/>
                <a:ext cx="231983" cy="13044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27</a:t>
            </a:fld>
            <a:endParaRPr lang="es-ES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357166"/>
            <a:ext cx="8398056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28</a:t>
            </a:fld>
            <a:endParaRPr lang="es-ES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357166"/>
            <a:ext cx="8398056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1643042" y="2428868"/>
            <a:ext cx="2786082" cy="287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6436257"/>
            <a:ext cx="5000660" cy="42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673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99688" y="48242538"/>
              <a:ext cx="0" cy="0"/>
            </p14:xfrm>
          </p:contentPart>
        </mc:Choice>
        <mc:Fallback xmlns="">
          <p:pic>
            <p:nvPicPr>
              <p:cNvPr id="11673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99688" y="482425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673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200" y="1416050"/>
              <a:ext cx="374650" cy="160338"/>
            </p14:xfrm>
          </p:contentPart>
        </mc:Choice>
        <mc:Fallback xmlns="">
          <p:pic>
            <p:nvPicPr>
              <p:cNvPr id="11673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0722" y="1409579"/>
                <a:ext cx="387606" cy="1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674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6638" y="1403350"/>
              <a:ext cx="627062" cy="198438"/>
            </p14:xfrm>
          </p:contentPart>
        </mc:Choice>
        <mc:Fallback xmlns="">
          <p:pic>
            <p:nvPicPr>
              <p:cNvPr id="11674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0159" y="1396891"/>
                <a:ext cx="640021" cy="211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674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425" y="1766888"/>
              <a:ext cx="550863" cy="557212"/>
            </p14:xfrm>
          </p:contentPart>
        </mc:Choice>
        <mc:Fallback xmlns="">
          <p:pic>
            <p:nvPicPr>
              <p:cNvPr id="11674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936" y="1760400"/>
                <a:ext cx="563841" cy="570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674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350" y="2425700"/>
              <a:ext cx="400050" cy="177800"/>
            </p14:xfrm>
          </p:contentPart>
        </mc:Choice>
        <mc:Fallback xmlns="">
          <p:pic>
            <p:nvPicPr>
              <p:cNvPr id="11674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7880" y="2419437"/>
                <a:ext cx="412990" cy="190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674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913" y="1800225"/>
              <a:ext cx="1379537" cy="800100"/>
            </p14:xfrm>
          </p:contentPart>
        </mc:Choice>
        <mc:Fallback xmlns="">
          <p:pic>
            <p:nvPicPr>
              <p:cNvPr id="11674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3433" y="1793752"/>
                <a:ext cx="1392497" cy="813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674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7538" y="1331913"/>
              <a:ext cx="47625" cy="6350"/>
            </p14:xfrm>
          </p:contentPart>
        </mc:Choice>
        <mc:Fallback xmlns="">
          <p:pic>
            <p:nvPicPr>
              <p:cNvPr id="11674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51188" y="1325563"/>
                <a:ext cx="60325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674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9875" y="1282700"/>
              <a:ext cx="561975" cy="174625"/>
            </p14:xfrm>
          </p:contentPart>
        </mc:Choice>
        <mc:Fallback xmlns="">
          <p:pic>
            <p:nvPicPr>
              <p:cNvPr id="11674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03391" y="1276272"/>
                <a:ext cx="574944" cy="187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674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95725" y="1587500"/>
              <a:ext cx="1152525" cy="98425"/>
            </p14:xfrm>
          </p:contentPart>
        </mc:Choice>
        <mc:Fallback xmlns="">
          <p:pic>
            <p:nvPicPr>
              <p:cNvPr id="11674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89240" y="1581034"/>
                <a:ext cx="1165495" cy="11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674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7988" y="1509713"/>
              <a:ext cx="239712" cy="182562"/>
            </p14:xfrm>
          </p:contentPart>
        </mc:Choice>
        <mc:Fallback xmlns="">
          <p:pic>
            <p:nvPicPr>
              <p:cNvPr id="11674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41500" y="1503219"/>
                <a:ext cx="252689" cy="195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74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4063" y="1584325"/>
              <a:ext cx="231775" cy="63500"/>
            </p14:xfrm>
          </p:contentPart>
        </mc:Choice>
        <mc:Fallback xmlns="">
          <p:pic>
            <p:nvPicPr>
              <p:cNvPr id="11674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87615" y="1577794"/>
                <a:ext cx="244671" cy="76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674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8550" y="1541463"/>
              <a:ext cx="1571625" cy="206375"/>
            </p14:xfrm>
          </p:contentPart>
        </mc:Choice>
        <mc:Fallback xmlns="">
          <p:pic>
            <p:nvPicPr>
              <p:cNvPr id="11674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32071" y="1534969"/>
                <a:ext cx="1584584" cy="219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675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4475" y="1546225"/>
              <a:ext cx="276225" cy="265113"/>
            </p14:xfrm>
          </p:contentPart>
        </mc:Choice>
        <mc:Fallback xmlns="">
          <p:pic>
            <p:nvPicPr>
              <p:cNvPr id="11675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18009" y="1539759"/>
                <a:ext cx="289156" cy="278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675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7675" y="1995488"/>
              <a:ext cx="3175" cy="6350"/>
            </p14:xfrm>
          </p:contentPart>
        </mc:Choice>
        <mc:Fallback xmlns="">
          <p:pic>
            <p:nvPicPr>
              <p:cNvPr id="11675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21960" y="1988764"/>
                <a:ext cx="14605" cy="19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675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7350" y="1789113"/>
              <a:ext cx="1449388" cy="152400"/>
            </p14:xfrm>
          </p:contentPart>
        </mc:Choice>
        <mc:Fallback xmlns="">
          <p:pic>
            <p:nvPicPr>
              <p:cNvPr id="11675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20875" y="1782689"/>
                <a:ext cx="1462339" cy="165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675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8025" y="1831975"/>
              <a:ext cx="946150" cy="196850"/>
            </p14:xfrm>
          </p:contentPart>
        </mc:Choice>
        <mc:Fallback xmlns="">
          <p:pic>
            <p:nvPicPr>
              <p:cNvPr id="11675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11547" y="1825450"/>
                <a:ext cx="959106" cy="209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675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4480300" y="67079813"/>
              <a:ext cx="0" cy="0"/>
            </p14:xfrm>
          </p:contentPart>
        </mc:Choice>
        <mc:Fallback xmlns="">
          <p:pic>
            <p:nvPicPr>
              <p:cNvPr id="11675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480300" y="670798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675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0688" y="1955800"/>
              <a:ext cx="236537" cy="182563"/>
            </p14:xfrm>
          </p:contentPart>
        </mc:Choice>
        <mc:Fallback xmlns="">
          <p:pic>
            <p:nvPicPr>
              <p:cNvPr id="11675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54198" y="1949280"/>
                <a:ext cx="249518" cy="195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675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4063" y="2009775"/>
              <a:ext cx="247650" cy="87313"/>
            </p14:xfrm>
          </p:contentPart>
        </mc:Choice>
        <mc:Fallback xmlns="">
          <p:pic>
            <p:nvPicPr>
              <p:cNvPr id="11675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7584" y="2003227"/>
                <a:ext cx="260608" cy="100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675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8550" y="1997075"/>
              <a:ext cx="654050" cy="223838"/>
            </p14:xfrm>
          </p:contentPart>
        </mc:Choice>
        <mc:Fallback xmlns="">
          <p:pic>
            <p:nvPicPr>
              <p:cNvPr id="11675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32183" y="1990545"/>
                <a:ext cx="666784" cy="236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675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1500" y="2049463"/>
              <a:ext cx="176213" cy="134937"/>
            </p14:xfrm>
          </p:contentPart>
        </mc:Choice>
        <mc:Fallback xmlns="">
          <p:pic>
            <p:nvPicPr>
              <p:cNvPr id="11675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75014" y="2042845"/>
                <a:ext cx="189186" cy="148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675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6463" y="2038350"/>
              <a:ext cx="414337" cy="155575"/>
            </p14:xfrm>
          </p:contentPart>
        </mc:Choice>
        <mc:Fallback xmlns="">
          <p:pic>
            <p:nvPicPr>
              <p:cNvPr id="11675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09983" y="2031822"/>
                <a:ext cx="427296" cy="168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676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6850" y="2103438"/>
              <a:ext cx="498475" cy="123825"/>
            </p14:xfrm>
          </p:contentPart>
        </mc:Choice>
        <mc:Fallback xmlns="">
          <p:pic>
            <p:nvPicPr>
              <p:cNvPr id="11676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70381" y="2096959"/>
                <a:ext cx="511413" cy="136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76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038" y="1958975"/>
              <a:ext cx="4087812" cy="969963"/>
            </p14:xfrm>
          </p:contentPart>
        </mc:Choice>
        <mc:Fallback xmlns="">
          <p:pic>
            <p:nvPicPr>
              <p:cNvPr id="11676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7557" y="1952504"/>
                <a:ext cx="4100773" cy="982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76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1363" y="2624138"/>
              <a:ext cx="841375" cy="455612"/>
            </p14:xfrm>
          </p:contentPart>
        </mc:Choice>
        <mc:Fallback xmlns="">
          <p:pic>
            <p:nvPicPr>
              <p:cNvPr id="11676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44891" y="2617670"/>
                <a:ext cx="854319" cy="468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676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2975" y="2878138"/>
              <a:ext cx="601663" cy="142875"/>
            </p14:xfrm>
          </p:contentPart>
        </mc:Choice>
        <mc:Fallback xmlns="">
          <p:pic>
            <p:nvPicPr>
              <p:cNvPr id="11676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46502" y="2871676"/>
                <a:ext cx="614610" cy="155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676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8988" y="3214688"/>
              <a:ext cx="42862" cy="231775"/>
            </p14:xfrm>
          </p:contentPart>
        </mc:Choice>
        <mc:Fallback xmlns="">
          <p:pic>
            <p:nvPicPr>
              <p:cNvPr id="11676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92450" y="3208200"/>
                <a:ext cx="55939" cy="244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676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8538" y="3181350"/>
              <a:ext cx="196850" cy="169863"/>
            </p14:xfrm>
          </p:contentPart>
        </mc:Choice>
        <mc:Fallback xmlns="">
          <p:pic>
            <p:nvPicPr>
              <p:cNvPr id="11676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02107" y="3174900"/>
                <a:ext cx="209711" cy="182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676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2225" y="3178175"/>
              <a:ext cx="641350" cy="144463"/>
            </p14:xfrm>
          </p:contentPart>
        </mc:Choice>
        <mc:Fallback xmlns="">
          <p:pic>
            <p:nvPicPr>
              <p:cNvPr id="11676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95739" y="3171707"/>
                <a:ext cx="654321" cy="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676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8988" y="3527425"/>
              <a:ext cx="22225" cy="176213"/>
            </p14:xfrm>
          </p:contentPart>
        </mc:Choice>
        <mc:Fallback xmlns="">
          <p:pic>
            <p:nvPicPr>
              <p:cNvPr id="11676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92927" y="3520939"/>
                <a:ext cx="34348" cy="189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676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08538" y="3513138"/>
              <a:ext cx="1263650" cy="223837"/>
            </p14:xfrm>
          </p:contentPart>
        </mc:Choice>
        <mc:Fallback xmlns="">
          <p:pic>
            <p:nvPicPr>
              <p:cNvPr id="11676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02061" y="3506681"/>
                <a:ext cx="1276603" cy="23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676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0888" y="3787775"/>
              <a:ext cx="63500" cy="174625"/>
            </p14:xfrm>
          </p:contentPart>
        </mc:Choice>
        <mc:Fallback xmlns="">
          <p:pic>
            <p:nvPicPr>
              <p:cNvPr id="11676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54430" y="3781281"/>
                <a:ext cx="76415" cy="187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677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4250" y="3786188"/>
              <a:ext cx="955675" cy="180975"/>
            </p14:xfrm>
          </p:contentPart>
        </mc:Choice>
        <mc:Fallback xmlns="">
          <p:pic>
            <p:nvPicPr>
              <p:cNvPr id="11677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87768" y="3779763"/>
                <a:ext cx="968638" cy="193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677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6125" y="4054475"/>
              <a:ext cx="68263" cy="185738"/>
            </p14:xfrm>
          </p:contentPart>
        </mc:Choice>
        <mc:Fallback xmlns="">
          <p:pic>
            <p:nvPicPr>
              <p:cNvPr id="11677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49589" y="4047971"/>
                <a:ext cx="81335" cy="198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677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86313" y="4087813"/>
              <a:ext cx="214312" cy="114300"/>
            </p14:xfrm>
          </p:contentPart>
        </mc:Choice>
        <mc:Fallback xmlns="">
          <p:pic>
            <p:nvPicPr>
              <p:cNvPr id="11677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79851" y="4081384"/>
                <a:ext cx="227235" cy="127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677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6988" y="4095750"/>
              <a:ext cx="593725" cy="125413"/>
            </p14:xfrm>
          </p:contentPart>
        </mc:Choice>
        <mc:Fallback xmlns="">
          <p:pic>
            <p:nvPicPr>
              <p:cNvPr id="11677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00503" y="4089319"/>
                <a:ext cx="606695" cy="138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677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2950" y="4295775"/>
              <a:ext cx="1196975" cy="236538"/>
            </p14:xfrm>
          </p:contentPart>
        </mc:Choice>
        <mc:Fallback xmlns="">
          <p:pic>
            <p:nvPicPr>
              <p:cNvPr id="11677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46480" y="4289295"/>
                <a:ext cx="1209915" cy="249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677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9013" y="4418013"/>
              <a:ext cx="250825" cy="77787"/>
            </p14:xfrm>
          </p:contentPart>
        </mc:Choice>
        <mc:Fallback xmlns="">
          <p:pic>
            <p:nvPicPr>
              <p:cNvPr id="11677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62545" y="4411590"/>
                <a:ext cx="263762" cy="90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677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7163" y="4360863"/>
              <a:ext cx="512762" cy="146050"/>
            </p14:xfrm>
          </p:contentPart>
        </mc:Choice>
        <mc:Fallback xmlns="">
          <p:pic>
            <p:nvPicPr>
              <p:cNvPr id="11677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00677" y="4354372"/>
                <a:ext cx="525734" cy="159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677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8188" y="4568825"/>
              <a:ext cx="2482850" cy="93663"/>
            </p14:xfrm>
          </p:contentPart>
        </mc:Choice>
        <mc:Fallback xmlns="">
          <p:pic>
            <p:nvPicPr>
              <p:cNvPr id="11677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11708" y="4562390"/>
                <a:ext cx="2495810" cy="106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677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4213" y="4503738"/>
              <a:ext cx="4030662" cy="304800"/>
            </p14:xfrm>
          </p:contentPart>
        </mc:Choice>
        <mc:Fallback xmlns="">
          <p:pic>
            <p:nvPicPr>
              <p:cNvPr id="11677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87733" y="4497230"/>
                <a:ext cx="4043621" cy="317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677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7400" y="4845050"/>
              <a:ext cx="2603500" cy="234950"/>
            </p14:xfrm>
          </p:contentPart>
        </mc:Choice>
        <mc:Fallback xmlns="">
          <p:pic>
            <p:nvPicPr>
              <p:cNvPr id="11677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90921" y="4838574"/>
                <a:ext cx="2616458" cy="247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678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6288" y="4935538"/>
              <a:ext cx="46037" cy="117475"/>
            </p14:xfrm>
          </p:contentPart>
        </mc:Choice>
        <mc:Fallback xmlns="">
          <p:pic>
            <p:nvPicPr>
              <p:cNvPr id="11678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79914" y="4929130"/>
                <a:ext cx="58786" cy="130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678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1075" y="4797425"/>
              <a:ext cx="1220788" cy="266700"/>
            </p14:xfrm>
          </p:contentPart>
        </mc:Choice>
        <mc:Fallback xmlns="">
          <p:pic>
            <p:nvPicPr>
              <p:cNvPr id="11678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784599" y="4790955"/>
                <a:ext cx="1233741" cy="2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678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9975" y="4768850"/>
              <a:ext cx="1122363" cy="355600"/>
            </p14:xfrm>
          </p:contentPart>
        </mc:Choice>
        <mc:Fallback xmlns="">
          <p:pic>
            <p:nvPicPr>
              <p:cNvPr id="11678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43498" y="4762378"/>
                <a:ext cx="1135317" cy="368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678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8063" y="5203825"/>
              <a:ext cx="20637" cy="1588"/>
            </p14:xfrm>
          </p:contentPart>
        </mc:Choice>
        <mc:Fallback xmlns="">
          <p:pic>
            <p:nvPicPr>
              <p:cNvPr id="11678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81546" y="5199061"/>
                <a:ext cx="33671" cy="11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678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5813" y="5167313"/>
              <a:ext cx="52387" cy="176212"/>
            </p14:xfrm>
          </p:contentPart>
        </mc:Choice>
        <mc:Fallback xmlns="">
          <p:pic>
            <p:nvPicPr>
              <p:cNvPr id="11678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89310" y="5160800"/>
                <a:ext cx="65393" cy="18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678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7738" y="5138738"/>
              <a:ext cx="303212" cy="131762"/>
            </p14:xfrm>
          </p:contentPart>
        </mc:Choice>
        <mc:Fallback xmlns="">
          <p:pic>
            <p:nvPicPr>
              <p:cNvPr id="11678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51279" y="5132222"/>
                <a:ext cx="316130" cy="144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678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7788" y="5160963"/>
              <a:ext cx="182562" cy="117475"/>
            </p14:xfrm>
          </p:contentPart>
        </mc:Choice>
        <mc:Fallback xmlns="">
          <p:pic>
            <p:nvPicPr>
              <p:cNvPr id="11678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51307" y="5154376"/>
                <a:ext cx="195525" cy="13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678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6075" y="5135563"/>
              <a:ext cx="677863" cy="168275"/>
            </p14:xfrm>
          </p:contentPart>
        </mc:Choice>
        <mc:Fallback xmlns="">
          <p:pic>
            <p:nvPicPr>
              <p:cNvPr id="11678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419588" y="5129118"/>
                <a:ext cx="690836" cy="181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678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250" y="3516313"/>
              <a:ext cx="11113" cy="50800"/>
            </p14:xfrm>
          </p:contentPart>
        </mc:Choice>
        <mc:Fallback xmlns="">
          <p:pic>
            <p:nvPicPr>
              <p:cNvPr id="11678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2106" y="3509687"/>
                <a:ext cx="25401" cy="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678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5988" y="1349375"/>
              <a:ext cx="855662" cy="285750"/>
            </p14:xfrm>
          </p:contentPart>
        </mc:Choice>
        <mc:Fallback xmlns="">
          <p:pic>
            <p:nvPicPr>
              <p:cNvPr id="11678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9511" y="1342930"/>
                <a:ext cx="868616" cy="298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679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350" y="2519363"/>
              <a:ext cx="720725" cy="1339850"/>
            </p14:xfrm>
          </p:contentPart>
        </mc:Choice>
        <mc:Fallback xmlns="">
          <p:pic>
            <p:nvPicPr>
              <p:cNvPr id="11679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6880" y="2512878"/>
                <a:ext cx="733666" cy="1352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679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63" y="3700463"/>
              <a:ext cx="909637" cy="409575"/>
            </p14:xfrm>
          </p:contentPart>
        </mc:Choice>
        <mc:Fallback xmlns="">
          <p:pic>
            <p:nvPicPr>
              <p:cNvPr id="11679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076" y="3693973"/>
                <a:ext cx="922611" cy="422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679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188" y="4164013"/>
              <a:ext cx="1012825" cy="190500"/>
            </p14:xfrm>
          </p:contentPart>
        </mc:Choice>
        <mc:Fallback xmlns="">
          <p:pic>
            <p:nvPicPr>
              <p:cNvPr id="11679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719" y="4157543"/>
                <a:ext cx="1025764" cy="2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679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3850" y="6813550"/>
              <a:ext cx="565150" cy="1588"/>
            </p14:xfrm>
          </p:contentPart>
        </mc:Choice>
        <mc:Fallback xmlns="">
          <p:pic>
            <p:nvPicPr>
              <p:cNvPr id="11679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0" y="0"/>
                <a:ext cx="5655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679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1500" y="6572250"/>
              <a:ext cx="508000" cy="25400"/>
            </p14:xfrm>
          </p:contentPart>
        </mc:Choice>
        <mc:Fallback xmlns="">
          <p:pic>
            <p:nvPicPr>
              <p:cNvPr id="11679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365670" y="6519031"/>
                <a:ext cx="539660" cy="131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679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5150" y="6775450"/>
              <a:ext cx="241300" cy="12700"/>
            </p14:xfrm>
          </p:contentPart>
        </mc:Choice>
        <mc:Fallback xmlns="">
          <p:pic>
            <p:nvPicPr>
              <p:cNvPr id="11679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59303" y="6731374"/>
                <a:ext cx="273353" cy="100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6796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6100" y="6800850"/>
              <a:ext cx="184150" cy="1588"/>
            </p14:xfrm>
          </p:contentPart>
        </mc:Choice>
        <mc:Fallback xmlns="">
          <p:pic>
            <p:nvPicPr>
              <p:cNvPr id="116796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0" y="0"/>
                <a:ext cx="1843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679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00" y="3346450"/>
              <a:ext cx="1263650" cy="1238250"/>
            </p14:xfrm>
          </p:contentPart>
        </mc:Choice>
        <mc:Fallback xmlns="">
          <p:pic>
            <p:nvPicPr>
              <p:cNvPr id="11679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54320" y="3282701"/>
                <a:ext cx="1295010" cy="1365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6798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3850" y="6794500"/>
              <a:ext cx="311150" cy="19050"/>
            </p14:xfrm>
          </p:contentPart>
        </mc:Choice>
        <mc:Fallback xmlns="">
          <p:pic>
            <p:nvPicPr>
              <p:cNvPr id="116798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48004" y="6738302"/>
                <a:ext cx="343201" cy="131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679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7000" y="4457700"/>
              <a:ext cx="552450" cy="1588"/>
            </p14:xfrm>
          </p:contentPart>
        </mc:Choice>
        <mc:Fallback xmlns="">
          <p:pic>
            <p:nvPicPr>
              <p:cNvPr id="11679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0" y="0"/>
                <a:ext cx="552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6800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3700" y="6527800"/>
              <a:ext cx="946150" cy="82550"/>
            </p14:xfrm>
          </p:contentPart>
        </mc:Choice>
        <mc:Fallback xmlns="">
          <p:pic>
            <p:nvPicPr>
              <p:cNvPr id="116800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17865" y="6469587"/>
                <a:ext cx="977820" cy="198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680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46400" y="6756400"/>
              <a:ext cx="241300" cy="1588"/>
            </p14:xfrm>
          </p:contentPart>
        </mc:Choice>
        <mc:Fallback xmlns="">
          <p:pic>
            <p:nvPicPr>
              <p:cNvPr id="11680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0" y="0"/>
                <a:ext cx="24192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29</a:t>
            </a:fld>
            <a:endParaRPr lang="es-ES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571480"/>
            <a:ext cx="8398056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5643578"/>
            <a:ext cx="3105174" cy="8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10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963175" y="41562338"/>
              <a:ext cx="0" cy="0"/>
            </p14:xfrm>
          </p:contentPart>
        </mc:Choice>
        <mc:Fallback xmlns="">
          <p:pic>
            <p:nvPicPr>
              <p:cNvPr id="1310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963175" y="415623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10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661025" y="39379525"/>
              <a:ext cx="0" cy="0"/>
            </p14:xfrm>
          </p:contentPart>
        </mc:Choice>
        <mc:Fallback xmlns="">
          <p:pic>
            <p:nvPicPr>
              <p:cNvPr id="1310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661025" y="39379525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357166"/>
            <a:ext cx="6000792" cy="642942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2928926" y="357166"/>
            <a:ext cx="2994187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1000100" y="785794"/>
            <a:ext cx="6854912" cy="109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lum bright="20000" contrast="-10000"/>
          </a:blip>
          <a:srcRect/>
          <a:stretch>
            <a:fillRect/>
          </a:stretch>
        </p:blipFill>
        <p:spPr bwMode="auto">
          <a:xfrm>
            <a:off x="357158" y="2071678"/>
            <a:ext cx="8389679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lum bright="30000"/>
          </a:blip>
          <a:srcRect/>
          <a:stretch>
            <a:fillRect/>
          </a:stretch>
        </p:blipFill>
        <p:spPr bwMode="auto">
          <a:xfrm>
            <a:off x="785786" y="3286124"/>
            <a:ext cx="173753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6">
            <a:lum bright="30000"/>
          </a:blip>
          <a:srcRect/>
          <a:stretch>
            <a:fillRect/>
          </a:stretch>
        </p:blipFill>
        <p:spPr bwMode="auto">
          <a:xfrm>
            <a:off x="5357818" y="3214686"/>
            <a:ext cx="1714512" cy="252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30</a:t>
            </a:fld>
            <a:endParaRPr lang="es-ES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571480"/>
            <a:ext cx="8398056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3">
            <a:lum bright="30000"/>
          </a:blip>
          <a:srcRect/>
          <a:stretch>
            <a:fillRect/>
          </a:stretch>
        </p:blipFill>
        <p:spPr bwMode="auto">
          <a:xfrm>
            <a:off x="1997508" y="2428868"/>
            <a:ext cx="264593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5643578"/>
            <a:ext cx="3105174" cy="8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00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963175" y="41562338"/>
              <a:ext cx="0" cy="0"/>
            </p14:xfrm>
          </p:contentPart>
        </mc:Choice>
        <mc:Fallback xmlns="">
          <p:pic>
            <p:nvPicPr>
              <p:cNvPr id="1300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963175" y="415623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00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661025" y="39379525"/>
              <a:ext cx="0" cy="0"/>
            </p14:xfrm>
          </p:contentPart>
        </mc:Choice>
        <mc:Fallback xmlns="">
          <p:pic>
            <p:nvPicPr>
              <p:cNvPr id="1300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661025" y="39379525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31</a:t>
            </a:fld>
            <a:endParaRPr lang="es-ES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571480"/>
            <a:ext cx="8398056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3">
            <a:lum bright="30000"/>
          </a:blip>
          <a:srcRect/>
          <a:stretch>
            <a:fillRect/>
          </a:stretch>
        </p:blipFill>
        <p:spPr bwMode="auto">
          <a:xfrm>
            <a:off x="1997508" y="2428868"/>
            <a:ext cx="264593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5643578"/>
            <a:ext cx="3105174" cy="8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800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3" y="1641475"/>
              <a:ext cx="1473200" cy="584200"/>
            </p14:xfrm>
          </p:contentPart>
        </mc:Choice>
        <mc:Fallback xmlns="">
          <p:pic>
            <p:nvPicPr>
              <p:cNvPr id="12800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591" y="1637508"/>
                <a:ext cx="1482205" cy="593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800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5188" y="1525588"/>
              <a:ext cx="712787" cy="792162"/>
            </p14:xfrm>
          </p:contentPart>
        </mc:Choice>
        <mc:Fallback xmlns="">
          <p:pic>
            <p:nvPicPr>
              <p:cNvPr id="12800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0868" y="1521269"/>
                <a:ext cx="722147" cy="8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800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2513" y="2298700"/>
              <a:ext cx="412750" cy="155575"/>
            </p14:xfrm>
          </p:contentPart>
        </mc:Choice>
        <mc:Fallback xmlns="">
          <p:pic>
            <p:nvPicPr>
              <p:cNvPr id="12800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8191" y="2294428"/>
                <a:ext cx="419593" cy="165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800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563" y="2290763"/>
              <a:ext cx="573087" cy="158750"/>
            </p14:xfrm>
          </p:contentPart>
        </mc:Choice>
        <mc:Fallback xmlns="">
          <p:pic>
            <p:nvPicPr>
              <p:cNvPr id="12800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1507" y="2286433"/>
                <a:ext cx="583198" cy="168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802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075" y="2555875"/>
              <a:ext cx="622300" cy="146050"/>
            </p14:xfrm>
          </p:contentPart>
        </mc:Choice>
        <mc:Fallback xmlns="">
          <p:pic>
            <p:nvPicPr>
              <p:cNvPr id="12802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7657" y="2551267"/>
                <a:ext cx="632052" cy="1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802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0213" y="1592263"/>
              <a:ext cx="339725" cy="161925"/>
            </p14:xfrm>
          </p:contentPart>
        </mc:Choice>
        <mc:Fallback xmlns="">
          <p:pic>
            <p:nvPicPr>
              <p:cNvPr id="12802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75535" y="1587500"/>
                <a:ext cx="347282" cy="169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802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8363" y="1601788"/>
              <a:ext cx="530225" cy="144462"/>
            </p14:xfrm>
          </p:contentPart>
        </mc:Choice>
        <mc:Fallback xmlns="">
          <p:pic>
            <p:nvPicPr>
              <p:cNvPr id="12802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13743" y="1597410"/>
                <a:ext cx="538754" cy="152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802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9713" y="1635125"/>
              <a:ext cx="455612" cy="120650"/>
            </p14:xfrm>
          </p:contentPart>
        </mc:Choice>
        <mc:Fallback xmlns="">
          <p:pic>
            <p:nvPicPr>
              <p:cNvPr id="12802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56111" y="1631502"/>
                <a:ext cx="463176" cy="127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802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963175" y="41562338"/>
              <a:ext cx="0" cy="0"/>
            </p14:xfrm>
          </p:contentPart>
        </mc:Choice>
        <mc:Fallback xmlns="">
          <p:pic>
            <p:nvPicPr>
              <p:cNvPr id="12802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963175" y="415623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802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9388" y="1728788"/>
              <a:ext cx="153987" cy="142875"/>
            </p14:xfrm>
          </p:contentPart>
        </mc:Choice>
        <mc:Fallback xmlns="">
          <p:pic>
            <p:nvPicPr>
              <p:cNvPr id="12802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25101" y="1724565"/>
                <a:ext cx="163276" cy="151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802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1963" y="1755775"/>
              <a:ext cx="1238250" cy="128588"/>
            </p14:xfrm>
          </p:contentPart>
        </mc:Choice>
        <mc:Fallback xmlns="">
          <p:pic>
            <p:nvPicPr>
              <p:cNvPr id="12802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07645" y="1753261"/>
                <a:ext cx="1247246" cy="133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803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9113" y="1793875"/>
              <a:ext cx="193675" cy="73025"/>
            </p14:xfrm>
          </p:contentPart>
        </mc:Choice>
        <mc:Fallback xmlns="">
          <p:pic>
            <p:nvPicPr>
              <p:cNvPr id="12803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34433" y="1789600"/>
                <a:ext cx="202675" cy="81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803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2950" y="1882775"/>
              <a:ext cx="1411288" cy="184150"/>
            </p14:xfrm>
          </p:contentPart>
        </mc:Choice>
        <mc:Fallback xmlns="">
          <p:pic>
            <p:nvPicPr>
              <p:cNvPr id="12803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87533" y="1879903"/>
                <a:ext cx="1420677" cy="190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803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661025" y="39379525"/>
              <a:ext cx="0" cy="0"/>
            </p14:xfrm>
          </p:contentPart>
        </mc:Choice>
        <mc:Fallback xmlns="">
          <p:pic>
            <p:nvPicPr>
              <p:cNvPr id="12803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2661025" y="39379525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32</a:t>
            </a:fld>
            <a:endParaRPr lang="es-ES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571480"/>
            <a:ext cx="8398056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3">
            <a:lum bright="30000"/>
          </a:blip>
          <a:srcRect/>
          <a:stretch>
            <a:fillRect/>
          </a:stretch>
        </p:blipFill>
        <p:spPr bwMode="auto">
          <a:xfrm>
            <a:off x="1997508" y="2428868"/>
            <a:ext cx="264593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5643578"/>
            <a:ext cx="3105174" cy="8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9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3" y="1641475"/>
              <a:ext cx="1473200" cy="584200"/>
            </p14:xfrm>
          </p:contentPart>
        </mc:Choice>
        <mc:Fallback xmlns="">
          <p:pic>
            <p:nvPicPr>
              <p:cNvPr id="129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591" y="1637508"/>
                <a:ext cx="1482205" cy="593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90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5188" y="1525588"/>
              <a:ext cx="712787" cy="792162"/>
            </p14:xfrm>
          </p:contentPart>
        </mc:Choice>
        <mc:Fallback xmlns="">
          <p:pic>
            <p:nvPicPr>
              <p:cNvPr id="1290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0868" y="1521269"/>
                <a:ext cx="722147" cy="8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9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2513" y="2298700"/>
              <a:ext cx="412750" cy="155575"/>
            </p14:xfrm>
          </p:contentPart>
        </mc:Choice>
        <mc:Fallback xmlns="">
          <p:pic>
            <p:nvPicPr>
              <p:cNvPr id="129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8191" y="2294428"/>
                <a:ext cx="419593" cy="165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90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563" y="2290763"/>
              <a:ext cx="573087" cy="158750"/>
            </p14:xfrm>
          </p:contentPart>
        </mc:Choice>
        <mc:Fallback xmlns="">
          <p:pic>
            <p:nvPicPr>
              <p:cNvPr id="1290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1507" y="2286433"/>
                <a:ext cx="583198" cy="168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90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075" y="2555875"/>
              <a:ext cx="622300" cy="146050"/>
            </p14:xfrm>
          </p:contentPart>
        </mc:Choice>
        <mc:Fallback xmlns="">
          <p:pic>
            <p:nvPicPr>
              <p:cNvPr id="1290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7657" y="2551267"/>
                <a:ext cx="632052" cy="1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9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94350" y="2012950"/>
              <a:ext cx="257175" cy="152400"/>
            </p14:xfrm>
          </p:contentPart>
        </mc:Choice>
        <mc:Fallback xmlns="">
          <p:pic>
            <p:nvPicPr>
              <p:cNvPr id="129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91104" y="2007571"/>
                <a:ext cx="265110" cy="16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90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0213" y="1592263"/>
              <a:ext cx="339725" cy="161925"/>
            </p14:xfrm>
          </p:contentPart>
        </mc:Choice>
        <mc:Fallback xmlns="">
          <p:pic>
            <p:nvPicPr>
              <p:cNvPr id="1290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75535" y="1587500"/>
                <a:ext cx="347282" cy="169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90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8363" y="1601788"/>
              <a:ext cx="530225" cy="144462"/>
            </p14:xfrm>
          </p:contentPart>
        </mc:Choice>
        <mc:Fallback xmlns="">
          <p:pic>
            <p:nvPicPr>
              <p:cNvPr id="1290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13743" y="1597410"/>
                <a:ext cx="538754" cy="152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90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9713" y="1635125"/>
              <a:ext cx="455612" cy="120650"/>
            </p14:xfrm>
          </p:contentPart>
        </mc:Choice>
        <mc:Fallback xmlns="">
          <p:pic>
            <p:nvPicPr>
              <p:cNvPr id="1290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56111" y="1631502"/>
                <a:ext cx="463176" cy="127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90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963175" y="41562338"/>
              <a:ext cx="0" cy="0"/>
            </p14:xfrm>
          </p:contentPart>
        </mc:Choice>
        <mc:Fallback xmlns="">
          <p:pic>
            <p:nvPicPr>
              <p:cNvPr id="1290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7963175" y="415623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90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9388" y="1728788"/>
              <a:ext cx="153987" cy="142875"/>
            </p14:xfrm>
          </p:contentPart>
        </mc:Choice>
        <mc:Fallback xmlns="">
          <p:pic>
            <p:nvPicPr>
              <p:cNvPr id="1290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25101" y="1724565"/>
                <a:ext cx="163276" cy="151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90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1963" y="1755775"/>
              <a:ext cx="1238250" cy="128588"/>
            </p14:xfrm>
          </p:contentPart>
        </mc:Choice>
        <mc:Fallback xmlns="">
          <p:pic>
            <p:nvPicPr>
              <p:cNvPr id="1290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07645" y="1753261"/>
                <a:ext cx="1247246" cy="133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90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9113" y="1793875"/>
              <a:ext cx="193675" cy="73025"/>
            </p14:xfrm>
          </p:contentPart>
        </mc:Choice>
        <mc:Fallback xmlns="">
          <p:pic>
            <p:nvPicPr>
              <p:cNvPr id="1290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34433" y="1789600"/>
                <a:ext cx="202675" cy="81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90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2950" y="1882775"/>
              <a:ext cx="1411288" cy="184150"/>
            </p14:xfrm>
          </p:contentPart>
        </mc:Choice>
        <mc:Fallback xmlns="">
          <p:pic>
            <p:nvPicPr>
              <p:cNvPr id="1290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87533" y="1879903"/>
                <a:ext cx="1420677" cy="190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90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661025" y="39379525"/>
              <a:ext cx="0" cy="0"/>
            </p14:xfrm>
          </p:contentPart>
        </mc:Choice>
        <mc:Fallback xmlns="">
          <p:pic>
            <p:nvPicPr>
              <p:cNvPr id="1290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2661025" y="393795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90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7463" y="1584325"/>
              <a:ext cx="250825" cy="155575"/>
            </p14:xfrm>
          </p:contentPart>
        </mc:Choice>
        <mc:Fallback xmlns="">
          <p:pic>
            <p:nvPicPr>
              <p:cNvPr id="1290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23132" y="1579600"/>
                <a:ext cx="260208" cy="163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90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6713" y="1576388"/>
              <a:ext cx="1535112" cy="230187"/>
            </p14:xfrm>
          </p:contentPart>
        </mc:Choice>
        <mc:Fallback xmlns="">
          <p:pic>
            <p:nvPicPr>
              <p:cNvPr id="1290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72033" y="1571329"/>
                <a:ext cx="1543032" cy="240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90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2863" y="1443038"/>
              <a:ext cx="261937" cy="52387"/>
            </p14:xfrm>
          </p:contentPart>
        </mc:Choice>
        <mc:Fallback xmlns="">
          <p:pic>
            <p:nvPicPr>
              <p:cNvPr id="1290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49280" y="1439450"/>
                <a:ext cx="268029" cy="58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90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3000" y="1403350"/>
              <a:ext cx="450850" cy="177800"/>
            </p14:xfrm>
          </p:contentPart>
        </mc:Choice>
        <mc:Fallback xmlns="">
          <p:pic>
            <p:nvPicPr>
              <p:cNvPr id="1290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79039" y="1398987"/>
                <a:ext cx="457692" cy="186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90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4550" y="1798638"/>
              <a:ext cx="1252538" cy="38100"/>
            </p14:xfrm>
          </p:contentPart>
        </mc:Choice>
        <mc:Fallback xmlns="">
          <p:pic>
            <p:nvPicPr>
              <p:cNvPr id="1290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51310" y="1796145"/>
                <a:ext cx="1259379" cy="44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90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3813" y="1771650"/>
              <a:ext cx="1147762" cy="138113"/>
            </p14:xfrm>
          </p:contentPart>
        </mc:Choice>
        <mc:Fallback xmlns="">
          <p:pic>
            <p:nvPicPr>
              <p:cNvPr id="1290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29137" y="1768780"/>
                <a:ext cx="1156394" cy="144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90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6200" y="1724025"/>
              <a:ext cx="163513" cy="161925"/>
            </p14:xfrm>
          </p:contentPart>
        </mc:Choice>
        <mc:Fallback xmlns="">
          <p:pic>
            <p:nvPicPr>
              <p:cNvPr id="1290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51559" y="1719688"/>
                <a:ext cx="172081" cy="171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90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2425" y="1762125"/>
              <a:ext cx="407988" cy="106363"/>
            </p14:xfrm>
          </p:contentPart>
        </mc:Choice>
        <mc:Fallback xmlns="">
          <p:pic>
            <p:nvPicPr>
              <p:cNvPr id="1290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428123" y="1757422"/>
                <a:ext cx="416951" cy="114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90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5200" y="1960563"/>
              <a:ext cx="347663" cy="98425"/>
            </p14:xfrm>
          </p:contentPart>
        </mc:Choice>
        <mc:Fallback xmlns="">
          <p:pic>
            <p:nvPicPr>
              <p:cNvPr id="1290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71601" y="1957306"/>
                <a:ext cx="353781" cy="104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90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9213" y="1911350"/>
              <a:ext cx="1746250" cy="179388"/>
            </p14:xfrm>
          </p:contentPart>
        </mc:Choice>
        <mc:Fallback xmlns="">
          <p:pic>
            <p:nvPicPr>
              <p:cNvPr id="1290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55614" y="1907001"/>
                <a:ext cx="1753808" cy="18772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33</a:t>
            </a:fld>
            <a:endParaRPr lang="es-ES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500034" y="571480"/>
            <a:ext cx="8398056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3">
            <a:lum bright="30000"/>
          </a:blip>
          <a:srcRect/>
          <a:stretch>
            <a:fillRect/>
          </a:stretch>
        </p:blipFill>
        <p:spPr bwMode="auto">
          <a:xfrm>
            <a:off x="1997508" y="2428868"/>
            <a:ext cx="264593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5643578"/>
            <a:ext cx="3105174" cy="8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878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3" y="1641475"/>
              <a:ext cx="1473200" cy="584200"/>
            </p14:xfrm>
          </p:contentPart>
        </mc:Choice>
        <mc:Fallback xmlns="">
          <p:pic>
            <p:nvPicPr>
              <p:cNvPr id="11878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591" y="1637508"/>
                <a:ext cx="1482205" cy="593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87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5188" y="1525588"/>
              <a:ext cx="712787" cy="792162"/>
            </p14:xfrm>
          </p:contentPart>
        </mc:Choice>
        <mc:Fallback xmlns="">
          <p:pic>
            <p:nvPicPr>
              <p:cNvPr id="1187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0868" y="1521269"/>
                <a:ext cx="722147" cy="8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878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2513" y="2298700"/>
              <a:ext cx="412750" cy="155575"/>
            </p14:xfrm>
          </p:contentPart>
        </mc:Choice>
        <mc:Fallback xmlns="">
          <p:pic>
            <p:nvPicPr>
              <p:cNvPr id="11878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8191" y="2294428"/>
                <a:ext cx="419593" cy="165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878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563" y="2290763"/>
              <a:ext cx="573087" cy="158750"/>
            </p14:xfrm>
          </p:contentPart>
        </mc:Choice>
        <mc:Fallback xmlns="">
          <p:pic>
            <p:nvPicPr>
              <p:cNvPr id="11878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1507" y="2286433"/>
                <a:ext cx="583198" cy="168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879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0138" y="2551113"/>
              <a:ext cx="1539875" cy="80962"/>
            </p14:xfrm>
          </p:contentPart>
        </mc:Choice>
        <mc:Fallback xmlns="">
          <p:pic>
            <p:nvPicPr>
              <p:cNvPr id="11879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75456" y="2547845"/>
                <a:ext cx="1547438" cy="87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879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4713" y="2568575"/>
              <a:ext cx="44450" cy="150813"/>
            </p14:xfrm>
          </p:contentPart>
        </mc:Choice>
        <mc:Fallback xmlns="">
          <p:pic>
            <p:nvPicPr>
              <p:cNvPr id="11879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80738" y="2563885"/>
                <a:ext cx="52762" cy="159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87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8225" y="2505075"/>
              <a:ext cx="1150938" cy="203200"/>
            </p14:xfrm>
          </p:contentPart>
        </mc:Choice>
        <mc:Fallback xmlns="">
          <p:pic>
            <p:nvPicPr>
              <p:cNvPr id="1187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843548" y="2500040"/>
                <a:ext cx="1160652" cy="211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879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5375" y="2606675"/>
              <a:ext cx="17463" cy="119063"/>
            </p14:xfrm>
          </p:contentPart>
        </mc:Choice>
        <mc:Fallback xmlns="">
          <p:pic>
            <p:nvPicPr>
              <p:cNvPr id="11879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1288" y="2602742"/>
                <a:ext cx="26752" cy="127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879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62700" y="2543175"/>
              <a:ext cx="474663" cy="204788"/>
            </p14:xfrm>
          </p:contentPart>
        </mc:Choice>
        <mc:Fallback xmlns="">
          <p:pic>
            <p:nvPicPr>
              <p:cNvPr id="11879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58378" y="2538848"/>
                <a:ext cx="482586" cy="211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879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5475" y="2536825"/>
              <a:ext cx="117475" cy="157163"/>
            </p14:xfrm>
          </p:contentPart>
        </mc:Choice>
        <mc:Fallback xmlns="">
          <p:pic>
            <p:nvPicPr>
              <p:cNvPr id="11879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71151" y="2531406"/>
                <a:ext cx="125763" cy="168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879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6613" y="2551113"/>
              <a:ext cx="668337" cy="153987"/>
            </p14:xfrm>
          </p:contentPart>
        </mc:Choice>
        <mc:Fallback xmlns="">
          <p:pic>
            <p:nvPicPr>
              <p:cNvPr id="11879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81566" y="2546745"/>
                <a:ext cx="675907" cy="163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879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4175" y="2532063"/>
              <a:ext cx="633413" cy="173037"/>
            </p14:xfrm>
          </p:contentPart>
        </mc:Choice>
        <mc:Fallback xmlns="">
          <p:pic>
            <p:nvPicPr>
              <p:cNvPr id="11879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98789" y="2527396"/>
                <a:ext cx="644185" cy="180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879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8525" y="2797175"/>
              <a:ext cx="53975" cy="180975"/>
            </p14:xfrm>
          </p:contentPart>
        </mc:Choice>
        <mc:Fallback xmlns="">
          <p:pic>
            <p:nvPicPr>
              <p:cNvPr id="11879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05646" y="2792098"/>
                <a:ext cx="62971" cy="188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879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6163" y="2762250"/>
              <a:ext cx="776287" cy="161925"/>
            </p14:xfrm>
          </p:contentPart>
        </mc:Choice>
        <mc:Fallback xmlns="">
          <p:pic>
            <p:nvPicPr>
              <p:cNvPr id="11879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50762" y="2756415"/>
                <a:ext cx="786369" cy="171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880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7863" y="2781300"/>
              <a:ext cx="512762" cy="134938"/>
            </p14:xfrm>
          </p:contentPart>
        </mc:Choice>
        <mc:Fallback xmlns="">
          <p:pic>
            <p:nvPicPr>
              <p:cNvPr id="11880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53560" y="2776982"/>
                <a:ext cx="521368" cy="143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880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65875" y="2781300"/>
              <a:ext cx="169863" cy="127000"/>
            </p14:xfrm>
          </p:contentPart>
        </mc:Choice>
        <mc:Fallback xmlns="">
          <p:pic>
            <p:nvPicPr>
              <p:cNvPr id="11880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61925" y="2776234"/>
                <a:ext cx="177764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880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7975" y="2779713"/>
              <a:ext cx="619125" cy="157162"/>
            </p14:xfrm>
          </p:contentPart>
        </mc:Choice>
        <mc:Fallback xmlns="">
          <p:pic>
            <p:nvPicPr>
              <p:cNvPr id="11880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54011" y="2775048"/>
                <a:ext cx="628134" cy="165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880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7600" y="2830513"/>
              <a:ext cx="55563" cy="79375"/>
            </p14:xfrm>
          </p:contentPart>
        </mc:Choice>
        <mc:Fallback xmlns="">
          <p:pic>
            <p:nvPicPr>
              <p:cNvPr id="11880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62448" y="2825801"/>
                <a:ext cx="63658" cy="87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880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7938" y="2806700"/>
              <a:ext cx="420687" cy="112713"/>
            </p14:xfrm>
          </p:contentPart>
        </mc:Choice>
        <mc:Fallback xmlns="">
          <p:pic>
            <p:nvPicPr>
              <p:cNvPr id="11880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25064" y="2802034"/>
                <a:ext cx="426794" cy="122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880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075" y="2555875"/>
              <a:ext cx="622300" cy="146050"/>
            </p14:xfrm>
          </p:contentPart>
        </mc:Choice>
        <mc:Fallback xmlns="">
          <p:pic>
            <p:nvPicPr>
              <p:cNvPr id="11880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7657" y="2551267"/>
                <a:ext cx="632052" cy="15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880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9913" y="2312988"/>
              <a:ext cx="74612" cy="165100"/>
            </p14:xfrm>
          </p:contentPart>
        </mc:Choice>
        <mc:Fallback xmlns="">
          <p:pic>
            <p:nvPicPr>
              <p:cNvPr id="11880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45890" y="2306886"/>
                <a:ext cx="81195" cy="173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880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94350" y="2012950"/>
              <a:ext cx="257175" cy="152400"/>
            </p14:xfrm>
          </p:contentPart>
        </mc:Choice>
        <mc:Fallback xmlns="">
          <p:pic>
            <p:nvPicPr>
              <p:cNvPr id="11880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91104" y="2007571"/>
                <a:ext cx="265110" cy="160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880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0213" y="1592263"/>
              <a:ext cx="339725" cy="161925"/>
            </p14:xfrm>
          </p:contentPart>
        </mc:Choice>
        <mc:Fallback xmlns="">
          <p:pic>
            <p:nvPicPr>
              <p:cNvPr id="11880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75535" y="1587500"/>
                <a:ext cx="347282" cy="169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880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8363" y="1601788"/>
              <a:ext cx="530225" cy="144462"/>
            </p14:xfrm>
          </p:contentPart>
        </mc:Choice>
        <mc:Fallback xmlns="">
          <p:pic>
            <p:nvPicPr>
              <p:cNvPr id="11880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13743" y="1597410"/>
                <a:ext cx="538754" cy="152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881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9713" y="1635125"/>
              <a:ext cx="455612" cy="120650"/>
            </p14:xfrm>
          </p:contentPart>
        </mc:Choice>
        <mc:Fallback xmlns="">
          <p:pic>
            <p:nvPicPr>
              <p:cNvPr id="11881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56111" y="1631502"/>
                <a:ext cx="463176" cy="127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881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963175" y="41562338"/>
              <a:ext cx="0" cy="0"/>
            </p14:xfrm>
          </p:contentPart>
        </mc:Choice>
        <mc:Fallback xmlns="">
          <p:pic>
            <p:nvPicPr>
              <p:cNvPr id="11881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87963175" y="415623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881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9388" y="1728788"/>
              <a:ext cx="153987" cy="142875"/>
            </p14:xfrm>
          </p:contentPart>
        </mc:Choice>
        <mc:Fallback xmlns="">
          <p:pic>
            <p:nvPicPr>
              <p:cNvPr id="11881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525101" y="1724565"/>
                <a:ext cx="163276" cy="151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881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1963" y="1755775"/>
              <a:ext cx="1238250" cy="128588"/>
            </p14:xfrm>
          </p:contentPart>
        </mc:Choice>
        <mc:Fallback xmlns="">
          <p:pic>
            <p:nvPicPr>
              <p:cNvPr id="11881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807645" y="1753261"/>
                <a:ext cx="1247246" cy="133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881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9113" y="1793875"/>
              <a:ext cx="193675" cy="73025"/>
            </p14:xfrm>
          </p:contentPart>
        </mc:Choice>
        <mc:Fallback xmlns="">
          <p:pic>
            <p:nvPicPr>
              <p:cNvPr id="11881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34433" y="1789600"/>
                <a:ext cx="202675" cy="81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881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2950" y="1882775"/>
              <a:ext cx="1411288" cy="184150"/>
            </p14:xfrm>
          </p:contentPart>
        </mc:Choice>
        <mc:Fallback xmlns="">
          <p:pic>
            <p:nvPicPr>
              <p:cNvPr id="11881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087533" y="1879903"/>
                <a:ext cx="1420677" cy="190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881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661025" y="39379525"/>
              <a:ext cx="0" cy="0"/>
            </p14:xfrm>
          </p:contentPart>
        </mc:Choice>
        <mc:Fallback xmlns="">
          <p:pic>
            <p:nvPicPr>
              <p:cNvPr id="11881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2661025" y="393795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881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7463" y="1584325"/>
              <a:ext cx="250825" cy="155575"/>
            </p14:xfrm>
          </p:contentPart>
        </mc:Choice>
        <mc:Fallback xmlns="">
          <p:pic>
            <p:nvPicPr>
              <p:cNvPr id="11881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823132" y="1579600"/>
                <a:ext cx="260208" cy="163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881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6713" y="1576388"/>
              <a:ext cx="1535112" cy="230187"/>
            </p14:xfrm>
          </p:contentPart>
        </mc:Choice>
        <mc:Fallback xmlns="">
          <p:pic>
            <p:nvPicPr>
              <p:cNvPr id="11881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172033" y="1571329"/>
                <a:ext cx="1543032" cy="240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881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23313" y="2798763"/>
              <a:ext cx="93662" cy="180975"/>
            </p14:xfrm>
          </p:contentPart>
        </mc:Choice>
        <mc:Fallback xmlns="">
          <p:pic>
            <p:nvPicPr>
              <p:cNvPr id="11881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720420" y="2794104"/>
                <a:ext cx="100533" cy="189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882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9750" y="2767013"/>
              <a:ext cx="596900" cy="212725"/>
            </p14:xfrm>
          </p:contentPart>
        </mc:Choice>
        <mc:Fallback xmlns="">
          <p:pic>
            <p:nvPicPr>
              <p:cNvPr id="11882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154353" y="2761155"/>
                <a:ext cx="605895" cy="221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882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5988" y="2881313"/>
              <a:ext cx="47625" cy="406400"/>
            </p14:xfrm>
          </p:contentPart>
        </mc:Choice>
        <mc:Fallback xmlns="">
          <p:pic>
            <p:nvPicPr>
              <p:cNvPr id="11882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22136" y="2877001"/>
                <a:ext cx="56380" cy="414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882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1413" y="3040063"/>
              <a:ext cx="804862" cy="200025"/>
            </p14:xfrm>
          </p:contentPart>
        </mc:Choice>
        <mc:Fallback xmlns="">
          <p:pic>
            <p:nvPicPr>
              <p:cNvPr id="11882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946365" y="3035738"/>
                <a:ext cx="813156" cy="209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1882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56213" y="3224213"/>
              <a:ext cx="2865437" cy="209550"/>
            </p14:xfrm>
          </p:contentPart>
        </mc:Choice>
        <mc:Fallback xmlns="">
          <p:pic>
            <p:nvPicPr>
              <p:cNvPr id="11882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53333" y="3220989"/>
                <a:ext cx="2870837" cy="215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882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0588" y="3375025"/>
              <a:ext cx="65087" cy="161925"/>
            </p14:xfrm>
          </p:contentPart>
        </mc:Choice>
        <mc:Fallback xmlns="">
          <p:pic>
            <p:nvPicPr>
              <p:cNvPr id="11882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697369" y="3369639"/>
                <a:ext cx="72955" cy="170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882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2525" y="3287713"/>
              <a:ext cx="1219200" cy="211137"/>
            </p14:xfrm>
          </p:contentPart>
        </mc:Choice>
        <mc:Fallback xmlns="">
          <p:pic>
            <p:nvPicPr>
              <p:cNvPr id="11882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956766" y="3283397"/>
                <a:ext cx="1229999" cy="220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882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4763" y="3211513"/>
              <a:ext cx="1419225" cy="220662"/>
            </p14:xfrm>
          </p:contentPart>
        </mc:Choice>
        <mc:Fallback xmlns="">
          <p:pic>
            <p:nvPicPr>
              <p:cNvPr id="11882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350443" y="3205687"/>
                <a:ext cx="1429666" cy="230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882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3525" y="3216275"/>
              <a:ext cx="292100" cy="157163"/>
            </p14:xfrm>
          </p:contentPart>
        </mc:Choice>
        <mc:Fallback xmlns="">
          <p:pic>
            <p:nvPicPr>
              <p:cNvPr id="11882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878843" y="3213404"/>
                <a:ext cx="300384" cy="165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882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0675" y="3913188"/>
              <a:ext cx="3578225" cy="369887"/>
            </p14:xfrm>
          </p:contentPart>
        </mc:Choice>
        <mc:Fallback xmlns="">
          <p:pic>
            <p:nvPicPr>
              <p:cNvPr id="11882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857435" y="3909943"/>
                <a:ext cx="3584346" cy="37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882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44650" y="3332163"/>
              <a:ext cx="1136650" cy="644525"/>
            </p14:xfrm>
          </p:contentPart>
        </mc:Choice>
        <mc:Fallback xmlns="">
          <p:pic>
            <p:nvPicPr>
              <p:cNvPr id="11882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638889" y="3327125"/>
                <a:ext cx="1146731" cy="655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883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9175" y="3968750"/>
              <a:ext cx="466725" cy="14288"/>
            </p14:xfrm>
          </p:contentPart>
        </mc:Choice>
        <mc:Fallback xmlns="">
          <p:pic>
            <p:nvPicPr>
              <p:cNvPr id="11883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554853" y="3964464"/>
                <a:ext cx="475368" cy="23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883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8675" y="4140200"/>
              <a:ext cx="3568700" cy="339725"/>
            </p14:xfrm>
          </p:contentPart>
        </mc:Choice>
        <mc:Fallback xmlns="">
          <p:pic>
            <p:nvPicPr>
              <p:cNvPr id="11883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635074" y="4135522"/>
                <a:ext cx="3576982" cy="348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1883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2650" y="3609975"/>
              <a:ext cx="49213" cy="165100"/>
            </p14:xfrm>
          </p:contentPart>
        </mc:Choice>
        <mc:Fallback xmlns="">
          <p:pic>
            <p:nvPicPr>
              <p:cNvPr id="11883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688783" y="3606759"/>
                <a:ext cx="58704" cy="172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1883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0300" y="3582988"/>
              <a:ext cx="215900" cy="141287"/>
            </p14:xfrm>
          </p:contentPart>
        </mc:Choice>
        <mc:Fallback xmlns="">
          <p:pic>
            <p:nvPicPr>
              <p:cNvPr id="11883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936315" y="3578663"/>
                <a:ext cx="223507" cy="148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1883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6688" y="3598863"/>
              <a:ext cx="211137" cy="79375"/>
            </p14:xfrm>
          </p:contentPart>
        </mc:Choice>
        <mc:Fallback xmlns="">
          <p:pic>
            <p:nvPicPr>
              <p:cNvPr id="11883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241980" y="3595571"/>
                <a:ext cx="219104" cy="87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883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4663" y="3570288"/>
              <a:ext cx="396875" cy="133350"/>
            </p14:xfrm>
          </p:contentPart>
        </mc:Choice>
        <mc:Fallback xmlns="">
          <p:pic>
            <p:nvPicPr>
              <p:cNvPr id="11883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549256" y="3565577"/>
                <a:ext cx="407329" cy="141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883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3025" y="3675063"/>
              <a:ext cx="3622675" cy="287337"/>
            </p14:xfrm>
          </p:contentPart>
        </mc:Choice>
        <mc:Fallback xmlns="">
          <p:pic>
            <p:nvPicPr>
              <p:cNvPr id="11883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149786" y="3671097"/>
                <a:ext cx="3629874" cy="295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883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21225" y="3857625"/>
              <a:ext cx="33338" cy="152400"/>
            </p14:xfrm>
          </p:contentPart>
        </mc:Choice>
        <mc:Fallback xmlns="">
          <p:pic>
            <p:nvPicPr>
              <p:cNvPr id="11883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716829" y="3852233"/>
                <a:ext cx="42130" cy="162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883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6650" y="3830638"/>
              <a:ext cx="806450" cy="147637"/>
            </p14:xfrm>
          </p:contentPart>
        </mc:Choice>
        <mc:Fallback xmlns="">
          <p:pic>
            <p:nvPicPr>
              <p:cNvPr id="11883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942690" y="3825633"/>
                <a:ext cx="814731" cy="157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883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6288" y="3779838"/>
              <a:ext cx="885825" cy="239712"/>
            </p14:xfrm>
          </p:contentPart>
        </mc:Choice>
        <mc:Fallback xmlns="">
          <p:pic>
            <p:nvPicPr>
              <p:cNvPr id="11883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851253" y="3774439"/>
                <a:ext cx="896974" cy="249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884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4988" y="3833813"/>
              <a:ext cx="49212" cy="179387"/>
            </p14:xfrm>
          </p:contentPart>
        </mc:Choice>
        <mc:Fallback xmlns="">
          <p:pic>
            <p:nvPicPr>
              <p:cNvPr id="11884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80739" y="3829810"/>
                <a:ext cx="58417" cy="187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884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3738" y="3752850"/>
              <a:ext cx="396875" cy="193675"/>
            </p14:xfrm>
          </p:contentPart>
        </mc:Choice>
        <mc:Fallback xmlns="">
          <p:pic>
            <p:nvPicPr>
              <p:cNvPr id="11884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040862" y="3747801"/>
                <a:ext cx="403705" cy="201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884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42213" y="3867150"/>
              <a:ext cx="82550" cy="66675"/>
            </p14:xfrm>
          </p:contentPart>
        </mc:Choice>
        <mc:Fallback xmlns="">
          <p:pic>
            <p:nvPicPr>
              <p:cNvPr id="11884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536470" y="3861445"/>
                <a:ext cx="91523" cy="75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884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1763" y="3781425"/>
              <a:ext cx="125412" cy="166688"/>
            </p14:xfrm>
          </p:contentPart>
        </mc:Choice>
        <mc:Fallback xmlns="">
          <p:pic>
            <p:nvPicPr>
              <p:cNvPr id="11884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746357" y="3776025"/>
                <a:ext cx="134061" cy="175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1884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6075" y="3748088"/>
              <a:ext cx="517525" cy="238125"/>
            </p14:xfrm>
          </p:contentPart>
        </mc:Choice>
        <mc:Fallback xmlns="">
          <p:pic>
            <p:nvPicPr>
              <p:cNvPr id="11884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961047" y="3742701"/>
                <a:ext cx="526504" cy="24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1884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12200" y="3744913"/>
              <a:ext cx="84138" cy="109537"/>
            </p14:xfrm>
          </p:contentPart>
        </mc:Choice>
        <mc:Fallback xmlns="">
          <p:pic>
            <p:nvPicPr>
              <p:cNvPr id="11884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706471" y="3739835"/>
                <a:ext cx="95237" cy="119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884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33625" y="3924300"/>
              <a:ext cx="6715125" cy="193675"/>
            </p14:xfrm>
          </p:contentPart>
        </mc:Choice>
        <mc:Fallback xmlns="">
          <p:pic>
            <p:nvPicPr>
              <p:cNvPr id="11884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328946" y="3921420"/>
                <a:ext cx="6724484" cy="19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884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9175" y="3937000"/>
              <a:ext cx="574675" cy="285750"/>
            </p14:xfrm>
          </p:contentPart>
        </mc:Choice>
        <mc:Fallback xmlns="">
          <p:pic>
            <p:nvPicPr>
              <p:cNvPr id="11884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284488" y="3931608"/>
                <a:ext cx="584409" cy="295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884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0313" y="3981450"/>
              <a:ext cx="282575" cy="127000"/>
            </p14:xfrm>
          </p:contentPart>
        </mc:Choice>
        <mc:Fallback xmlns="">
          <p:pic>
            <p:nvPicPr>
              <p:cNvPr id="11884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034872" y="3976442"/>
                <a:ext cx="293094" cy="137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884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2263" y="4005263"/>
              <a:ext cx="431800" cy="109537"/>
            </p14:xfrm>
          </p:contentPart>
        </mc:Choice>
        <mc:Fallback xmlns="">
          <p:pic>
            <p:nvPicPr>
              <p:cNvPr id="11884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396515" y="3999911"/>
                <a:ext cx="443655" cy="120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885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8525" y="4024313"/>
              <a:ext cx="87313" cy="122237"/>
            </p14:xfrm>
          </p:contentPart>
        </mc:Choice>
        <mc:Fallback xmlns="">
          <p:pic>
            <p:nvPicPr>
              <p:cNvPr id="11885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974231" y="4018920"/>
                <a:ext cx="95901" cy="13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1885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1563" y="4010025"/>
              <a:ext cx="119062" cy="96838"/>
            </p14:xfrm>
          </p:contentPart>
        </mc:Choice>
        <mc:Fallback xmlns="">
          <p:pic>
            <p:nvPicPr>
              <p:cNvPr id="11885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146887" y="4005041"/>
                <a:ext cx="129134" cy="106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1885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3813" y="4008438"/>
              <a:ext cx="252412" cy="85725"/>
            </p14:xfrm>
          </p:contentPart>
        </mc:Choice>
        <mc:Fallback xmlns="">
          <p:pic>
            <p:nvPicPr>
              <p:cNvPr id="11885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367735" y="4002576"/>
                <a:ext cx="264210" cy="9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885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3863" y="4022725"/>
              <a:ext cx="130175" cy="98425"/>
            </p14:xfrm>
          </p:contentPart>
        </mc:Choice>
        <mc:Fallback xmlns="">
          <p:pic>
            <p:nvPicPr>
              <p:cNvPr id="11885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768829" y="4016663"/>
                <a:ext cx="139165" cy="109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1885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6913" y="3937000"/>
              <a:ext cx="504825" cy="222250"/>
            </p14:xfrm>
          </p:contentPart>
        </mc:Choice>
        <mc:Fallback xmlns="">
          <p:pic>
            <p:nvPicPr>
              <p:cNvPr id="11885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041512" y="3931614"/>
                <a:ext cx="514907" cy="233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1885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6675" y="3935413"/>
              <a:ext cx="558800" cy="155575"/>
            </p14:xfrm>
          </p:contentPart>
        </mc:Choice>
        <mc:Fallback xmlns="">
          <p:pic>
            <p:nvPicPr>
              <p:cNvPr id="11885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681634" y="3929611"/>
                <a:ext cx="568161" cy="16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1885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67738" y="3851275"/>
              <a:ext cx="452437" cy="239713"/>
            </p14:xfrm>
          </p:contentPart>
        </mc:Choice>
        <mc:Fallback xmlns="">
          <p:pic>
            <p:nvPicPr>
              <p:cNvPr id="11885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562330" y="3845884"/>
                <a:ext cx="461810" cy="250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1885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7075" y="4487863"/>
              <a:ext cx="109538" cy="38100"/>
            </p14:xfrm>
          </p:contentPart>
        </mc:Choice>
        <mc:Fallback xmlns="">
          <p:pic>
            <p:nvPicPr>
              <p:cNvPr id="11885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804569" y="4485347"/>
                <a:ext cx="116339" cy="44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1885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0413" y="4460875"/>
              <a:ext cx="612775" cy="177800"/>
            </p14:xfrm>
          </p:contentPart>
        </mc:Choice>
        <mc:Fallback xmlns="">
          <p:pic>
            <p:nvPicPr>
              <p:cNvPr id="11885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565013" y="4455116"/>
                <a:ext cx="621056" cy="188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885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8438" y="4467225"/>
              <a:ext cx="571500" cy="119063"/>
            </p14:xfrm>
          </p:contentPart>
        </mc:Choice>
        <mc:Fallback xmlns="">
          <p:pic>
            <p:nvPicPr>
              <p:cNvPr id="11885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273029" y="4461780"/>
                <a:ext cx="581596" cy="128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886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2863" y="1443038"/>
              <a:ext cx="261937" cy="52387"/>
            </p14:xfrm>
          </p:contentPart>
        </mc:Choice>
        <mc:Fallback xmlns="">
          <p:pic>
            <p:nvPicPr>
              <p:cNvPr id="11886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849280" y="1439450"/>
                <a:ext cx="268029" cy="58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886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3000" y="1403350"/>
              <a:ext cx="450850" cy="177800"/>
            </p14:xfrm>
          </p:contentPart>
        </mc:Choice>
        <mc:Fallback xmlns="">
          <p:pic>
            <p:nvPicPr>
              <p:cNvPr id="11886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679039" y="1398987"/>
                <a:ext cx="457692" cy="186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886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4550" y="1798638"/>
              <a:ext cx="1252538" cy="38100"/>
            </p14:xfrm>
          </p:contentPart>
        </mc:Choice>
        <mc:Fallback xmlns="">
          <p:pic>
            <p:nvPicPr>
              <p:cNvPr id="11886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651310" y="1796145"/>
                <a:ext cx="1259379" cy="44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886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3813" y="1771650"/>
              <a:ext cx="1147762" cy="138113"/>
            </p14:xfrm>
          </p:contentPart>
        </mc:Choice>
        <mc:Fallback xmlns="">
          <p:pic>
            <p:nvPicPr>
              <p:cNvPr id="11886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29137" y="1768780"/>
                <a:ext cx="1156394" cy="144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886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56200" y="1724025"/>
              <a:ext cx="163513" cy="161925"/>
            </p14:xfrm>
          </p:contentPart>
        </mc:Choice>
        <mc:Fallback xmlns="">
          <p:pic>
            <p:nvPicPr>
              <p:cNvPr id="11886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151559" y="1719688"/>
                <a:ext cx="172081" cy="171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886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2425" y="1762125"/>
              <a:ext cx="407988" cy="106363"/>
            </p14:xfrm>
          </p:contentPart>
        </mc:Choice>
        <mc:Fallback xmlns="">
          <p:pic>
            <p:nvPicPr>
              <p:cNvPr id="11886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428123" y="1757422"/>
                <a:ext cx="416951" cy="114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8866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5200" y="1960563"/>
              <a:ext cx="347663" cy="98425"/>
            </p14:xfrm>
          </p:contentPart>
        </mc:Choice>
        <mc:Fallback xmlns="">
          <p:pic>
            <p:nvPicPr>
              <p:cNvPr id="118866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771601" y="1957306"/>
                <a:ext cx="353781" cy="104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886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9213" y="1911350"/>
              <a:ext cx="1746250" cy="179388"/>
            </p14:xfrm>
          </p:contentPart>
        </mc:Choice>
        <mc:Fallback xmlns="">
          <p:pic>
            <p:nvPicPr>
              <p:cNvPr id="11886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855614" y="1907001"/>
                <a:ext cx="1753808" cy="187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886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8075" y="2303463"/>
              <a:ext cx="1452563" cy="279400"/>
            </p14:xfrm>
          </p:contentPart>
        </mc:Choice>
        <mc:Fallback xmlns="">
          <p:pic>
            <p:nvPicPr>
              <p:cNvPr id="11886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183394" y="2298782"/>
                <a:ext cx="1461925" cy="288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886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4938" y="2268538"/>
              <a:ext cx="469900" cy="173037"/>
            </p14:xfrm>
          </p:contentPart>
        </mc:Choice>
        <mc:Fallback xmlns="">
          <p:pic>
            <p:nvPicPr>
              <p:cNvPr id="11886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751340" y="2263142"/>
                <a:ext cx="478535" cy="180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887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9838" y="5807075"/>
              <a:ext cx="1192212" cy="46038"/>
            </p14:xfrm>
          </p:contentPart>
        </mc:Choice>
        <mc:Fallback xmlns="">
          <p:pic>
            <p:nvPicPr>
              <p:cNvPr id="11887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234419" y="5802362"/>
                <a:ext cx="1202328" cy="547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34</a:t>
            </a:fld>
            <a:endParaRPr lang="es-E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428596" y="1428736"/>
            <a:ext cx="850112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35</a:t>
            </a:fld>
            <a:endParaRPr lang="es-ES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1643042" y="1428736"/>
            <a:ext cx="1476381" cy="500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3">
            <a:lum bright="20000" contrast="30000"/>
          </a:blip>
          <a:srcRect/>
          <a:stretch>
            <a:fillRect/>
          </a:stretch>
        </p:blipFill>
        <p:spPr bwMode="auto">
          <a:xfrm>
            <a:off x="4857752" y="1500174"/>
            <a:ext cx="351155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4">
            <a:lum bright="10000" contrast="30000"/>
          </a:blip>
          <a:srcRect/>
          <a:stretch>
            <a:fillRect/>
          </a:stretch>
        </p:blipFill>
        <p:spPr bwMode="auto">
          <a:xfrm>
            <a:off x="1500166" y="428604"/>
            <a:ext cx="584823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36</a:t>
            </a:fld>
            <a:endParaRPr lang="es-ES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714348" y="1928802"/>
            <a:ext cx="1004894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928662" y="1643050"/>
            <a:ext cx="588963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4">
            <a:lum bright="30000" contrast="10000"/>
          </a:blip>
          <a:srcRect/>
          <a:stretch>
            <a:fillRect/>
          </a:stretch>
        </p:blipFill>
        <p:spPr bwMode="auto">
          <a:xfrm>
            <a:off x="500034" y="357166"/>
            <a:ext cx="835703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8" name="Picture 6"/>
          <p:cNvPicPr>
            <a:picLocks noChangeAspect="1" noChangeArrowheads="1"/>
          </p:cNvPicPr>
          <p:nvPr/>
        </p:nvPicPr>
        <p:blipFill>
          <a:blip r:embed="rId5">
            <a:lum bright="20000" contrast="20000"/>
          </a:blip>
          <a:srcRect/>
          <a:stretch>
            <a:fillRect/>
          </a:stretch>
        </p:blipFill>
        <p:spPr bwMode="auto">
          <a:xfrm>
            <a:off x="357158" y="3214686"/>
            <a:ext cx="3560763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9" name="Picture 7"/>
          <p:cNvPicPr>
            <a:picLocks noChangeAspect="1" noChangeArrowheads="1"/>
          </p:cNvPicPr>
          <p:nvPr/>
        </p:nvPicPr>
        <p:blipFill>
          <a:blip r:embed="rId6">
            <a:lum bright="20000" contrast="20000"/>
          </a:blip>
          <a:srcRect/>
          <a:stretch>
            <a:fillRect/>
          </a:stretch>
        </p:blipFill>
        <p:spPr bwMode="auto">
          <a:xfrm>
            <a:off x="4572000" y="1714488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9256" y="5786454"/>
            <a:ext cx="2714644" cy="710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40" name="Picture 8"/>
          <p:cNvPicPr>
            <a:picLocks noChangeAspect="1" noChangeArrowheads="1"/>
          </p:cNvPicPr>
          <p:nvPr/>
        </p:nvPicPr>
        <p:blipFill>
          <a:blip r:embed="rId8">
            <a:lum bright="20000"/>
          </a:blip>
          <a:srcRect/>
          <a:stretch>
            <a:fillRect/>
          </a:stretch>
        </p:blipFill>
        <p:spPr bwMode="auto">
          <a:xfrm>
            <a:off x="3071802" y="3071810"/>
            <a:ext cx="136733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37</a:t>
            </a:fld>
            <a:endParaRPr lang="es-ES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714348" y="1928802"/>
            <a:ext cx="1004894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928662" y="1643050"/>
            <a:ext cx="588963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4">
            <a:lum bright="30000" contrast="10000"/>
          </a:blip>
          <a:srcRect/>
          <a:stretch>
            <a:fillRect/>
          </a:stretch>
        </p:blipFill>
        <p:spPr bwMode="auto">
          <a:xfrm>
            <a:off x="500034" y="357166"/>
            <a:ext cx="835703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8" name="Picture 6"/>
          <p:cNvPicPr>
            <a:picLocks noChangeAspect="1" noChangeArrowheads="1"/>
          </p:cNvPicPr>
          <p:nvPr/>
        </p:nvPicPr>
        <p:blipFill>
          <a:blip r:embed="rId5">
            <a:lum bright="20000" contrast="20000"/>
          </a:blip>
          <a:srcRect/>
          <a:stretch>
            <a:fillRect/>
          </a:stretch>
        </p:blipFill>
        <p:spPr bwMode="auto">
          <a:xfrm>
            <a:off x="357158" y="3214686"/>
            <a:ext cx="3560763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9" name="Picture 7"/>
          <p:cNvPicPr>
            <a:picLocks noChangeAspect="1" noChangeArrowheads="1"/>
          </p:cNvPicPr>
          <p:nvPr/>
        </p:nvPicPr>
        <p:blipFill>
          <a:blip r:embed="rId6">
            <a:lum bright="20000" contrast="20000"/>
          </a:blip>
          <a:srcRect/>
          <a:stretch>
            <a:fillRect/>
          </a:stretch>
        </p:blipFill>
        <p:spPr bwMode="auto">
          <a:xfrm>
            <a:off x="4572000" y="1714488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9256" y="5786454"/>
            <a:ext cx="2714644" cy="710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40" name="Picture 8"/>
          <p:cNvPicPr>
            <a:picLocks noChangeAspect="1" noChangeArrowheads="1"/>
          </p:cNvPicPr>
          <p:nvPr/>
        </p:nvPicPr>
        <p:blipFill>
          <a:blip r:embed="rId8">
            <a:lum bright="20000"/>
          </a:blip>
          <a:srcRect/>
          <a:stretch>
            <a:fillRect/>
          </a:stretch>
        </p:blipFill>
        <p:spPr bwMode="auto">
          <a:xfrm>
            <a:off x="3071802" y="3071810"/>
            <a:ext cx="136733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981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2563" y="5565775"/>
              <a:ext cx="449262" cy="976313"/>
            </p14:xfrm>
          </p:contentPart>
        </mc:Choice>
        <mc:Fallback xmlns="">
          <p:pic>
            <p:nvPicPr>
              <p:cNvPr id="11981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6794" y="5562889"/>
                <a:ext cx="457916" cy="984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98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3700" y="2962275"/>
              <a:ext cx="1768475" cy="876300"/>
            </p14:xfrm>
          </p:contentPart>
        </mc:Choice>
        <mc:Fallback xmlns="">
          <p:pic>
            <p:nvPicPr>
              <p:cNvPr id="1198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28665" y="2956906"/>
                <a:ext cx="1779265" cy="885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98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864488" y="29913263"/>
              <a:ext cx="0" cy="0"/>
            </p14:xfrm>
          </p:contentPart>
        </mc:Choice>
        <mc:Fallback xmlns="">
          <p:pic>
            <p:nvPicPr>
              <p:cNvPr id="1198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64488" y="299132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98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6650" y="1189038"/>
              <a:ext cx="542925" cy="192087"/>
            </p14:xfrm>
          </p:contentPart>
        </mc:Choice>
        <mc:Fallback xmlns="">
          <p:pic>
            <p:nvPicPr>
              <p:cNvPr id="1198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73043" y="1185441"/>
                <a:ext cx="549058" cy="2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98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52963" y="1390650"/>
              <a:ext cx="1466850" cy="90488"/>
            </p14:xfrm>
          </p:contentPart>
        </mc:Choice>
        <mc:Fallback xmlns="">
          <p:pic>
            <p:nvPicPr>
              <p:cNvPr id="1198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50080" y="1386684"/>
                <a:ext cx="1473696" cy="97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98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9838" y="1411288"/>
              <a:ext cx="173037" cy="147637"/>
            </p14:xfrm>
          </p:contentPart>
        </mc:Choice>
        <mc:Fallback xmlns="">
          <p:pic>
            <p:nvPicPr>
              <p:cNvPr id="1198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76233" y="1407327"/>
                <a:ext cx="182049" cy="155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98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7013" y="1298575"/>
              <a:ext cx="682625" cy="296863"/>
            </p14:xfrm>
          </p:contentPart>
        </mc:Choice>
        <mc:Fallback xmlns="">
          <p:pic>
            <p:nvPicPr>
              <p:cNvPr id="1198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33415" y="1296062"/>
                <a:ext cx="689822" cy="302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98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10125" y="1376363"/>
              <a:ext cx="104775" cy="136525"/>
            </p14:xfrm>
          </p:contentPart>
        </mc:Choice>
        <mc:Fallback xmlns="">
          <p:pic>
            <p:nvPicPr>
              <p:cNvPr id="1198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05774" y="1371923"/>
                <a:ext cx="112751" cy="145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98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0" y="1346200"/>
              <a:ext cx="1204913" cy="169863"/>
            </p14:xfrm>
          </p:contentPart>
        </mc:Choice>
        <mc:Fallback xmlns="">
          <p:pic>
            <p:nvPicPr>
              <p:cNvPr id="1198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12179" y="1341492"/>
                <a:ext cx="1212835" cy="177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98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8288" y="1631950"/>
              <a:ext cx="103187" cy="31750"/>
            </p14:xfrm>
          </p:contentPart>
        </mc:Choice>
        <mc:Fallback xmlns="">
          <p:pic>
            <p:nvPicPr>
              <p:cNvPr id="1198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73630" y="1627312"/>
                <a:ext cx="110353" cy="40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98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4075" y="1609725"/>
              <a:ext cx="1588" cy="1588"/>
            </p14:xfrm>
          </p:contentPart>
        </mc:Choice>
        <mc:Fallback xmlns="">
          <p:pic>
            <p:nvPicPr>
              <p:cNvPr id="1198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43431" y="1606776"/>
                <a:ext cx="42876" cy="7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98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98888" y="1581150"/>
              <a:ext cx="182562" cy="138113"/>
            </p14:xfrm>
          </p:contentPart>
        </mc:Choice>
        <mc:Fallback xmlns="">
          <p:pic>
            <p:nvPicPr>
              <p:cNvPr id="1198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95990" y="1576474"/>
                <a:ext cx="187995" cy="147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98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3550" y="1571625"/>
              <a:ext cx="806450" cy="125413"/>
            </p14:xfrm>
          </p:contentPart>
        </mc:Choice>
        <mc:Fallback xmlns="">
          <p:pic>
            <p:nvPicPr>
              <p:cNvPr id="1198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69593" y="1566536"/>
                <a:ext cx="813284" cy="133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98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0" y="1530350"/>
              <a:ext cx="965200" cy="152400"/>
            </p14:xfrm>
          </p:contentPart>
        </mc:Choice>
        <mc:Fallback xmlns="">
          <p:pic>
            <p:nvPicPr>
              <p:cNvPr id="1198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03766" y="1526037"/>
                <a:ext cx="973824" cy="160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98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009575" y="40798750"/>
              <a:ext cx="0" cy="0"/>
            </p14:xfrm>
          </p:contentPart>
        </mc:Choice>
        <mc:Fallback xmlns="">
          <p:pic>
            <p:nvPicPr>
              <p:cNvPr id="1198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2009575" y="407987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98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8725" y="1766888"/>
              <a:ext cx="319088" cy="119062"/>
            </p14:xfrm>
          </p:contentPart>
        </mc:Choice>
        <mc:Fallback xmlns="">
          <p:pic>
            <p:nvPicPr>
              <p:cNvPr id="1198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63347" y="1761150"/>
                <a:ext cx="327693" cy="129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98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7825" y="1739900"/>
              <a:ext cx="469900" cy="127000"/>
            </p14:xfrm>
          </p:contentPart>
        </mc:Choice>
        <mc:Fallback xmlns="">
          <p:pic>
            <p:nvPicPr>
              <p:cNvPr id="1198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83148" y="1737382"/>
                <a:ext cx="478535" cy="133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98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78375" y="1706563"/>
              <a:ext cx="603250" cy="141287"/>
            </p14:xfrm>
          </p:contentPart>
        </mc:Choice>
        <mc:Fallback xmlns="">
          <p:pic>
            <p:nvPicPr>
              <p:cNvPr id="1198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73342" y="1701853"/>
                <a:ext cx="612597" cy="150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98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0063" y="1660525"/>
              <a:ext cx="142875" cy="104775"/>
            </p14:xfrm>
          </p:contentPart>
        </mc:Choice>
        <mc:Fallback xmlns="">
          <p:pic>
            <p:nvPicPr>
              <p:cNvPr id="1198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74651" y="1656129"/>
                <a:ext cx="151895" cy="113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98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5013" y="1670050"/>
              <a:ext cx="309562" cy="125413"/>
            </p14:xfrm>
          </p:contentPart>
        </mc:Choice>
        <mc:Fallback xmlns="">
          <p:pic>
            <p:nvPicPr>
              <p:cNvPr id="1198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811413" y="1665688"/>
                <a:ext cx="316041" cy="133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983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7125" y="1641475"/>
              <a:ext cx="341313" cy="130175"/>
            </p14:xfrm>
          </p:contentPart>
        </mc:Choice>
        <mc:Fallback xmlns="">
          <p:pic>
            <p:nvPicPr>
              <p:cNvPr id="11983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03190" y="1637172"/>
                <a:ext cx="350257" cy="139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98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2900" y="1835150"/>
              <a:ext cx="960438" cy="193675"/>
            </p14:xfrm>
          </p:contentPart>
        </mc:Choice>
        <mc:Fallback xmlns="">
          <p:pic>
            <p:nvPicPr>
              <p:cNvPr id="1198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90379" y="1830101"/>
                <a:ext cx="966200" cy="201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98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3375" y="2082800"/>
              <a:ext cx="42863" cy="153988"/>
            </p14:xfrm>
          </p:contentPart>
        </mc:Choice>
        <mc:Fallback xmlns="">
          <p:pic>
            <p:nvPicPr>
              <p:cNvPr id="1198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79773" y="2078101"/>
                <a:ext cx="50427" cy="162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98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6888" y="1936750"/>
              <a:ext cx="2143125" cy="252413"/>
            </p14:xfrm>
          </p:contentPart>
        </mc:Choice>
        <mc:Fallback xmlns="">
          <p:pic>
            <p:nvPicPr>
              <p:cNvPr id="1198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841848" y="1932423"/>
                <a:ext cx="2151765" cy="259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98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122513" y="52830413"/>
              <a:ext cx="0" cy="0"/>
            </p14:xfrm>
          </p:contentPart>
        </mc:Choice>
        <mc:Fallback xmlns="">
          <p:pic>
            <p:nvPicPr>
              <p:cNvPr id="1198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0122513" y="528304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98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0163" y="2181225"/>
              <a:ext cx="827087" cy="201613"/>
            </p14:xfrm>
          </p:contentPart>
        </mc:Choice>
        <mc:Fallback xmlns="">
          <p:pic>
            <p:nvPicPr>
              <p:cNvPr id="1198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645129" y="2176561"/>
                <a:ext cx="837156" cy="210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98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6700" y="2292350"/>
              <a:ext cx="66675" cy="146050"/>
            </p14:xfrm>
          </p:contentPart>
        </mc:Choice>
        <mc:Fallback xmlns="">
          <p:pic>
            <p:nvPicPr>
              <p:cNvPr id="1198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613076" y="2289096"/>
                <a:ext cx="73560" cy="152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98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5450" y="2297113"/>
              <a:ext cx="576263" cy="134937"/>
            </p14:xfrm>
          </p:contentPart>
        </mc:Choice>
        <mc:Fallback xmlns="">
          <p:pic>
            <p:nvPicPr>
              <p:cNvPr id="1198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770414" y="2291325"/>
                <a:ext cx="586695" cy="143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98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46963" y="2319338"/>
              <a:ext cx="869950" cy="144462"/>
            </p14:xfrm>
          </p:contentPart>
        </mc:Choice>
        <mc:Fallback xmlns="">
          <p:pic>
            <p:nvPicPr>
              <p:cNvPr id="1198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441197" y="2313588"/>
                <a:ext cx="880401" cy="153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98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75688" y="2570163"/>
              <a:ext cx="406400" cy="25400"/>
            </p14:xfrm>
          </p:contentPart>
        </mc:Choice>
        <mc:Fallback xmlns="">
          <p:pic>
            <p:nvPicPr>
              <p:cNvPr id="1198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672443" y="2566684"/>
                <a:ext cx="412530" cy="32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98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0988" y="2487613"/>
              <a:ext cx="69850" cy="182562"/>
            </p14:xfrm>
          </p:contentPart>
        </mc:Choice>
        <mc:Fallback xmlns="">
          <p:pic>
            <p:nvPicPr>
              <p:cNvPr id="1198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626600" y="2483283"/>
                <a:ext cx="79724" cy="191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984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05613" y="2486025"/>
              <a:ext cx="695325" cy="149225"/>
            </p14:xfrm>
          </p:contentPart>
        </mc:Choice>
        <mc:Fallback xmlns="">
          <p:pic>
            <p:nvPicPr>
              <p:cNvPr id="11984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800934" y="2481741"/>
                <a:ext cx="703243" cy="158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984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1750" y="2511425"/>
              <a:ext cx="766763" cy="190500"/>
            </p14:xfrm>
          </p:contentPart>
        </mc:Choice>
        <mc:Fallback xmlns="">
          <p:pic>
            <p:nvPicPr>
              <p:cNvPr id="11984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646355" y="2505992"/>
                <a:ext cx="776833" cy="199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984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05825" y="2489200"/>
              <a:ext cx="477838" cy="146050"/>
            </p14:xfrm>
          </p:contentPart>
        </mc:Choice>
        <mc:Fallback xmlns="">
          <p:pic>
            <p:nvPicPr>
              <p:cNvPr id="11984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501864" y="2484840"/>
                <a:ext cx="485040" cy="154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984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361388" y="62372875"/>
              <a:ext cx="0" cy="0"/>
            </p14:xfrm>
          </p:contentPart>
        </mc:Choice>
        <mc:Fallback xmlns="">
          <p:pic>
            <p:nvPicPr>
              <p:cNvPr id="11984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86361388" y="623728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1984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9238" y="2690813"/>
              <a:ext cx="74612" cy="195262"/>
            </p14:xfrm>
          </p:contentPart>
        </mc:Choice>
        <mc:Fallback xmlns="">
          <p:pic>
            <p:nvPicPr>
              <p:cNvPr id="11984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595651" y="2686835"/>
                <a:ext cx="81428" cy="204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984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6088" y="2709863"/>
              <a:ext cx="727075" cy="149225"/>
            </p14:xfrm>
          </p:contentPart>
        </mc:Choice>
        <mc:Fallback xmlns="">
          <p:pic>
            <p:nvPicPr>
              <p:cNvPr id="11984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791764" y="2704430"/>
                <a:ext cx="735722" cy="1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984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8925" y="2665413"/>
              <a:ext cx="309563" cy="98425"/>
            </p14:xfrm>
          </p:contentPart>
        </mc:Choice>
        <mc:Fallback xmlns="">
          <p:pic>
            <p:nvPicPr>
              <p:cNvPr id="11984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903921" y="2661134"/>
                <a:ext cx="317070" cy="107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984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6913" y="2668588"/>
              <a:ext cx="249237" cy="122237"/>
            </p14:xfrm>
          </p:contentPart>
        </mc:Choice>
        <mc:Fallback xmlns="">
          <p:pic>
            <p:nvPicPr>
              <p:cNvPr id="11984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313685" y="2664248"/>
                <a:ext cx="257127" cy="130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984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7338" y="2892425"/>
              <a:ext cx="30162" cy="127000"/>
            </p14:xfrm>
          </p:contentPart>
        </mc:Choice>
        <mc:Fallback xmlns="">
          <p:pic>
            <p:nvPicPr>
              <p:cNvPr id="11984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633435" y="2888083"/>
                <a:ext cx="38323" cy="135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985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1488" y="2876550"/>
              <a:ext cx="1252537" cy="165100"/>
            </p14:xfrm>
          </p:contentPart>
        </mc:Choice>
        <mc:Fallback xmlns="">
          <p:pic>
            <p:nvPicPr>
              <p:cNvPr id="11985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816809" y="2872215"/>
                <a:ext cx="1262615" cy="17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985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9250" y="3009900"/>
              <a:ext cx="2295525" cy="114300"/>
            </p14:xfrm>
          </p:contentPart>
        </mc:Choice>
        <mc:Fallback xmlns="">
          <p:pic>
            <p:nvPicPr>
              <p:cNvPr id="11985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694208" y="3005959"/>
                <a:ext cx="2304528" cy="123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985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1150" y="3186113"/>
              <a:ext cx="36513" cy="87312"/>
            </p14:xfrm>
          </p:contentPart>
        </mc:Choice>
        <mc:Fallback xmlns="">
          <p:pic>
            <p:nvPicPr>
              <p:cNvPr id="11985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657134" y="3181324"/>
                <a:ext cx="45641" cy="9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985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08788" y="3119438"/>
              <a:ext cx="742950" cy="123825"/>
            </p14:xfrm>
          </p:contentPart>
        </mc:Choice>
        <mc:Fallback xmlns="">
          <p:pic>
            <p:nvPicPr>
              <p:cNvPr id="11985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804097" y="3114339"/>
                <a:ext cx="753053" cy="132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1985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6525" y="3095625"/>
              <a:ext cx="468313" cy="201613"/>
            </p14:xfrm>
          </p:contentPart>
        </mc:Choice>
        <mc:Fallback xmlns="">
          <p:pic>
            <p:nvPicPr>
              <p:cNvPr id="11985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751478" y="3091297"/>
                <a:ext cx="475884" cy="209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1985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8500" y="3014663"/>
              <a:ext cx="666750" cy="257175"/>
            </p14:xfrm>
          </p:contentPart>
        </mc:Choice>
        <mc:Fallback xmlns="">
          <p:pic>
            <p:nvPicPr>
              <p:cNvPr id="11985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313825" y="3010695"/>
                <a:ext cx="675741" cy="265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1985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671038" y="76436538"/>
              <a:ext cx="0" cy="0"/>
            </p14:xfrm>
          </p:contentPart>
        </mc:Choice>
        <mc:Fallback xmlns="">
          <p:pic>
            <p:nvPicPr>
              <p:cNvPr id="11985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4671038" y="764365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985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5463" y="3259138"/>
              <a:ext cx="123825" cy="60325"/>
            </p14:xfrm>
          </p:contentPart>
        </mc:Choice>
        <mc:Fallback xmlns="">
          <p:pic>
            <p:nvPicPr>
              <p:cNvPr id="11985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870438" y="3255589"/>
                <a:ext cx="132798" cy="67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985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5013" y="3265488"/>
              <a:ext cx="107950" cy="85725"/>
            </p14:xfrm>
          </p:contentPart>
        </mc:Choice>
        <mc:Fallback xmlns="">
          <p:pic>
            <p:nvPicPr>
              <p:cNvPr id="11985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081028" y="3261542"/>
                <a:ext cx="116644" cy="93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985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1863" y="3263900"/>
              <a:ext cx="228600" cy="66675"/>
            </p14:xfrm>
          </p:contentPart>
        </mc:Choice>
        <mc:Fallback xmlns="">
          <p:pic>
            <p:nvPicPr>
              <p:cNvPr id="11985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277176" y="3259957"/>
                <a:ext cx="236172" cy="75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986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0088" y="3398838"/>
              <a:ext cx="111125" cy="73025"/>
            </p14:xfrm>
          </p:contentPart>
        </mc:Choice>
        <mc:Fallback xmlns="">
          <p:pic>
            <p:nvPicPr>
              <p:cNvPr id="11986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316158" y="3396332"/>
                <a:ext cx="117557" cy="79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986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9238" y="3351213"/>
              <a:ext cx="82550" cy="182562"/>
            </p14:xfrm>
          </p:contentPart>
        </mc:Choice>
        <mc:Fallback xmlns="">
          <p:pic>
            <p:nvPicPr>
              <p:cNvPr id="11986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594552" y="3346883"/>
                <a:ext cx="90481" cy="191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986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6263" y="3367088"/>
              <a:ext cx="741362" cy="198437"/>
            </p14:xfrm>
          </p:contentPart>
        </mc:Choice>
        <mc:Fallback xmlns="">
          <p:pic>
            <p:nvPicPr>
              <p:cNvPr id="11986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921225" y="3362423"/>
                <a:ext cx="751439" cy="209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986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3350" y="3368675"/>
              <a:ext cx="512763" cy="300038"/>
            </p14:xfrm>
          </p:contentPart>
        </mc:Choice>
        <mc:Fallback xmlns="">
          <p:pic>
            <p:nvPicPr>
              <p:cNvPr id="11986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749411" y="3364363"/>
                <a:ext cx="522073" cy="307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986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53425" y="3333750"/>
              <a:ext cx="238125" cy="195263"/>
            </p14:xfrm>
          </p:contentPart>
        </mc:Choice>
        <mc:Fallback xmlns="">
          <p:pic>
            <p:nvPicPr>
              <p:cNvPr id="11986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348397" y="3328697"/>
                <a:ext cx="247822" cy="203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986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8525" y="3540125"/>
              <a:ext cx="1258888" cy="287338"/>
            </p14:xfrm>
          </p:contentPart>
        </mc:Choice>
        <mc:Fallback xmlns="">
          <p:pic>
            <p:nvPicPr>
              <p:cNvPr id="11986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975641" y="3535799"/>
                <a:ext cx="1265738" cy="297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1986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1875" y="1371600"/>
              <a:ext cx="1628775" cy="131763"/>
            </p14:xfrm>
          </p:contentPart>
        </mc:Choice>
        <mc:Fallback xmlns="">
          <p:pic>
            <p:nvPicPr>
              <p:cNvPr id="11986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377197" y="1366546"/>
                <a:ext cx="1636692" cy="14006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38</a:t>
            </a:fld>
            <a:endParaRPr lang="es-ES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357158" y="285728"/>
            <a:ext cx="857256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357158" y="1428736"/>
            <a:ext cx="714380" cy="23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4">
            <a:lum bright="20000" contrast="20000"/>
          </a:blip>
          <a:srcRect/>
          <a:stretch>
            <a:fillRect/>
          </a:stretch>
        </p:blipFill>
        <p:spPr bwMode="auto">
          <a:xfrm>
            <a:off x="214282" y="1785926"/>
            <a:ext cx="2078615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5">
            <a:lum bright="20000" contrast="20000"/>
          </a:blip>
          <a:srcRect/>
          <a:stretch>
            <a:fillRect/>
          </a:stretch>
        </p:blipFill>
        <p:spPr bwMode="auto">
          <a:xfrm>
            <a:off x="1928794" y="4143380"/>
            <a:ext cx="2214578" cy="241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861" name="Picture 5"/>
          <p:cNvPicPr>
            <a:picLocks noChangeAspect="1" noChangeArrowheads="1"/>
          </p:cNvPicPr>
          <p:nvPr/>
        </p:nvPicPr>
        <p:blipFill>
          <a:blip r:embed="rId6">
            <a:lum bright="20000" contrast="20000"/>
          </a:blip>
          <a:srcRect/>
          <a:stretch>
            <a:fillRect/>
          </a:stretch>
        </p:blipFill>
        <p:spPr bwMode="auto">
          <a:xfrm>
            <a:off x="2571736" y="1000108"/>
            <a:ext cx="628654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39</a:t>
            </a:fld>
            <a:endParaRPr lang="es-ES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357158" y="285728"/>
            <a:ext cx="857256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357158" y="1428736"/>
            <a:ext cx="714380" cy="23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4">
            <a:lum bright="20000" contrast="20000"/>
          </a:blip>
          <a:srcRect/>
          <a:stretch>
            <a:fillRect/>
          </a:stretch>
        </p:blipFill>
        <p:spPr bwMode="auto">
          <a:xfrm>
            <a:off x="214282" y="1785926"/>
            <a:ext cx="2078615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5">
            <a:lum bright="20000" contrast="20000"/>
          </a:blip>
          <a:srcRect/>
          <a:stretch>
            <a:fillRect/>
          </a:stretch>
        </p:blipFill>
        <p:spPr bwMode="auto">
          <a:xfrm>
            <a:off x="1928794" y="4143380"/>
            <a:ext cx="2214578" cy="241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861" name="Picture 5"/>
          <p:cNvPicPr>
            <a:picLocks noChangeAspect="1" noChangeArrowheads="1"/>
          </p:cNvPicPr>
          <p:nvPr/>
        </p:nvPicPr>
        <p:blipFill>
          <a:blip r:embed="rId6">
            <a:lum bright="20000" contrast="20000"/>
          </a:blip>
          <a:srcRect/>
          <a:stretch>
            <a:fillRect/>
          </a:stretch>
        </p:blipFill>
        <p:spPr bwMode="auto">
          <a:xfrm>
            <a:off x="2571736" y="1000108"/>
            <a:ext cx="628654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39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838" y="3114675"/>
              <a:ext cx="49212" cy="44450"/>
            </p14:xfrm>
          </p:contentPart>
        </mc:Choice>
        <mc:Fallback xmlns="">
          <p:pic>
            <p:nvPicPr>
              <p:cNvPr id="1239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370" y="3110732"/>
                <a:ext cx="58690" cy="53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390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3888" y="3295650"/>
              <a:ext cx="41275" cy="28575"/>
            </p14:xfrm>
          </p:contentPart>
        </mc:Choice>
        <mc:Fallback xmlns="">
          <p:pic>
            <p:nvPicPr>
              <p:cNvPr id="12390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863" y="3291254"/>
                <a:ext cx="50607" cy="38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390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1188" y="3490913"/>
              <a:ext cx="71437" cy="46037"/>
            </p14:xfrm>
          </p:contentPart>
        </mc:Choice>
        <mc:Fallback xmlns="">
          <p:pic>
            <p:nvPicPr>
              <p:cNvPr id="12390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5776" y="3487990"/>
                <a:ext cx="79735" cy="54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390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8" y="3797300"/>
              <a:ext cx="73025" cy="53975"/>
            </p14:xfrm>
          </p:contentPart>
        </mc:Choice>
        <mc:Fallback xmlns="">
          <p:pic>
            <p:nvPicPr>
              <p:cNvPr id="12390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7569" y="3794040"/>
                <a:ext cx="81616" cy="62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391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638" y="3938588"/>
              <a:ext cx="88900" cy="68262"/>
            </p14:xfrm>
          </p:contentPart>
        </mc:Choice>
        <mc:Fallback xmlns="">
          <p:pic>
            <p:nvPicPr>
              <p:cNvPr id="12391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495" y="3933990"/>
                <a:ext cx="99741" cy="78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391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538" y="4249738"/>
              <a:ext cx="134937" cy="1587"/>
            </p14:xfrm>
          </p:contentPart>
        </mc:Choice>
        <mc:Fallback xmlns="">
          <p:pic>
            <p:nvPicPr>
              <p:cNvPr id="12391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1432" y="4227520"/>
                <a:ext cx="144054" cy="46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391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7038" y="4611688"/>
              <a:ext cx="684212" cy="142875"/>
            </p14:xfrm>
          </p:contentPart>
        </mc:Choice>
        <mc:Fallback xmlns="">
          <p:pic>
            <p:nvPicPr>
              <p:cNvPr id="12391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34157" y="4607009"/>
                <a:ext cx="691774" cy="150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391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0" y="4351338"/>
              <a:ext cx="1468438" cy="434975"/>
            </p14:xfrm>
          </p:contentPart>
        </mc:Choice>
        <mc:Fallback xmlns="">
          <p:pic>
            <p:nvPicPr>
              <p:cNvPr id="12391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18315" y="4346669"/>
                <a:ext cx="1477086" cy="445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391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8538" y="4414838"/>
              <a:ext cx="1587" cy="1587"/>
            </p14:xfrm>
          </p:contentPart>
        </mc:Choice>
        <mc:Fallback xmlns="">
          <p:pic>
            <p:nvPicPr>
              <p:cNvPr id="12391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54733" y="4391033"/>
                <a:ext cx="49197" cy="49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391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8125" y="4235450"/>
              <a:ext cx="423863" cy="173038"/>
            </p14:xfrm>
          </p:contentPart>
        </mc:Choice>
        <mc:Fallback xmlns="">
          <p:pic>
            <p:nvPicPr>
              <p:cNvPr id="12391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3092" y="4229309"/>
                <a:ext cx="434289" cy="184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391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9575" y="4397375"/>
              <a:ext cx="636588" cy="174625"/>
            </p14:xfrm>
          </p:contentPart>
        </mc:Choice>
        <mc:Fallback xmlns="">
          <p:pic>
            <p:nvPicPr>
              <p:cNvPr id="12391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15259" y="4391254"/>
                <a:ext cx="645579" cy="185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391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1900" y="4389438"/>
              <a:ext cx="647700" cy="144462"/>
            </p14:xfrm>
          </p:contentPart>
        </mc:Choice>
        <mc:Fallback xmlns="">
          <p:pic>
            <p:nvPicPr>
              <p:cNvPr id="12391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36857" y="4384419"/>
                <a:ext cx="655985" cy="154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391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6913" y="4389438"/>
              <a:ext cx="423862" cy="153987"/>
            </p14:xfrm>
          </p:contentPart>
        </mc:Choice>
        <mc:Fallback xmlns="">
          <p:pic>
            <p:nvPicPr>
              <p:cNvPr id="12391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72235" y="4384305"/>
                <a:ext cx="433937" cy="162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391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388" y="4152900"/>
              <a:ext cx="431800" cy="28575"/>
            </p14:xfrm>
          </p:contentPart>
        </mc:Choice>
        <mc:Fallback xmlns="">
          <p:pic>
            <p:nvPicPr>
              <p:cNvPr id="12391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1342" y="4148769"/>
                <a:ext cx="441171" cy="37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392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48425" y="4897438"/>
              <a:ext cx="644525" cy="36512"/>
            </p14:xfrm>
          </p:contentPart>
        </mc:Choice>
        <mc:Fallback xmlns="">
          <p:pic>
            <p:nvPicPr>
              <p:cNvPr id="12392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44824" y="4893057"/>
                <a:ext cx="652447" cy="44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392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8775" y="4868863"/>
              <a:ext cx="76200" cy="144462"/>
            </p14:xfrm>
          </p:contentPart>
        </mc:Choice>
        <mc:Fallback xmlns="">
          <p:pic>
            <p:nvPicPr>
              <p:cNvPr id="12392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65900" y="4864203"/>
                <a:ext cx="83748" cy="15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392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1338" y="4830763"/>
              <a:ext cx="400050" cy="111125"/>
            </p14:xfrm>
          </p:contentPart>
        </mc:Choice>
        <mc:Fallback xmlns="">
          <p:pic>
            <p:nvPicPr>
              <p:cNvPr id="12392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48457" y="4825728"/>
                <a:ext cx="406171" cy="120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392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5050" y="4810125"/>
              <a:ext cx="1176338" cy="190500"/>
            </p14:xfrm>
          </p:contentPart>
        </mc:Choice>
        <mc:Fallback xmlns="">
          <p:pic>
            <p:nvPicPr>
              <p:cNvPr id="12392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39657" y="4806164"/>
                <a:ext cx="1186764" cy="199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392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7275" y="4878388"/>
              <a:ext cx="171450" cy="101600"/>
            </p14:xfrm>
          </p:contentPart>
        </mc:Choice>
        <mc:Fallback xmlns="">
          <p:pic>
            <p:nvPicPr>
              <p:cNvPr id="12392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131872" y="4873380"/>
                <a:ext cx="180095" cy="110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392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0800" y="4840288"/>
              <a:ext cx="723900" cy="100012"/>
            </p14:xfrm>
          </p:contentPart>
        </mc:Choice>
        <mc:Fallback xmlns="">
          <p:pic>
            <p:nvPicPr>
              <p:cNvPr id="12392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96483" y="4837027"/>
                <a:ext cx="732535" cy="107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392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37063" y="5251450"/>
              <a:ext cx="4135437" cy="261938"/>
            </p14:xfrm>
          </p:contentPart>
        </mc:Choice>
        <mc:Fallback xmlns="">
          <p:pic>
            <p:nvPicPr>
              <p:cNvPr id="12392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33824" y="5247857"/>
                <a:ext cx="4142635" cy="268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392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2275" y="5267325"/>
              <a:ext cx="41275" cy="133350"/>
            </p14:xfrm>
          </p:contentPart>
        </mc:Choice>
        <mc:Fallback xmlns="">
          <p:pic>
            <p:nvPicPr>
              <p:cNvPr id="12392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228590" y="5262640"/>
                <a:ext cx="49014" cy="1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392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25" y="5278438"/>
              <a:ext cx="446088" cy="115887"/>
            </p14:xfrm>
          </p:contentPart>
        </mc:Choice>
        <mc:Fallback xmlns="">
          <p:pic>
            <p:nvPicPr>
              <p:cNvPr id="12392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24444" y="5273966"/>
                <a:ext cx="454729" cy="124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392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8400" y="5276850"/>
              <a:ext cx="277813" cy="107950"/>
            </p14:xfrm>
          </p:contentPart>
        </mc:Choice>
        <mc:Fallback xmlns="">
          <p:pic>
            <p:nvPicPr>
              <p:cNvPr id="12392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974070" y="5272474"/>
                <a:ext cx="285751" cy="11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393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8925" y="5249863"/>
              <a:ext cx="625475" cy="203200"/>
            </p14:xfrm>
          </p:contentPart>
        </mc:Choice>
        <mc:Fallback xmlns="">
          <p:pic>
            <p:nvPicPr>
              <p:cNvPr id="12393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64241" y="5244401"/>
                <a:ext cx="633041" cy="21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393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0925" y="5251450"/>
              <a:ext cx="222250" cy="142875"/>
            </p14:xfrm>
          </p:contentPart>
        </mc:Choice>
        <mc:Fallback xmlns="">
          <p:pic>
            <p:nvPicPr>
              <p:cNvPr id="12393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125531" y="5248937"/>
                <a:ext cx="232320" cy="150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393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40488" y="5240338"/>
              <a:ext cx="406400" cy="152400"/>
            </p14:xfrm>
          </p:contentPart>
        </mc:Choice>
        <mc:Fallback xmlns="">
          <p:pic>
            <p:nvPicPr>
              <p:cNvPr id="12393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35833" y="5235270"/>
                <a:ext cx="416068" cy="16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93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4688" y="5268913"/>
              <a:ext cx="84137" cy="131762"/>
            </p14:xfrm>
          </p:contentPart>
        </mc:Choice>
        <mc:Fallback xmlns="">
          <p:pic>
            <p:nvPicPr>
              <p:cNvPr id="12393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021761" y="5264953"/>
                <a:ext cx="89990" cy="139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393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9950" y="5227638"/>
              <a:ext cx="395288" cy="220662"/>
            </p14:xfrm>
          </p:contentPart>
        </mc:Choice>
        <mc:Fallback xmlns="">
          <p:pic>
            <p:nvPicPr>
              <p:cNvPr id="12393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15997" y="5222958"/>
                <a:ext cx="401756" cy="230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393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2550" y="5213350"/>
              <a:ext cx="330200" cy="157163"/>
            </p14:xfrm>
          </p:contentPart>
        </mc:Choice>
        <mc:Fallback xmlns="">
          <p:pic>
            <p:nvPicPr>
              <p:cNvPr id="12393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97143" y="5208303"/>
                <a:ext cx="338852" cy="16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393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13713" y="5175250"/>
              <a:ext cx="461962" cy="265113"/>
            </p14:xfrm>
          </p:contentPart>
        </mc:Choice>
        <mc:Fallback xmlns="">
          <p:pic>
            <p:nvPicPr>
              <p:cNvPr id="12393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109389" y="5170542"/>
                <a:ext cx="471691" cy="273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393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5288" y="5048250"/>
              <a:ext cx="74612" cy="169863"/>
            </p14:xfrm>
          </p:contentPart>
        </mc:Choice>
        <mc:Fallback xmlns="">
          <p:pic>
            <p:nvPicPr>
              <p:cNvPr id="12393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202390" y="5043959"/>
                <a:ext cx="83667" cy="177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393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1188" y="5048250"/>
              <a:ext cx="609600" cy="160338"/>
            </p14:xfrm>
          </p:contentPart>
        </mc:Choice>
        <mc:Fallback xmlns="">
          <p:pic>
            <p:nvPicPr>
              <p:cNvPr id="12393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417241" y="5043239"/>
                <a:ext cx="618929" cy="16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393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3025" y="5538788"/>
              <a:ext cx="5953125" cy="484187"/>
            </p14:xfrm>
          </p:contentPart>
        </mc:Choice>
        <mc:Fallback xmlns="">
          <p:pic>
            <p:nvPicPr>
              <p:cNvPr id="12393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10505" y="5535191"/>
                <a:ext cx="5961046" cy="49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394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6663" y="5272088"/>
              <a:ext cx="1446212" cy="817562"/>
            </p14:xfrm>
          </p:contentPart>
        </mc:Choice>
        <mc:Fallback xmlns="">
          <p:pic>
            <p:nvPicPr>
              <p:cNvPr id="12394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231624" y="5268142"/>
                <a:ext cx="1455210" cy="826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394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3563" y="5553075"/>
              <a:ext cx="390525" cy="20638"/>
            </p14:xfrm>
          </p:contentPart>
        </mc:Choice>
        <mc:Fallback xmlns="">
          <p:pic>
            <p:nvPicPr>
              <p:cNvPr id="12394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98862" y="5549161"/>
                <a:ext cx="397757" cy="29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394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2750" y="5686425"/>
              <a:ext cx="55563" cy="425450"/>
            </p14:xfrm>
          </p:contentPart>
        </mc:Choice>
        <mc:Fallback xmlns="">
          <p:pic>
            <p:nvPicPr>
              <p:cNvPr id="12394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219188" y="5683180"/>
                <a:ext cx="64467" cy="432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394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25" y="5538788"/>
              <a:ext cx="4022725" cy="598487"/>
            </p14:xfrm>
          </p:contentPart>
        </mc:Choice>
        <mc:Fallback xmlns="">
          <p:pic>
            <p:nvPicPr>
              <p:cNvPr id="12394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23365" y="5535189"/>
                <a:ext cx="4034245" cy="607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394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8625" y="5494338"/>
              <a:ext cx="44450" cy="133350"/>
            </p14:xfrm>
          </p:contentPart>
        </mc:Choice>
        <mc:Fallback xmlns="">
          <p:pic>
            <p:nvPicPr>
              <p:cNvPr id="12394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233927" y="5489665"/>
                <a:ext cx="55653" cy="142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2394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6738" y="5472113"/>
              <a:ext cx="363537" cy="165100"/>
            </p14:xfrm>
          </p:contentPart>
        </mc:Choice>
        <mc:Fallback xmlns="">
          <p:pic>
            <p:nvPicPr>
              <p:cNvPr id="12394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72063" y="5466729"/>
                <a:ext cx="373246" cy="172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394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6325" y="5475288"/>
              <a:ext cx="93663" cy="146050"/>
            </p14:xfrm>
          </p:contentPart>
        </mc:Choice>
        <mc:Fallback xmlns="">
          <p:pic>
            <p:nvPicPr>
              <p:cNvPr id="12394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882378" y="5470623"/>
                <a:ext cx="102276" cy="155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394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6350" y="5502275"/>
              <a:ext cx="261938" cy="112713"/>
            </p14:xfrm>
          </p:contentPart>
        </mc:Choice>
        <mc:Fallback xmlns="">
          <p:pic>
            <p:nvPicPr>
              <p:cNvPr id="12394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80960" y="5497250"/>
                <a:ext cx="270921" cy="120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394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2113" y="5502275"/>
              <a:ext cx="255587" cy="131763"/>
            </p14:xfrm>
          </p:contentPart>
        </mc:Choice>
        <mc:Fallback xmlns="">
          <p:pic>
            <p:nvPicPr>
              <p:cNvPr id="12394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466706" y="5496933"/>
                <a:ext cx="264239" cy="14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394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2925" y="6038850"/>
              <a:ext cx="1725613" cy="322263"/>
            </p14:xfrm>
          </p:contentPart>
        </mc:Choice>
        <mc:Fallback xmlns="">
          <p:pic>
            <p:nvPicPr>
              <p:cNvPr id="12394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50047" y="6035969"/>
                <a:ext cx="1733169" cy="330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395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1163" y="6156325"/>
              <a:ext cx="55562" cy="153988"/>
            </p14:xfrm>
          </p:contentPart>
        </mc:Choice>
        <mc:Fallback xmlns="">
          <p:pic>
            <p:nvPicPr>
              <p:cNvPr id="12395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217578" y="6151252"/>
                <a:ext cx="64882" cy="162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395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9600" y="6127750"/>
              <a:ext cx="735013" cy="352425"/>
            </p14:xfrm>
          </p:contentPart>
        </mc:Choice>
        <mc:Fallback xmlns="">
          <p:pic>
            <p:nvPicPr>
              <p:cNvPr id="12395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414201" y="6121637"/>
                <a:ext cx="745811" cy="363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395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1925" y="6157913"/>
              <a:ext cx="584200" cy="153987"/>
            </p14:xfrm>
          </p:contentPart>
        </mc:Choice>
        <mc:Fallback xmlns="">
          <p:pic>
            <p:nvPicPr>
              <p:cNvPr id="12395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237606" y="6153203"/>
                <a:ext cx="592839" cy="1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395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2488" y="6153150"/>
              <a:ext cx="381000" cy="201613"/>
            </p14:xfrm>
          </p:contentPart>
        </mc:Choice>
        <mc:Fallback xmlns="">
          <p:pic>
            <p:nvPicPr>
              <p:cNvPr id="12395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928534" y="6147359"/>
                <a:ext cx="389986" cy="21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395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45250" y="6143625"/>
              <a:ext cx="404813" cy="280988"/>
            </p14:xfrm>
          </p:contentPart>
        </mc:Choice>
        <mc:Fallback xmlns="">
          <p:pic>
            <p:nvPicPr>
              <p:cNvPr id="12395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439477" y="6137524"/>
                <a:ext cx="416358" cy="292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2395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3700" y="6372225"/>
              <a:ext cx="61913" cy="184150"/>
            </p14:xfrm>
          </p:contentPart>
        </mc:Choice>
        <mc:Fallback xmlns="">
          <p:pic>
            <p:nvPicPr>
              <p:cNvPr id="12395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00460" y="6366840"/>
                <a:ext cx="70912" cy="192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2395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9275" y="6359525"/>
              <a:ext cx="127000" cy="165100"/>
            </p14:xfrm>
          </p:contentPart>
        </mc:Choice>
        <mc:Fallback xmlns="">
          <p:pic>
            <p:nvPicPr>
              <p:cNvPr id="12395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354958" y="6353807"/>
                <a:ext cx="136714" cy="17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2395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2488" y="4165600"/>
              <a:ext cx="552450" cy="233363"/>
            </p14:xfrm>
          </p:contentPart>
        </mc:Choice>
        <mc:Fallback xmlns="">
          <p:pic>
            <p:nvPicPr>
              <p:cNvPr id="12395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927449" y="4162032"/>
                <a:ext cx="562527" cy="240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2395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84588" y="1054100"/>
              <a:ext cx="223837" cy="887413"/>
            </p14:xfrm>
          </p:contentPart>
        </mc:Choice>
        <mc:Fallback xmlns="">
          <p:pic>
            <p:nvPicPr>
              <p:cNvPr id="12395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682085" y="1049778"/>
                <a:ext cx="229916" cy="894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2395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163" y="2365375"/>
              <a:ext cx="249237" cy="241300"/>
            </p14:xfrm>
          </p:contentPart>
        </mc:Choice>
        <mc:Fallback xmlns="">
          <p:pic>
            <p:nvPicPr>
              <p:cNvPr id="12395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06878" y="2362143"/>
                <a:ext cx="257450" cy="248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2396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8675" y="2349500"/>
              <a:ext cx="257175" cy="120650"/>
            </p14:xfrm>
          </p:contentPart>
        </mc:Choice>
        <mc:Fallback xmlns="">
          <p:pic>
            <p:nvPicPr>
              <p:cNvPr id="12396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23986" y="2343322"/>
                <a:ext cx="265471" cy="131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396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3800" y="2336800"/>
              <a:ext cx="292100" cy="141288"/>
            </p14:xfrm>
          </p:contentPart>
        </mc:Choice>
        <mc:Fallback xmlns="">
          <p:pic>
            <p:nvPicPr>
              <p:cNvPr id="12396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88770" y="2331421"/>
                <a:ext cx="300004" cy="149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396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988" y="2570163"/>
              <a:ext cx="188912" cy="107950"/>
            </p14:xfrm>
          </p:contentPart>
        </mc:Choice>
        <mc:Fallback xmlns="">
          <p:pic>
            <p:nvPicPr>
              <p:cNvPr id="12396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83631" y="2564765"/>
                <a:ext cx="198911" cy="118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396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8863" y="2573338"/>
              <a:ext cx="107950" cy="109537"/>
            </p14:xfrm>
          </p:contentPart>
        </mc:Choice>
        <mc:Fallback xmlns="">
          <p:pic>
            <p:nvPicPr>
              <p:cNvPr id="12396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53447" y="2568715"/>
                <a:ext cx="117337" cy="118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396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7150" y="2549525"/>
              <a:ext cx="238125" cy="134938"/>
            </p14:xfrm>
          </p:contentPart>
        </mc:Choice>
        <mc:Fallback xmlns="">
          <p:pic>
            <p:nvPicPr>
              <p:cNvPr id="12396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321472" y="2544025"/>
                <a:ext cx="248417" cy="143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2396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200" y="2701925"/>
              <a:ext cx="733425" cy="261938"/>
            </p14:xfrm>
          </p:contentPart>
        </mc:Choice>
        <mc:Fallback xmlns="">
          <p:pic>
            <p:nvPicPr>
              <p:cNvPr id="12396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52531" y="2696881"/>
                <a:ext cx="741686" cy="27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2396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0800" y="2741613"/>
              <a:ext cx="300038" cy="95250"/>
            </p14:xfrm>
          </p:contentPart>
        </mc:Choice>
        <mc:Fallback xmlns="">
          <p:pic>
            <p:nvPicPr>
              <p:cNvPr id="12396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316852" y="2736940"/>
                <a:ext cx="308652" cy="104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2396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7838" y="2508250"/>
              <a:ext cx="422275" cy="174625"/>
            </p14:xfrm>
          </p:contentPart>
        </mc:Choice>
        <mc:Fallback xmlns="">
          <p:pic>
            <p:nvPicPr>
              <p:cNvPr id="12396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743525" y="2504686"/>
                <a:ext cx="431619" cy="181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396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6725" y="2981325"/>
              <a:ext cx="130175" cy="100013"/>
            </p14:xfrm>
          </p:contentPart>
        </mc:Choice>
        <mc:Fallback xmlns="">
          <p:pic>
            <p:nvPicPr>
              <p:cNvPr id="12396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62422" y="2976648"/>
                <a:ext cx="138782" cy="107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2396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9313" y="2962275"/>
              <a:ext cx="4762" cy="87313"/>
            </p14:xfrm>
          </p:contentPart>
        </mc:Choice>
        <mc:Fallback xmlns="">
          <p:pic>
            <p:nvPicPr>
              <p:cNvPr id="12396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45146" y="2957051"/>
                <a:ext cx="11607" cy="96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2397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4088" y="2944813"/>
              <a:ext cx="12700" cy="114300"/>
            </p14:xfrm>
          </p:contentPart>
        </mc:Choice>
        <mc:Fallback xmlns="">
          <p:pic>
            <p:nvPicPr>
              <p:cNvPr id="12397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49470" y="2940445"/>
                <a:ext cx="20782" cy="121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397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6488" y="2938463"/>
              <a:ext cx="11112" cy="125412"/>
            </p14:xfrm>
          </p:contentPart>
        </mc:Choice>
        <mc:Fallback xmlns="">
          <p:pic>
            <p:nvPicPr>
              <p:cNvPr id="12397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02499" y="2933418"/>
                <a:ext cx="17950" cy="134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2397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7613" y="2944813"/>
              <a:ext cx="61912" cy="79375"/>
            </p14:xfrm>
          </p:contentPart>
        </mc:Choice>
        <mc:Fallback xmlns="">
          <p:pic>
            <p:nvPicPr>
              <p:cNvPr id="12397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212906" y="2939852"/>
                <a:ext cx="71688" cy="88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2397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7475" y="2908300"/>
              <a:ext cx="265113" cy="109538"/>
            </p14:xfrm>
          </p:contentPart>
        </mc:Choice>
        <mc:Fallback xmlns="">
          <p:pic>
            <p:nvPicPr>
              <p:cNvPr id="12397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382432" y="2904375"/>
                <a:ext cx="275559" cy="116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2397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925" y="3116263"/>
              <a:ext cx="1588" cy="112712"/>
            </p14:xfrm>
          </p:contentPart>
        </mc:Choice>
        <mc:Fallback xmlns="">
          <p:pic>
            <p:nvPicPr>
              <p:cNvPr id="12397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41958" y="3111205"/>
                <a:ext cx="3107" cy="122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2397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3600" y="3113088"/>
              <a:ext cx="7938" cy="125412"/>
            </p14:xfrm>
          </p:contentPart>
        </mc:Choice>
        <mc:Fallback xmlns="">
          <p:pic>
            <p:nvPicPr>
              <p:cNvPr id="12397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58837" y="3108362"/>
                <a:ext cx="15241" cy="13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2397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0438" y="3106738"/>
              <a:ext cx="11112" cy="107950"/>
            </p14:xfrm>
          </p:contentPart>
        </mc:Choice>
        <mc:Fallback xmlns="">
          <p:pic>
            <p:nvPicPr>
              <p:cNvPr id="12397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56137" y="3102391"/>
                <a:ext cx="18281" cy="115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2397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9975" y="3106738"/>
              <a:ext cx="76200" cy="92075"/>
            </p14:xfrm>
          </p:contentPart>
        </mc:Choice>
        <mc:Fallback xmlns="">
          <p:pic>
            <p:nvPicPr>
              <p:cNvPr id="12397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64895" y="3103141"/>
                <a:ext cx="85997" cy="100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2397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7463" y="3074988"/>
              <a:ext cx="4762" cy="111125"/>
            </p14:xfrm>
          </p:contentPart>
        </mc:Choice>
        <mc:Fallback xmlns="">
          <p:pic>
            <p:nvPicPr>
              <p:cNvPr id="12397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282335" y="3070002"/>
                <a:ext cx="14286" cy="119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397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2713" y="3049588"/>
              <a:ext cx="292100" cy="107950"/>
            </p14:xfrm>
          </p:contentPart>
        </mc:Choice>
        <mc:Fallback xmlns="">
          <p:pic>
            <p:nvPicPr>
              <p:cNvPr id="12397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378048" y="3044926"/>
                <a:ext cx="301789" cy="117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2398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213" y="3309938"/>
              <a:ext cx="1587" cy="107950"/>
            </p14:xfrm>
          </p:contentPart>
        </mc:Choice>
        <mc:Fallback xmlns="">
          <p:pic>
            <p:nvPicPr>
              <p:cNvPr id="12398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54039" y="3304181"/>
                <a:ext cx="7142" cy="117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2398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9313" y="3286125"/>
              <a:ext cx="4762" cy="74613"/>
            </p14:xfrm>
          </p:contentPart>
        </mc:Choice>
        <mc:Fallback xmlns="">
          <p:pic>
            <p:nvPicPr>
              <p:cNvPr id="12398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44551" y="3281484"/>
                <a:ext cx="13946" cy="8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2398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9325" y="3268663"/>
              <a:ext cx="68263" cy="79375"/>
            </p14:xfrm>
          </p:contentPart>
        </mc:Choice>
        <mc:Fallback xmlns="">
          <p:pic>
            <p:nvPicPr>
              <p:cNvPr id="12398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45014" y="3264765"/>
                <a:ext cx="77245" cy="87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2398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3000" y="3251200"/>
              <a:ext cx="6350" cy="107950"/>
            </p14:xfrm>
          </p:contentPart>
        </mc:Choice>
        <mc:Fallback xmlns="">
          <p:pic>
            <p:nvPicPr>
              <p:cNvPr id="12398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139135" y="3246568"/>
                <a:ext cx="12976" cy="11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2398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9050" y="3205163"/>
              <a:ext cx="427038" cy="107950"/>
            </p14:xfrm>
          </p:contentPart>
        </mc:Choice>
        <mc:Fallback xmlns="">
          <p:pic>
            <p:nvPicPr>
              <p:cNvPr id="12398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284385" y="3200531"/>
                <a:ext cx="437086" cy="11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398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2450" y="3492500"/>
              <a:ext cx="7938" cy="112713"/>
            </p14:xfrm>
          </p:contentPart>
        </mc:Choice>
        <mc:Fallback xmlns="">
          <p:pic>
            <p:nvPicPr>
              <p:cNvPr id="12398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46780" y="3486993"/>
                <a:ext cx="18144" cy="122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3986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0900" y="3449638"/>
              <a:ext cx="85725" cy="87312"/>
            </p14:xfrm>
          </p:contentPart>
        </mc:Choice>
        <mc:Fallback xmlns="">
          <p:pic>
            <p:nvPicPr>
              <p:cNvPr id="123986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46614" y="3445308"/>
                <a:ext cx="94298" cy="95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398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5525" y="3419475"/>
              <a:ext cx="9525" cy="98425"/>
            </p14:xfrm>
          </p:contentPart>
        </mc:Choice>
        <mc:Fallback xmlns="">
          <p:pic>
            <p:nvPicPr>
              <p:cNvPr id="12398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20762" y="3413946"/>
                <a:ext cx="18733" cy="107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398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3000" y="3421063"/>
              <a:ext cx="47625" cy="80962"/>
            </p14:xfrm>
          </p:contentPart>
        </mc:Choice>
        <mc:Fallback xmlns="">
          <p:pic>
            <p:nvPicPr>
              <p:cNvPr id="12398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137588" y="3416406"/>
                <a:ext cx="58449" cy="90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2398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06513" y="3373438"/>
              <a:ext cx="441325" cy="106362"/>
            </p14:xfrm>
          </p:contentPart>
        </mc:Choice>
        <mc:Fallback xmlns="">
          <p:pic>
            <p:nvPicPr>
              <p:cNvPr id="12398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302566" y="3369111"/>
                <a:ext cx="450295" cy="115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399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525" y="3675063"/>
              <a:ext cx="65088" cy="76200"/>
            </p14:xfrm>
          </p:contentPart>
        </mc:Choice>
        <mc:Fallback xmlns="">
          <p:pic>
            <p:nvPicPr>
              <p:cNvPr id="12399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12546" y="3670390"/>
                <a:ext cx="75402" cy="85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3991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9475" y="3605213"/>
              <a:ext cx="11113" cy="106362"/>
            </p14:xfrm>
          </p:contentPart>
        </mc:Choice>
        <mc:Fallback xmlns="">
          <p:pic>
            <p:nvPicPr>
              <p:cNvPr id="123991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74266" y="3599692"/>
                <a:ext cx="19795" cy="116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3992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5525" y="3565525"/>
              <a:ext cx="184150" cy="117475"/>
            </p14:xfrm>
          </p:contentPart>
        </mc:Choice>
        <mc:Fallback xmlns="">
          <p:pic>
            <p:nvPicPr>
              <p:cNvPr id="123992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19434" y="3560465"/>
                <a:ext cx="195615" cy="12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3993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8263" y="3530600"/>
              <a:ext cx="436562" cy="114300"/>
            </p14:xfrm>
          </p:contentPart>
        </mc:Choice>
        <mc:Fallback xmlns="">
          <p:pic>
            <p:nvPicPr>
              <p:cNvPr id="123993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333944" y="3524903"/>
                <a:ext cx="445919" cy="12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399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963" y="3821113"/>
              <a:ext cx="7937" cy="95250"/>
            </p14:xfrm>
          </p:contentPart>
        </mc:Choice>
        <mc:Fallback xmlns="">
          <p:pic>
            <p:nvPicPr>
              <p:cNvPr id="12399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83804" y="3816219"/>
                <a:ext cx="17858" cy="105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2399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1063" y="3724275"/>
              <a:ext cx="357187" cy="146050"/>
            </p14:xfrm>
          </p:contentPart>
        </mc:Choice>
        <mc:Fallback xmlns="">
          <p:pic>
            <p:nvPicPr>
              <p:cNvPr id="12399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74954" y="3719958"/>
                <a:ext cx="368327" cy="155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23996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9063" y="3660775"/>
              <a:ext cx="373062" cy="130175"/>
            </p14:xfrm>
          </p:contentPart>
        </mc:Choice>
        <mc:Fallback xmlns="">
          <p:pic>
            <p:nvPicPr>
              <p:cNvPr id="123996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384017" y="3656126"/>
                <a:ext cx="383154" cy="139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23997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425" y="3981450"/>
              <a:ext cx="7938" cy="109538"/>
            </p14:xfrm>
          </p:contentPart>
        </mc:Choice>
        <mc:Fallback xmlns="">
          <p:pic>
            <p:nvPicPr>
              <p:cNvPr id="123997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02456" y="3976639"/>
                <a:ext cx="16958" cy="118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23998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7413" y="3876675"/>
              <a:ext cx="400050" cy="131763"/>
            </p14:xfrm>
          </p:contentPart>
        </mc:Choice>
        <mc:Fallback xmlns="">
          <p:pic>
            <p:nvPicPr>
              <p:cNvPr id="123998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82757" y="3871995"/>
                <a:ext cx="409720" cy="141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23999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6688" y="3805238"/>
              <a:ext cx="357187" cy="130175"/>
            </p14:xfrm>
          </p:contentPart>
        </mc:Choice>
        <mc:Fallback xmlns="">
          <p:pic>
            <p:nvPicPr>
              <p:cNvPr id="123999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431677" y="3801304"/>
                <a:ext cx="367208" cy="139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24000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6688" y="2741613"/>
              <a:ext cx="7937" cy="92075"/>
            </p14:xfrm>
          </p:contentPart>
        </mc:Choice>
        <mc:Fallback xmlns="">
          <p:pic>
            <p:nvPicPr>
              <p:cNvPr id="124000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432531" y="2736974"/>
                <a:ext cx="15118" cy="9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24001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0963" y="2921000"/>
              <a:ext cx="1587" cy="93663"/>
            </p14:xfrm>
          </p:contentPart>
        </mc:Choice>
        <mc:Fallback xmlns="">
          <p:pic>
            <p:nvPicPr>
              <p:cNvPr id="124001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328745" y="2915918"/>
                <a:ext cx="46023" cy="102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24002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3488" y="3081338"/>
              <a:ext cx="3175" cy="107950"/>
            </p14:xfrm>
          </p:contentPart>
        </mc:Choice>
        <mc:Fallback xmlns="">
          <p:pic>
            <p:nvPicPr>
              <p:cNvPr id="124002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229995" y="3077353"/>
                <a:ext cx="10478" cy="115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24003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375" y="3270250"/>
              <a:ext cx="252413" cy="441325"/>
            </p14:xfrm>
          </p:contentPart>
        </mc:Choice>
        <mc:Fallback xmlns="">
          <p:pic>
            <p:nvPicPr>
              <p:cNvPr id="124003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38134" y="3265563"/>
                <a:ext cx="258534" cy="44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24004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7150" y="5932488"/>
              <a:ext cx="314325" cy="74612"/>
            </p14:xfrm>
          </p:contentPart>
        </mc:Choice>
        <mc:Fallback xmlns="">
          <p:pic>
            <p:nvPicPr>
              <p:cNvPr id="124004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862469" y="5927733"/>
                <a:ext cx="324046" cy="8485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357166"/>
            <a:ext cx="6000792" cy="642942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2928926" y="357166"/>
            <a:ext cx="2994187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1000100" y="785794"/>
            <a:ext cx="6854912" cy="109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lum bright="20000" contrast="-10000"/>
          </a:blip>
          <a:srcRect/>
          <a:stretch>
            <a:fillRect/>
          </a:stretch>
        </p:blipFill>
        <p:spPr bwMode="auto">
          <a:xfrm>
            <a:off x="357158" y="2071678"/>
            <a:ext cx="8389679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>
            <a:lum bright="30000"/>
          </a:blip>
          <a:srcRect/>
          <a:stretch>
            <a:fillRect/>
          </a:stretch>
        </p:blipFill>
        <p:spPr bwMode="auto">
          <a:xfrm>
            <a:off x="785786" y="3286124"/>
            <a:ext cx="173753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6">
            <a:lum bright="30000"/>
          </a:blip>
          <a:srcRect/>
          <a:stretch>
            <a:fillRect/>
          </a:stretch>
        </p:blipFill>
        <p:spPr bwMode="auto">
          <a:xfrm>
            <a:off x="5357818" y="3214686"/>
            <a:ext cx="1714512" cy="252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88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3850" y="3698875"/>
              <a:ext cx="66675" cy="85725"/>
            </p14:xfrm>
          </p:contentPart>
        </mc:Choice>
        <mc:Fallback xmlns="">
          <p:pic>
            <p:nvPicPr>
              <p:cNvPr id="788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27363" y="3692392"/>
                <a:ext cx="79650" cy="98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88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3850" y="3886200"/>
              <a:ext cx="171450" cy="280988"/>
            </p14:xfrm>
          </p:contentPart>
        </mc:Choice>
        <mc:Fallback xmlns="">
          <p:pic>
            <p:nvPicPr>
              <p:cNvPr id="788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7367" y="3879724"/>
                <a:ext cx="184417" cy="293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88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6250" y="4603750"/>
              <a:ext cx="109538" cy="127000"/>
            </p14:xfrm>
          </p:contentPart>
        </mc:Choice>
        <mc:Fallback xmlns="">
          <p:pic>
            <p:nvPicPr>
              <p:cNvPr id="788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79764" y="4597274"/>
                <a:ext cx="122510" cy="139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88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9525" y="3611563"/>
              <a:ext cx="98425" cy="849312"/>
            </p14:xfrm>
          </p:contentPart>
        </mc:Choice>
        <mc:Fallback xmlns="">
          <p:pic>
            <p:nvPicPr>
              <p:cNvPr id="788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13035" y="3605082"/>
                <a:ext cx="111404" cy="862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88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9450" y="2679700"/>
              <a:ext cx="955675" cy="1697038"/>
            </p14:xfrm>
          </p:contentPart>
        </mc:Choice>
        <mc:Fallback xmlns="">
          <p:pic>
            <p:nvPicPr>
              <p:cNvPr id="788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12968" y="2673219"/>
                <a:ext cx="968638" cy="1710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88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8725" y="4578350"/>
              <a:ext cx="458788" cy="228600"/>
            </p14:xfrm>
          </p:contentPart>
        </mc:Choice>
        <mc:Fallback xmlns="">
          <p:pic>
            <p:nvPicPr>
              <p:cNvPr id="788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62243" y="4571870"/>
                <a:ext cx="471752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8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693700" y="297827700"/>
              <a:ext cx="0" cy="0"/>
            </p14:xfrm>
          </p:contentPart>
        </mc:Choice>
        <mc:Fallback xmlns="">
          <p:pic>
            <p:nvPicPr>
              <p:cNvPr id="788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693700" y="2978277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88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8313" y="5486400"/>
              <a:ext cx="650875" cy="263525"/>
            </p14:xfrm>
          </p:contentPart>
        </mc:Choice>
        <mc:Fallback xmlns="">
          <p:pic>
            <p:nvPicPr>
              <p:cNvPr id="788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01833" y="5479920"/>
                <a:ext cx="663835" cy="27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88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86188" y="5419725"/>
              <a:ext cx="750887" cy="323850"/>
            </p14:xfrm>
          </p:contentPart>
        </mc:Choice>
        <mc:Fallback xmlns="">
          <p:pic>
            <p:nvPicPr>
              <p:cNvPr id="788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79709" y="5413248"/>
                <a:ext cx="763846" cy="336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88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7150" y="5162550"/>
              <a:ext cx="401638" cy="296863"/>
            </p14:xfrm>
          </p:contentPart>
        </mc:Choice>
        <mc:Fallback xmlns="">
          <p:pic>
            <p:nvPicPr>
              <p:cNvPr id="788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90666" y="5156073"/>
                <a:ext cx="414606" cy="309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88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0900" y="5060950"/>
              <a:ext cx="287338" cy="158750"/>
            </p14:xfrm>
          </p:contentPart>
        </mc:Choice>
        <mc:Fallback xmlns="">
          <p:pic>
            <p:nvPicPr>
              <p:cNvPr id="788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84427" y="5054470"/>
                <a:ext cx="300284" cy="171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88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6350" y="5000625"/>
              <a:ext cx="500063" cy="150813"/>
            </p14:xfrm>
          </p:contentPart>
        </mc:Choice>
        <mc:Fallback xmlns="">
          <p:pic>
            <p:nvPicPr>
              <p:cNvPr id="788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09870" y="4994131"/>
                <a:ext cx="513024" cy="163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88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13100" y="3040063"/>
              <a:ext cx="190500" cy="1208087"/>
            </p14:xfrm>
          </p:contentPart>
        </mc:Choice>
        <mc:Fallback xmlns="">
          <p:pic>
            <p:nvPicPr>
              <p:cNvPr id="788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06618" y="3033583"/>
                <a:ext cx="203464" cy="1221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8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2013" y="4373563"/>
              <a:ext cx="9525" cy="138112"/>
            </p14:xfrm>
          </p:contentPart>
        </mc:Choice>
        <mc:Fallback xmlns="">
          <p:pic>
            <p:nvPicPr>
              <p:cNvPr id="788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95419" y="4367089"/>
                <a:ext cx="22713" cy="151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88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1025" y="3052763"/>
              <a:ext cx="396875" cy="1157287"/>
            </p14:xfrm>
          </p:contentPart>
        </mc:Choice>
        <mc:Fallback xmlns="">
          <p:pic>
            <p:nvPicPr>
              <p:cNvPr id="788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14612" y="3046284"/>
                <a:ext cx="409700" cy="1170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886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7875" y="4581525"/>
              <a:ext cx="288925" cy="192088"/>
            </p14:xfrm>
          </p:contentPart>
        </mc:Choice>
        <mc:Fallback xmlns="">
          <p:pic>
            <p:nvPicPr>
              <p:cNvPr id="7886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11398" y="4575050"/>
                <a:ext cx="301878" cy="205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886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9900" y="5157788"/>
              <a:ext cx="957263" cy="207962"/>
            </p14:xfrm>
          </p:contentPart>
        </mc:Choice>
        <mc:Fallback xmlns="">
          <p:pic>
            <p:nvPicPr>
              <p:cNvPr id="7886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003420" y="5151312"/>
                <a:ext cx="970223" cy="220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886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60800" y="5795963"/>
              <a:ext cx="215900" cy="168275"/>
            </p14:xfrm>
          </p:contentPart>
        </mc:Choice>
        <mc:Fallback xmlns="">
          <p:pic>
            <p:nvPicPr>
              <p:cNvPr id="7886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54323" y="5789477"/>
                <a:ext cx="228854" cy="18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886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4788" y="2700338"/>
              <a:ext cx="55562" cy="25400"/>
            </p14:xfrm>
          </p:contentPart>
        </mc:Choice>
        <mc:Fallback xmlns="">
          <p:pic>
            <p:nvPicPr>
              <p:cNvPr id="7886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18294" y="2693899"/>
                <a:ext cx="68551" cy="38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886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9613" y="2700338"/>
              <a:ext cx="1085850" cy="257175"/>
            </p14:xfrm>
          </p:contentPart>
        </mc:Choice>
        <mc:Fallback xmlns="">
          <p:pic>
            <p:nvPicPr>
              <p:cNvPr id="7886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53132" y="2693855"/>
                <a:ext cx="1098811" cy="270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887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86750" y="2708275"/>
              <a:ext cx="301625" cy="69850"/>
            </p14:xfrm>
          </p:contentPart>
        </mc:Choice>
        <mc:Fallback xmlns="">
          <p:pic>
            <p:nvPicPr>
              <p:cNvPr id="7887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280271" y="2701794"/>
                <a:ext cx="314583" cy="82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887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58238" y="2695575"/>
              <a:ext cx="115887" cy="79375"/>
            </p14:xfrm>
          </p:contentPart>
        </mc:Choice>
        <mc:Fallback xmlns="">
          <p:pic>
            <p:nvPicPr>
              <p:cNvPr id="7887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751760" y="2689081"/>
                <a:ext cx="128843" cy="92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887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6338" y="2801938"/>
              <a:ext cx="2584450" cy="315912"/>
            </p14:xfrm>
          </p:contentPart>
        </mc:Choice>
        <mc:Fallback xmlns="">
          <p:pic>
            <p:nvPicPr>
              <p:cNvPr id="7887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249858" y="2795461"/>
                <a:ext cx="2597410" cy="328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887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0800" y="2838450"/>
              <a:ext cx="542925" cy="201613"/>
            </p14:xfrm>
          </p:contentPart>
        </mc:Choice>
        <mc:Fallback xmlns="">
          <p:pic>
            <p:nvPicPr>
              <p:cNvPr id="7887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64319" y="2831970"/>
                <a:ext cx="555886" cy="214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887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59775" y="2801938"/>
              <a:ext cx="431800" cy="139700"/>
            </p14:xfrm>
          </p:contentPart>
        </mc:Choice>
        <mc:Fallback xmlns="">
          <p:pic>
            <p:nvPicPr>
              <p:cNvPr id="7887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353293" y="2795457"/>
                <a:ext cx="444765" cy="15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887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2163" y="3081338"/>
              <a:ext cx="520700" cy="557212"/>
            </p14:xfrm>
          </p:contentPart>
        </mc:Choice>
        <mc:Fallback xmlns="">
          <p:pic>
            <p:nvPicPr>
              <p:cNvPr id="7887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35681" y="3074859"/>
                <a:ext cx="533663" cy="570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887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4225" y="3627438"/>
              <a:ext cx="38100" cy="138112"/>
            </p14:xfrm>
          </p:contentPart>
        </mc:Choice>
        <mc:Fallback xmlns="">
          <p:pic>
            <p:nvPicPr>
              <p:cNvPr id="7887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27755" y="3620964"/>
                <a:ext cx="51040" cy="151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887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40600" y="3067050"/>
              <a:ext cx="390525" cy="415925"/>
            </p14:xfrm>
          </p:contentPart>
        </mc:Choice>
        <mc:Fallback xmlns="">
          <p:pic>
            <p:nvPicPr>
              <p:cNvPr id="7887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334115" y="3060574"/>
                <a:ext cx="403494" cy="428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887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32525" y="4483100"/>
              <a:ext cx="1588" cy="1588"/>
            </p14:xfrm>
          </p:contentPart>
        </mc:Choice>
        <mc:Fallback xmlns="">
          <p:pic>
            <p:nvPicPr>
              <p:cNvPr id="7887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25379" y="4475954"/>
                <a:ext cx="15880" cy="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887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73688" y="3989388"/>
              <a:ext cx="495300" cy="947737"/>
            </p14:xfrm>
          </p:contentPart>
        </mc:Choice>
        <mc:Fallback xmlns="">
          <p:pic>
            <p:nvPicPr>
              <p:cNvPr id="7887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367209" y="3982909"/>
                <a:ext cx="508258" cy="960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888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2500" y="4495800"/>
              <a:ext cx="198438" cy="249238"/>
            </p14:xfrm>
          </p:contentPart>
        </mc:Choice>
        <mc:Fallback xmlns="">
          <p:pic>
            <p:nvPicPr>
              <p:cNvPr id="7888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026017" y="4489317"/>
                <a:ext cx="211403" cy="262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888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8475" y="4041775"/>
              <a:ext cx="119063" cy="457200"/>
            </p14:xfrm>
          </p:contentPart>
        </mc:Choice>
        <mc:Fallback xmlns="">
          <p:pic>
            <p:nvPicPr>
              <p:cNvPr id="7888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842000" y="4035290"/>
                <a:ext cx="132012" cy="470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888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2163" y="3859213"/>
              <a:ext cx="28575" cy="193675"/>
            </p14:xfrm>
          </p:contentPart>
        </mc:Choice>
        <mc:Fallback xmlns="">
          <p:pic>
            <p:nvPicPr>
              <p:cNvPr id="7888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135652" y="3852733"/>
                <a:ext cx="41597" cy="206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888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9813" y="3857625"/>
              <a:ext cx="187325" cy="115888"/>
            </p14:xfrm>
          </p:contentPart>
        </mc:Choice>
        <mc:Fallback xmlns="">
          <p:pic>
            <p:nvPicPr>
              <p:cNvPr id="7888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383329" y="3851147"/>
                <a:ext cx="200294" cy="12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888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72388" y="3883025"/>
              <a:ext cx="211137" cy="80963"/>
            </p14:xfrm>
          </p:contentPart>
        </mc:Choice>
        <mc:Fallback xmlns="">
          <p:pic>
            <p:nvPicPr>
              <p:cNvPr id="7888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665903" y="3876548"/>
                <a:ext cx="224108" cy="93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888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4963" y="3657600"/>
              <a:ext cx="458787" cy="290513"/>
            </p14:xfrm>
          </p:contentPart>
        </mc:Choice>
        <mc:Fallback xmlns="">
          <p:pic>
            <p:nvPicPr>
              <p:cNvPr id="7888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48481" y="3651120"/>
                <a:ext cx="471751" cy="303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888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45363" y="3586163"/>
              <a:ext cx="485775" cy="153987"/>
            </p14:xfrm>
          </p:contentPart>
        </mc:Choice>
        <mc:Fallback xmlns="">
          <p:pic>
            <p:nvPicPr>
              <p:cNvPr id="7888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338881" y="3579687"/>
                <a:ext cx="498739" cy="166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888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4963" y="3551238"/>
              <a:ext cx="419100" cy="169862"/>
            </p14:xfrm>
          </p:contentPart>
        </mc:Choice>
        <mc:Fallback xmlns="">
          <p:pic>
            <p:nvPicPr>
              <p:cNvPr id="7888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948482" y="3544760"/>
                <a:ext cx="432062" cy="182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888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5550" y="4127500"/>
              <a:ext cx="890588" cy="387350"/>
            </p14:xfrm>
          </p:contentPart>
        </mc:Choice>
        <mc:Fallback xmlns="">
          <p:pic>
            <p:nvPicPr>
              <p:cNvPr id="7888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299070" y="4121020"/>
                <a:ext cx="903547" cy="400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888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83438" y="4125913"/>
              <a:ext cx="25400" cy="136525"/>
            </p14:xfrm>
          </p:contentPart>
        </mc:Choice>
        <mc:Fallback xmlns="">
          <p:pic>
            <p:nvPicPr>
              <p:cNvPr id="7888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76907" y="4119446"/>
                <a:ext cx="38463" cy="149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889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8388" y="4086225"/>
              <a:ext cx="177800" cy="144463"/>
            </p14:xfrm>
          </p:contentPart>
        </mc:Choice>
        <mc:Fallback xmlns="">
          <p:pic>
            <p:nvPicPr>
              <p:cNvPr id="7889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411909" y="4079757"/>
                <a:ext cx="190757" cy="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889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6675" y="4068763"/>
              <a:ext cx="730250" cy="158750"/>
            </p14:xfrm>
          </p:contentPart>
        </mc:Choice>
        <mc:Fallback xmlns="">
          <p:pic>
            <p:nvPicPr>
              <p:cNvPr id="7889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680193" y="4062269"/>
                <a:ext cx="743213" cy="171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889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5200" y="3973513"/>
              <a:ext cx="522288" cy="246062"/>
            </p14:xfrm>
          </p:contentPart>
        </mc:Choice>
        <mc:Fallback xmlns="">
          <p:pic>
            <p:nvPicPr>
              <p:cNvPr id="7889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78721" y="3967038"/>
                <a:ext cx="535246" cy="259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889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5075" y="4567238"/>
              <a:ext cx="6350" cy="57150"/>
            </p14:xfrm>
          </p:contentPart>
        </mc:Choice>
        <mc:Fallback xmlns="">
          <p:pic>
            <p:nvPicPr>
              <p:cNvPr id="7889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308725" y="4560768"/>
                <a:ext cx="19050" cy="70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889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97725" y="4338638"/>
              <a:ext cx="39688" cy="206375"/>
            </p14:xfrm>
          </p:contentPart>
        </mc:Choice>
        <mc:Fallback xmlns="">
          <p:pic>
            <p:nvPicPr>
              <p:cNvPr id="7889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191231" y="4332155"/>
                <a:ext cx="52677" cy="219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889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0775" y="4311650"/>
              <a:ext cx="946150" cy="158750"/>
            </p14:xfrm>
          </p:contentPart>
        </mc:Choice>
        <mc:Fallback xmlns="">
          <p:pic>
            <p:nvPicPr>
              <p:cNvPr id="7889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464295" y="4305170"/>
                <a:ext cx="959111" cy="171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889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07413" y="4305300"/>
              <a:ext cx="409575" cy="130175"/>
            </p14:xfrm>
          </p:contentPart>
        </mc:Choice>
        <mc:Fallback xmlns="">
          <p:pic>
            <p:nvPicPr>
              <p:cNvPr id="7889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500935" y="4298809"/>
                <a:ext cx="422532" cy="143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889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1813" y="4630738"/>
              <a:ext cx="436562" cy="350837"/>
            </p14:xfrm>
          </p:contentPart>
        </mc:Choice>
        <mc:Fallback xmlns="">
          <p:pic>
            <p:nvPicPr>
              <p:cNvPr id="7889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875335" y="4624261"/>
                <a:ext cx="449518" cy="363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889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61263" y="4695825"/>
              <a:ext cx="490537" cy="160338"/>
            </p14:xfrm>
          </p:contentPart>
        </mc:Choice>
        <mc:Fallback xmlns="">
          <p:pic>
            <p:nvPicPr>
              <p:cNvPr id="7889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554785" y="4689339"/>
                <a:ext cx="503493" cy="173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889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61338" y="4638675"/>
              <a:ext cx="908050" cy="207963"/>
            </p14:xfrm>
          </p:contentPart>
        </mc:Choice>
        <mc:Fallback xmlns="">
          <p:pic>
            <p:nvPicPr>
              <p:cNvPr id="7889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154857" y="4632199"/>
                <a:ext cx="921012" cy="220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890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6788" y="5038725"/>
              <a:ext cx="42862" cy="184150"/>
            </p14:xfrm>
          </p:contentPart>
        </mc:Choice>
        <mc:Fallback xmlns="">
          <p:pic>
            <p:nvPicPr>
              <p:cNvPr id="7890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310305" y="5032251"/>
                <a:ext cx="55829" cy="19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890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5075" y="4979988"/>
              <a:ext cx="1000125" cy="187325"/>
            </p14:xfrm>
          </p:contentPart>
        </mc:Choice>
        <mc:Fallback xmlns="">
          <p:pic>
            <p:nvPicPr>
              <p:cNvPr id="7890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578595" y="4973504"/>
                <a:ext cx="1013086" cy="200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890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1413" y="5248275"/>
              <a:ext cx="53975" cy="19050"/>
            </p14:xfrm>
          </p:contentPart>
        </mc:Choice>
        <mc:Fallback xmlns="">
          <p:pic>
            <p:nvPicPr>
              <p:cNvPr id="7890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754936" y="5241805"/>
                <a:ext cx="66929" cy="31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890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6638" y="5284788"/>
              <a:ext cx="34925" cy="212725"/>
            </p14:xfrm>
          </p:contentPart>
        </mc:Choice>
        <mc:Fallback xmlns="">
          <p:pic>
            <p:nvPicPr>
              <p:cNvPr id="7890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380157" y="5278309"/>
                <a:ext cx="47887" cy="225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890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1750" y="5180013"/>
              <a:ext cx="1255713" cy="236537"/>
            </p14:xfrm>
          </p:contentPart>
        </mc:Choice>
        <mc:Fallback xmlns="">
          <p:pic>
            <p:nvPicPr>
              <p:cNvPr id="7890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645270" y="5173533"/>
                <a:ext cx="1268673" cy="249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890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4913" y="5527675"/>
              <a:ext cx="1231900" cy="87313"/>
            </p14:xfrm>
          </p:contentPart>
        </mc:Choice>
        <mc:Fallback xmlns="">
          <p:pic>
            <p:nvPicPr>
              <p:cNvPr id="7890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548433" y="5521207"/>
                <a:ext cx="1244860" cy="100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890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5532438"/>
              <a:ext cx="685800" cy="266700"/>
            </p14:xfrm>
          </p:contentPart>
        </mc:Choice>
        <mc:Fallback xmlns="">
          <p:pic>
            <p:nvPicPr>
              <p:cNvPr id="7890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246808" y="5525959"/>
                <a:ext cx="698760" cy="279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890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48625" y="5505450"/>
              <a:ext cx="646113" cy="188913"/>
            </p14:xfrm>
          </p:contentPart>
        </mc:Choice>
        <mc:Fallback xmlns="">
          <p:pic>
            <p:nvPicPr>
              <p:cNvPr id="7890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042146" y="5498973"/>
                <a:ext cx="659071" cy="201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890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6763" y="3181350"/>
              <a:ext cx="109537" cy="122238"/>
            </p14:xfrm>
          </p:contentPart>
        </mc:Choice>
        <mc:Fallback xmlns="">
          <p:pic>
            <p:nvPicPr>
              <p:cNvPr id="7890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840277" y="3174879"/>
                <a:ext cx="122508" cy="13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890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0438" y="3141663"/>
              <a:ext cx="234950" cy="171450"/>
            </p14:xfrm>
          </p:contentPart>
        </mc:Choice>
        <mc:Fallback xmlns="">
          <p:pic>
            <p:nvPicPr>
              <p:cNvPr id="7890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33962" y="3135180"/>
                <a:ext cx="247903" cy="184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891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6338" y="3089275"/>
              <a:ext cx="195262" cy="160338"/>
            </p14:xfrm>
          </p:contentPart>
        </mc:Choice>
        <mc:Fallback xmlns="">
          <p:pic>
            <p:nvPicPr>
              <p:cNvPr id="7891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249853" y="3082789"/>
                <a:ext cx="208231" cy="173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891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32588" y="3390900"/>
              <a:ext cx="65087" cy="138113"/>
            </p14:xfrm>
          </p:contentPart>
        </mc:Choice>
        <mc:Fallback xmlns="">
          <p:pic>
            <p:nvPicPr>
              <p:cNvPr id="7891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726115" y="3384426"/>
                <a:ext cx="78032" cy="15106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40</a:t>
            </a:fld>
            <a:endParaRPr lang="es-ES"/>
          </a:p>
        </p:txBody>
      </p:sp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285720" y="142852"/>
            <a:ext cx="871540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41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APENDICES</a:t>
            </a: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42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43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44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45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46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47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48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500034" y="571480"/>
            <a:ext cx="811815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4786314" y="1357298"/>
            <a:ext cx="2599377" cy="11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>
            <a:lum bright="10000"/>
          </a:blip>
          <a:srcRect/>
          <a:stretch>
            <a:fillRect/>
          </a:stretch>
        </p:blipFill>
        <p:spPr bwMode="auto">
          <a:xfrm>
            <a:off x="1857356" y="1285860"/>
            <a:ext cx="1428760" cy="122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5">
            <a:lum bright="10000"/>
          </a:blip>
          <a:srcRect/>
          <a:stretch>
            <a:fillRect/>
          </a:stretch>
        </p:blipFill>
        <p:spPr bwMode="auto">
          <a:xfrm>
            <a:off x="571472" y="3357562"/>
            <a:ext cx="7804313" cy="5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6">
            <a:lum bright="20000"/>
          </a:blip>
          <a:srcRect/>
          <a:stretch>
            <a:fillRect/>
          </a:stretch>
        </p:blipFill>
        <p:spPr bwMode="auto">
          <a:xfrm>
            <a:off x="428596" y="4357694"/>
            <a:ext cx="857256" cy="163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7">
            <a:lum bright="20000" contrast="10000"/>
          </a:blip>
          <a:srcRect/>
          <a:stretch>
            <a:fillRect/>
          </a:stretch>
        </p:blipFill>
        <p:spPr bwMode="auto">
          <a:xfrm>
            <a:off x="2000232" y="4500570"/>
            <a:ext cx="156054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8">
            <a:lum bright="20000" contrast="20000"/>
          </a:blip>
          <a:srcRect/>
          <a:stretch>
            <a:fillRect/>
          </a:stretch>
        </p:blipFill>
        <p:spPr bwMode="auto">
          <a:xfrm>
            <a:off x="5429256" y="4572008"/>
            <a:ext cx="1603178" cy="150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500034" y="571480"/>
            <a:ext cx="811815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4786314" y="1357298"/>
            <a:ext cx="2599377" cy="11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>
            <a:lum bright="10000"/>
          </a:blip>
          <a:srcRect/>
          <a:stretch>
            <a:fillRect/>
          </a:stretch>
        </p:blipFill>
        <p:spPr bwMode="auto">
          <a:xfrm>
            <a:off x="1857356" y="1285860"/>
            <a:ext cx="1428760" cy="122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5">
            <a:lum bright="10000"/>
          </a:blip>
          <a:srcRect/>
          <a:stretch>
            <a:fillRect/>
          </a:stretch>
        </p:blipFill>
        <p:spPr bwMode="auto">
          <a:xfrm>
            <a:off x="571472" y="3357562"/>
            <a:ext cx="7804313" cy="5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6">
            <a:lum bright="20000"/>
          </a:blip>
          <a:srcRect/>
          <a:stretch>
            <a:fillRect/>
          </a:stretch>
        </p:blipFill>
        <p:spPr bwMode="auto">
          <a:xfrm>
            <a:off x="428596" y="4357694"/>
            <a:ext cx="857256" cy="163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31" name="Picture 7"/>
          <p:cNvPicPr>
            <a:picLocks noChangeAspect="1" noChangeArrowheads="1"/>
          </p:cNvPicPr>
          <p:nvPr/>
        </p:nvPicPr>
        <p:blipFill>
          <a:blip r:embed="rId7">
            <a:lum bright="20000" contrast="10000"/>
          </a:blip>
          <a:srcRect/>
          <a:stretch>
            <a:fillRect/>
          </a:stretch>
        </p:blipFill>
        <p:spPr bwMode="auto">
          <a:xfrm>
            <a:off x="2000232" y="4500570"/>
            <a:ext cx="156054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32" name="Picture 8"/>
          <p:cNvPicPr>
            <a:picLocks noChangeAspect="1" noChangeArrowheads="1"/>
          </p:cNvPicPr>
          <p:nvPr/>
        </p:nvPicPr>
        <p:blipFill>
          <a:blip r:embed="rId8">
            <a:lum bright="20000" contrast="20000"/>
          </a:blip>
          <a:srcRect/>
          <a:stretch>
            <a:fillRect/>
          </a:stretch>
        </p:blipFill>
        <p:spPr bwMode="auto">
          <a:xfrm>
            <a:off x="5429256" y="4572008"/>
            <a:ext cx="1603178" cy="150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lum bright="10000" contrast="20000"/>
          </a:blip>
          <a:srcRect/>
          <a:stretch>
            <a:fillRect/>
          </a:stretch>
        </p:blipFill>
        <p:spPr bwMode="auto">
          <a:xfrm>
            <a:off x="642910" y="500042"/>
            <a:ext cx="8135972" cy="165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625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3313" y="2484438"/>
              <a:ext cx="822325" cy="65087"/>
            </p14:xfrm>
          </p:contentPart>
        </mc:Choice>
        <mc:Fallback xmlns="">
          <p:pic>
            <p:nvPicPr>
              <p:cNvPr id="9625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6832" y="2477965"/>
                <a:ext cx="835286" cy="78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62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263" y="2562225"/>
              <a:ext cx="168275" cy="3175"/>
            </p14:xfrm>
          </p:contentPart>
        </mc:Choice>
        <mc:Fallback xmlns="">
          <p:pic>
            <p:nvPicPr>
              <p:cNvPr id="962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777" y="2555875"/>
                <a:ext cx="181247" cy="15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62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2650" y="2460625"/>
              <a:ext cx="149225" cy="188913"/>
            </p14:xfrm>
          </p:contentPart>
        </mc:Choice>
        <mc:Fallback xmlns="">
          <p:pic>
            <p:nvPicPr>
              <p:cNvPr id="962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6178" y="2454148"/>
                <a:ext cx="162170" cy="201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62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52538" y="2459038"/>
              <a:ext cx="355600" cy="176212"/>
            </p14:xfrm>
          </p:contentPart>
        </mc:Choice>
        <mc:Fallback xmlns="">
          <p:pic>
            <p:nvPicPr>
              <p:cNvPr id="962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6059" y="2452552"/>
                <a:ext cx="368557" cy="189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62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51025" y="2403475"/>
              <a:ext cx="252413" cy="185738"/>
            </p14:xfrm>
          </p:contentPart>
        </mc:Choice>
        <mc:Fallback xmlns="">
          <p:pic>
            <p:nvPicPr>
              <p:cNvPr id="962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4544" y="2396996"/>
                <a:ext cx="265376" cy="198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62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4088" y="2430463"/>
              <a:ext cx="465137" cy="182562"/>
            </p14:xfrm>
          </p:contentPart>
        </mc:Choice>
        <mc:Fallback xmlns="">
          <p:pic>
            <p:nvPicPr>
              <p:cNvPr id="962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17608" y="2423982"/>
                <a:ext cx="478097" cy="195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62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4650" y="2330450"/>
              <a:ext cx="2627313" cy="433388"/>
            </p14:xfrm>
          </p:contentPart>
        </mc:Choice>
        <mc:Fallback xmlns="">
          <p:pic>
            <p:nvPicPr>
              <p:cNvPr id="962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08173" y="2323965"/>
                <a:ext cx="2640268" cy="44635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INSTRUCCIONES DE </a:t>
            </a: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CORRIMIENTO Y  ROTACIÓN</a:t>
            </a:r>
            <a:endParaRPr lang="es-E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8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8001056" cy="78581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latin typeface="Arial" charset="0"/>
                <a:cs typeface="Arial" charset="0"/>
              </a:rPr>
              <a:t>INSTRUCCIONES DE CORRIMIENTO</a:t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800" b="1" dirty="0" smtClean="0">
                <a:latin typeface="Arial" charset="0"/>
                <a:cs typeface="Arial" charset="0"/>
              </a:rPr>
              <a:t> Y ROTACIÓN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642910" y="1071546"/>
            <a:ext cx="7917323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lum bright="30000" contrast="10000"/>
          </a:blip>
          <a:srcRect/>
          <a:stretch>
            <a:fillRect/>
          </a:stretch>
        </p:blipFill>
        <p:spPr bwMode="auto">
          <a:xfrm>
            <a:off x="500034" y="4071942"/>
            <a:ext cx="8171653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728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2388" y="3949700"/>
              <a:ext cx="1706562" cy="79375"/>
            </p14:xfrm>
          </p:contentPart>
        </mc:Choice>
        <mc:Fallback xmlns="">
          <p:pic>
            <p:nvPicPr>
              <p:cNvPr id="9728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5907" y="3943206"/>
                <a:ext cx="1719523" cy="92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72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3788" y="3933825"/>
              <a:ext cx="473075" cy="141288"/>
            </p14:xfrm>
          </p:contentPart>
        </mc:Choice>
        <mc:Fallback xmlns="">
          <p:pic>
            <p:nvPicPr>
              <p:cNvPr id="972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7308" y="3927337"/>
                <a:ext cx="486036" cy="15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28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0525" y="3995738"/>
              <a:ext cx="25400" cy="55562"/>
            </p14:xfrm>
          </p:contentPart>
        </mc:Choice>
        <mc:Fallback xmlns="">
          <p:pic>
            <p:nvPicPr>
              <p:cNvPr id="9728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4086" y="3989244"/>
                <a:ext cx="38279" cy="68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728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2925" y="3906838"/>
              <a:ext cx="476250" cy="169862"/>
            </p14:xfrm>
          </p:contentPart>
        </mc:Choice>
        <mc:Fallback xmlns="">
          <p:pic>
            <p:nvPicPr>
              <p:cNvPr id="9728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6445" y="3900360"/>
                <a:ext cx="489209" cy="182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728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8075" y="3948113"/>
              <a:ext cx="106363" cy="163512"/>
            </p14:xfrm>
          </p:contentPart>
        </mc:Choice>
        <mc:Fallback xmlns="">
          <p:pic>
            <p:nvPicPr>
              <p:cNvPr id="9728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1585" y="3941630"/>
                <a:ext cx="119343" cy="176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72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0163" y="3995738"/>
              <a:ext cx="522287" cy="106362"/>
            </p14:xfrm>
          </p:contentPart>
        </mc:Choice>
        <mc:Fallback xmlns="">
          <p:pic>
            <p:nvPicPr>
              <p:cNvPr id="972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33684" y="3989226"/>
                <a:ext cx="535245" cy="119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72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8063" y="3963988"/>
              <a:ext cx="666750" cy="442912"/>
            </p14:xfrm>
          </p:contentPart>
        </mc:Choice>
        <mc:Fallback xmlns="">
          <p:pic>
            <p:nvPicPr>
              <p:cNvPr id="972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71583" y="3957506"/>
                <a:ext cx="679711" cy="455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72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311400" y="193471800"/>
              <a:ext cx="0" cy="0"/>
            </p14:xfrm>
          </p:contentPart>
        </mc:Choice>
        <mc:Fallback xmlns="">
          <p:pic>
            <p:nvPicPr>
              <p:cNvPr id="972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311400" y="1934718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72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4925" y="3810000"/>
              <a:ext cx="504825" cy="179388"/>
            </p14:xfrm>
          </p:contentPart>
        </mc:Choice>
        <mc:Fallback xmlns="">
          <p:pic>
            <p:nvPicPr>
              <p:cNvPr id="972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48444" y="3803516"/>
                <a:ext cx="517788" cy="192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72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85075" y="4060825"/>
              <a:ext cx="514350" cy="203200"/>
            </p14:xfrm>
          </p:contentPart>
        </mc:Choice>
        <mc:Fallback xmlns="">
          <p:pic>
            <p:nvPicPr>
              <p:cNvPr id="972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78596" y="4054340"/>
                <a:ext cx="527308" cy="21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2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1788" y="4419600"/>
              <a:ext cx="9525" cy="107950"/>
            </p14:xfrm>
          </p:contentPart>
        </mc:Choice>
        <mc:Fallback xmlns="">
          <p:pic>
            <p:nvPicPr>
              <p:cNvPr id="972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45194" y="4413123"/>
                <a:ext cx="22713" cy="120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2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62825" y="4330700"/>
              <a:ext cx="474663" cy="349250"/>
            </p14:xfrm>
          </p:contentPart>
        </mc:Choice>
        <mc:Fallback xmlns="">
          <p:pic>
            <p:nvPicPr>
              <p:cNvPr id="972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6343" y="4324219"/>
                <a:ext cx="487628" cy="362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72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75513" y="4424363"/>
              <a:ext cx="1587" cy="90487"/>
            </p14:xfrm>
          </p:contentPart>
        </mc:Choice>
        <mc:Fallback xmlns="">
          <p:pic>
            <p:nvPicPr>
              <p:cNvPr id="972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69800" y="4417900"/>
                <a:ext cx="13013" cy="103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29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7713" y="4344988"/>
              <a:ext cx="84137" cy="301625"/>
            </p14:xfrm>
          </p:contentPart>
        </mc:Choice>
        <mc:Fallback xmlns="">
          <p:pic>
            <p:nvPicPr>
              <p:cNvPr id="9729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91241" y="4338509"/>
                <a:ext cx="97081" cy="314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72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0363" y="4343400"/>
              <a:ext cx="296862" cy="317500"/>
            </p14:xfrm>
          </p:contentPart>
        </mc:Choice>
        <mc:Fallback xmlns="">
          <p:pic>
            <p:nvPicPr>
              <p:cNvPr id="972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03878" y="4336920"/>
                <a:ext cx="309832" cy="330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72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62825" y="4340225"/>
              <a:ext cx="1588" cy="1588"/>
            </p14:xfrm>
          </p:contentPart>
        </mc:Choice>
        <mc:Fallback xmlns="">
          <p:pic>
            <p:nvPicPr>
              <p:cNvPr id="972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55679" y="4333079"/>
                <a:ext cx="15880" cy="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72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5525" y="3817938"/>
              <a:ext cx="2055813" cy="473075"/>
            </p14:xfrm>
          </p:contentPart>
        </mc:Choice>
        <mc:Fallback xmlns="">
          <p:pic>
            <p:nvPicPr>
              <p:cNvPr id="972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9045" y="3811458"/>
                <a:ext cx="2068772" cy="48603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9890</TotalTime>
  <Words>361</Words>
  <Application>Microsoft Office PowerPoint</Application>
  <PresentationFormat>Presentación en pantalla (4:3)</PresentationFormat>
  <Paragraphs>150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Calibri</vt:lpstr>
      <vt:lpstr>Wingdings</vt:lpstr>
      <vt:lpstr>Tema de Office</vt:lpstr>
      <vt:lpstr>  LENGUAJE ENSAMBLADOR  (7°B-ICI)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INSTRUCCIONES DE CORRIMIENTO  Y ROTACIÓN</vt:lpstr>
      <vt:lpstr>INSTRUCCIONES DE ROTACIÓN</vt:lpstr>
      <vt:lpstr>INSTRUCCIONES DE ROTACIÓN</vt:lpstr>
      <vt:lpstr>INSTRUCCIONES DE CORRIMIENTO  DE DATOS</vt:lpstr>
      <vt:lpstr>INSTRUCCIONES DE CORRIMIENTO  DE DATOS</vt:lpstr>
      <vt:lpstr>Problema de Ejemplo:</vt:lpstr>
      <vt:lpstr>Problema de Ejemplo:</vt:lpstr>
      <vt:lpstr>Problema de Ejemplo:</vt:lpstr>
      <vt:lpstr>Problema de Ejemplo:</vt:lpstr>
      <vt:lpstr>Problema de Ejemplo:</vt:lpstr>
      <vt:lpstr>Una nota sobre:  INT 21H  (SOLICITUD DE SERVICIO MS-DOS) </vt:lpstr>
      <vt:lpstr>Valores de Códigos ASCII en Decimal y Hexadecimal</vt:lpstr>
      <vt:lpstr>INSTRUCCIONES DE SALTO CONDICIONAL Y PROGRAMAS CON LAZOS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EJERCICIOS Y NOTAS:</vt:lpstr>
      <vt:lpstr>EJERCICIOS Y NOTAS:</vt:lpstr>
      <vt:lpstr>EJERCICIOS Y NOTAS:</vt:lpstr>
      <vt:lpstr>EJERCICIOS Y NOTAS:</vt:lpstr>
      <vt:lpstr>EJERCICIOS Y NOTAS:</vt:lpstr>
      <vt:lpstr>Presentación de PowerPoint</vt:lpstr>
      <vt:lpstr>Presentación de PowerPoint</vt:lpstr>
    </vt:vector>
  </TitlesOfParts>
  <Company>Universidad Autonoma de Aguascalientes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Ing. Armando Alvarez</dc:creator>
  <cp:lastModifiedBy>Armardo</cp:lastModifiedBy>
  <cp:revision>939</cp:revision>
  <dcterms:created xsi:type="dcterms:W3CDTF">2012-05-02T17:50:05Z</dcterms:created>
  <dcterms:modified xsi:type="dcterms:W3CDTF">2024-10-17T16:57:06Z</dcterms:modified>
</cp:coreProperties>
</file>